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</p:sldIdLst>
  <p:sldSz cx="12192000" cy="6858000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60" d="100"/>
          <a:sy n="60" d="100"/>
        </p:scale>
        <p:origin x="97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FC3C9D-A565-4E4C-99C7-5A3409134AF4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859CB81-4CC1-4990-B4A5-F3E278771440}">
      <dgm:prSet/>
      <dgm:spPr/>
      <dgm:t>
        <a:bodyPr/>
        <a:lstStyle/>
        <a:p>
          <a:r>
            <a:rPr lang="en-US" dirty="0"/>
            <a:t>Sessions 1 &amp; 2: To introduce the Hispanic world and Spanish as a subject to children.</a:t>
          </a:r>
        </a:p>
      </dgm:t>
    </dgm:pt>
    <dgm:pt modelId="{8F9865F0-6AA1-4E6F-9969-3ECE13165F21}" type="parTrans" cxnId="{9983B5F9-DC4A-4EA9-B60A-1CA1A17A5B28}">
      <dgm:prSet/>
      <dgm:spPr/>
      <dgm:t>
        <a:bodyPr/>
        <a:lstStyle/>
        <a:p>
          <a:endParaRPr lang="en-US"/>
        </a:p>
      </dgm:t>
    </dgm:pt>
    <dgm:pt modelId="{ADECCD5E-4082-4CC0-8F71-80F63A984B13}" type="sibTrans" cxnId="{9983B5F9-DC4A-4EA9-B60A-1CA1A17A5B28}">
      <dgm:prSet/>
      <dgm:spPr/>
      <dgm:t>
        <a:bodyPr/>
        <a:lstStyle/>
        <a:p>
          <a:endParaRPr lang="en-US"/>
        </a:p>
      </dgm:t>
    </dgm:pt>
    <dgm:pt modelId="{9181D20B-BA06-40B8-8AAC-6098652D5BA6}">
      <dgm:prSet/>
      <dgm:spPr/>
      <dgm:t>
        <a:bodyPr/>
        <a:lstStyle/>
        <a:p>
          <a:r>
            <a:rPr lang="en-US" dirty="0"/>
            <a:t>Sessions 3 &amp; 4: To say and respond to basic greetings including asking how someone is feeling in Spanish. </a:t>
          </a:r>
        </a:p>
      </dgm:t>
    </dgm:pt>
    <dgm:pt modelId="{635BF57D-BD37-4007-B7F4-B1DA99C116C9}" type="parTrans" cxnId="{8CAB4552-EFB5-4E92-B570-6B52F366EE11}">
      <dgm:prSet/>
      <dgm:spPr/>
      <dgm:t>
        <a:bodyPr/>
        <a:lstStyle/>
        <a:p>
          <a:endParaRPr lang="en-US"/>
        </a:p>
      </dgm:t>
    </dgm:pt>
    <dgm:pt modelId="{42B737DF-A24D-4B36-8D74-2361FB40D7F5}" type="sibTrans" cxnId="{8CAB4552-EFB5-4E92-B570-6B52F366EE11}">
      <dgm:prSet/>
      <dgm:spPr/>
      <dgm:t>
        <a:bodyPr/>
        <a:lstStyle/>
        <a:p>
          <a:endParaRPr lang="en-US"/>
        </a:p>
      </dgm:t>
    </dgm:pt>
    <dgm:pt modelId="{2984F726-597E-4F85-94CC-5379A0648886}">
      <dgm:prSet/>
      <dgm:spPr/>
      <dgm:t>
        <a:bodyPr/>
        <a:lstStyle/>
        <a:p>
          <a:r>
            <a:rPr lang="en-GB" dirty="0"/>
            <a:t>Sessions 9 &amp; 10: To introduce the ten primary colours and  communicate favourite colours in Spanish.</a:t>
          </a:r>
          <a:endParaRPr lang="en-US" dirty="0"/>
        </a:p>
      </dgm:t>
    </dgm:pt>
    <dgm:pt modelId="{35DB7527-DF10-4A76-8F4A-822AEEA30BF7}" type="parTrans" cxnId="{899CB7FF-EE01-4C80-A48A-4FAAC388550E}">
      <dgm:prSet/>
      <dgm:spPr/>
      <dgm:t>
        <a:bodyPr/>
        <a:lstStyle/>
        <a:p>
          <a:endParaRPr lang="en-US"/>
        </a:p>
      </dgm:t>
    </dgm:pt>
    <dgm:pt modelId="{15AF6E3C-E981-4FD2-86F2-DDE24F7008AE}" type="sibTrans" cxnId="{899CB7FF-EE01-4C80-A48A-4FAAC388550E}">
      <dgm:prSet/>
      <dgm:spPr/>
      <dgm:t>
        <a:bodyPr/>
        <a:lstStyle/>
        <a:p>
          <a:endParaRPr lang="en-US"/>
        </a:p>
      </dgm:t>
    </dgm:pt>
    <dgm:pt modelId="{4F637680-7AEF-42F0-A976-67F36622B093}">
      <dgm:prSet/>
      <dgm:spPr/>
      <dgm:t>
        <a:bodyPr/>
        <a:lstStyle/>
        <a:p>
          <a:r>
            <a:rPr lang="en-GB" dirty="0"/>
            <a:t>Sessions 11 &amp; 12: To consolidate learning to date and complete the end of unit assessment.</a:t>
          </a:r>
          <a:endParaRPr lang="en-US" dirty="0"/>
        </a:p>
      </dgm:t>
    </dgm:pt>
    <dgm:pt modelId="{D195C4E0-5BAD-4122-A65E-987688572A99}" type="parTrans" cxnId="{E2398423-FED9-462E-A403-A74E4C50EF44}">
      <dgm:prSet/>
      <dgm:spPr/>
      <dgm:t>
        <a:bodyPr/>
        <a:lstStyle/>
        <a:p>
          <a:endParaRPr lang="en-US"/>
        </a:p>
      </dgm:t>
    </dgm:pt>
    <dgm:pt modelId="{E2488F83-5EDE-445B-918B-8E2F058CB624}" type="sibTrans" cxnId="{E2398423-FED9-462E-A403-A74E4C50EF44}">
      <dgm:prSet/>
      <dgm:spPr/>
      <dgm:t>
        <a:bodyPr/>
        <a:lstStyle/>
        <a:p>
          <a:endParaRPr lang="en-US"/>
        </a:p>
      </dgm:t>
    </dgm:pt>
    <dgm:pt modelId="{28E8BE7D-1326-47A0-8948-C2AFE35F7202}">
      <dgm:prSet/>
      <dgm:spPr/>
      <dgm:t>
        <a:bodyPr/>
        <a:lstStyle/>
        <a:p>
          <a:r>
            <a:rPr lang="en-US" dirty="0"/>
            <a:t>Sessions 5 &amp; 6: To ask and respond to the question “What is your name?” in Spanish.</a:t>
          </a:r>
          <a:endParaRPr lang="en-GB" dirty="0"/>
        </a:p>
      </dgm:t>
    </dgm:pt>
    <dgm:pt modelId="{E7736178-820C-488D-9511-FFCB00502734}" type="parTrans" cxnId="{EC95AEBE-83A3-440E-B42A-891EECD94064}">
      <dgm:prSet/>
      <dgm:spPr/>
      <dgm:t>
        <a:bodyPr/>
        <a:lstStyle/>
        <a:p>
          <a:endParaRPr lang="en-GB"/>
        </a:p>
      </dgm:t>
    </dgm:pt>
    <dgm:pt modelId="{955B550F-2F09-46FB-9066-4E40DF2D3881}" type="sibTrans" cxnId="{EC95AEBE-83A3-440E-B42A-891EECD94064}">
      <dgm:prSet/>
      <dgm:spPr/>
      <dgm:t>
        <a:bodyPr/>
        <a:lstStyle/>
        <a:p>
          <a:endParaRPr lang="en-GB"/>
        </a:p>
      </dgm:t>
    </dgm:pt>
    <dgm:pt modelId="{B9DCF597-FEB1-4406-BF3D-59063FD555F4}">
      <dgm:prSet/>
      <dgm:spPr/>
      <dgm:t>
        <a:bodyPr/>
        <a:lstStyle/>
        <a:p>
          <a:r>
            <a:rPr lang="en-GB" dirty="0"/>
            <a:t>Sessions 7 &amp; 8: To introduce numbers 1-10 in Spanish.</a:t>
          </a:r>
        </a:p>
      </dgm:t>
    </dgm:pt>
    <dgm:pt modelId="{8FC886DF-4A9C-4860-AD04-9F4C7CD04DDF}" type="parTrans" cxnId="{10E40115-AE8B-44A4-B737-E40FA271FB49}">
      <dgm:prSet/>
      <dgm:spPr/>
      <dgm:t>
        <a:bodyPr/>
        <a:lstStyle/>
        <a:p>
          <a:endParaRPr lang="en-GB"/>
        </a:p>
      </dgm:t>
    </dgm:pt>
    <dgm:pt modelId="{1E521070-BFBF-4A09-A712-2DB9332C04B2}" type="sibTrans" cxnId="{10E40115-AE8B-44A4-B737-E40FA271FB49}">
      <dgm:prSet/>
      <dgm:spPr/>
      <dgm:t>
        <a:bodyPr/>
        <a:lstStyle/>
        <a:p>
          <a:endParaRPr lang="en-GB"/>
        </a:p>
      </dgm:t>
    </dgm:pt>
    <dgm:pt modelId="{4DF7F60D-4C9C-4343-8CF4-C91230B84F6C}" type="pres">
      <dgm:prSet presAssocID="{0BFC3C9D-A565-4E4C-99C7-5A3409134AF4}" presName="Name0" presStyleCnt="0">
        <dgm:presLayoutVars>
          <dgm:dir/>
          <dgm:animLvl val="lvl"/>
          <dgm:resizeHandles val="exact"/>
        </dgm:presLayoutVars>
      </dgm:prSet>
      <dgm:spPr/>
    </dgm:pt>
    <dgm:pt modelId="{67425E08-E010-4529-ABA5-749D9AD5A310}" type="pres">
      <dgm:prSet presAssocID="{4F637680-7AEF-42F0-A976-67F36622B093}" presName="boxAndChildren" presStyleCnt="0"/>
      <dgm:spPr/>
    </dgm:pt>
    <dgm:pt modelId="{0FDA7810-0BE4-4D4C-A401-371735B51B5D}" type="pres">
      <dgm:prSet presAssocID="{4F637680-7AEF-42F0-A976-67F36622B093}" presName="parentTextBox" presStyleLbl="node1" presStyleIdx="0" presStyleCnt="6"/>
      <dgm:spPr/>
    </dgm:pt>
    <dgm:pt modelId="{8244A0EC-0636-42F3-9CF8-1FC6CAD2415D}" type="pres">
      <dgm:prSet presAssocID="{15AF6E3C-E981-4FD2-86F2-DDE24F7008AE}" presName="sp" presStyleCnt="0"/>
      <dgm:spPr/>
    </dgm:pt>
    <dgm:pt modelId="{98C3D69E-850A-43AE-B628-D733A8697D0F}" type="pres">
      <dgm:prSet presAssocID="{2984F726-597E-4F85-94CC-5379A0648886}" presName="arrowAndChildren" presStyleCnt="0"/>
      <dgm:spPr/>
    </dgm:pt>
    <dgm:pt modelId="{97AA7F7B-589B-4553-8C61-B7C1EC894984}" type="pres">
      <dgm:prSet presAssocID="{2984F726-597E-4F85-94CC-5379A0648886}" presName="parentTextArrow" presStyleLbl="node1" presStyleIdx="1" presStyleCnt="6"/>
      <dgm:spPr/>
    </dgm:pt>
    <dgm:pt modelId="{4332536A-6A83-44D9-8089-8AFAAFB2AEC7}" type="pres">
      <dgm:prSet presAssocID="{1E521070-BFBF-4A09-A712-2DB9332C04B2}" presName="sp" presStyleCnt="0"/>
      <dgm:spPr/>
    </dgm:pt>
    <dgm:pt modelId="{B934E483-363C-4FFE-859F-28765FC14E09}" type="pres">
      <dgm:prSet presAssocID="{B9DCF597-FEB1-4406-BF3D-59063FD555F4}" presName="arrowAndChildren" presStyleCnt="0"/>
      <dgm:spPr/>
    </dgm:pt>
    <dgm:pt modelId="{634D67D3-F7E3-4B91-9112-47921512B787}" type="pres">
      <dgm:prSet presAssocID="{B9DCF597-FEB1-4406-BF3D-59063FD555F4}" presName="parentTextArrow" presStyleLbl="node1" presStyleIdx="2" presStyleCnt="6"/>
      <dgm:spPr/>
    </dgm:pt>
    <dgm:pt modelId="{46301242-FEDA-4F68-AECF-13F2ABE497FD}" type="pres">
      <dgm:prSet presAssocID="{955B550F-2F09-46FB-9066-4E40DF2D3881}" presName="sp" presStyleCnt="0"/>
      <dgm:spPr/>
    </dgm:pt>
    <dgm:pt modelId="{63A06371-82F5-4E92-AD11-DECD58A0A978}" type="pres">
      <dgm:prSet presAssocID="{28E8BE7D-1326-47A0-8948-C2AFE35F7202}" presName="arrowAndChildren" presStyleCnt="0"/>
      <dgm:spPr/>
    </dgm:pt>
    <dgm:pt modelId="{07574F2C-D570-42C5-8D18-0C09C76EB13A}" type="pres">
      <dgm:prSet presAssocID="{28E8BE7D-1326-47A0-8948-C2AFE35F7202}" presName="parentTextArrow" presStyleLbl="node1" presStyleIdx="3" presStyleCnt="6"/>
      <dgm:spPr/>
    </dgm:pt>
    <dgm:pt modelId="{92806186-5AB4-4F28-A527-3302686D534C}" type="pres">
      <dgm:prSet presAssocID="{42B737DF-A24D-4B36-8D74-2361FB40D7F5}" presName="sp" presStyleCnt="0"/>
      <dgm:spPr/>
    </dgm:pt>
    <dgm:pt modelId="{BB0BF80F-BF52-4E7B-A01F-50F2B1D5E56B}" type="pres">
      <dgm:prSet presAssocID="{9181D20B-BA06-40B8-8AAC-6098652D5BA6}" presName="arrowAndChildren" presStyleCnt="0"/>
      <dgm:spPr/>
    </dgm:pt>
    <dgm:pt modelId="{065EA647-3752-4D8F-833F-395B275EA2BE}" type="pres">
      <dgm:prSet presAssocID="{9181D20B-BA06-40B8-8AAC-6098652D5BA6}" presName="parentTextArrow" presStyleLbl="node1" presStyleIdx="4" presStyleCnt="6"/>
      <dgm:spPr/>
    </dgm:pt>
    <dgm:pt modelId="{92726060-D5FB-4587-951A-9A5FEC6703CA}" type="pres">
      <dgm:prSet presAssocID="{ADECCD5E-4082-4CC0-8F71-80F63A984B13}" presName="sp" presStyleCnt="0"/>
      <dgm:spPr/>
    </dgm:pt>
    <dgm:pt modelId="{FE0BA1E8-6F10-4A9E-9F6A-003E6830E3A3}" type="pres">
      <dgm:prSet presAssocID="{A859CB81-4CC1-4990-B4A5-F3E278771440}" presName="arrowAndChildren" presStyleCnt="0"/>
      <dgm:spPr/>
    </dgm:pt>
    <dgm:pt modelId="{372C9D71-6509-4F42-BF7E-3EB7265488E4}" type="pres">
      <dgm:prSet presAssocID="{A859CB81-4CC1-4990-B4A5-F3E278771440}" presName="parentTextArrow" presStyleLbl="node1" presStyleIdx="5" presStyleCnt="6" custLinFactNeighborY="-39247"/>
      <dgm:spPr/>
    </dgm:pt>
  </dgm:ptLst>
  <dgm:cxnLst>
    <dgm:cxn modelId="{10E40115-AE8B-44A4-B737-E40FA271FB49}" srcId="{0BFC3C9D-A565-4E4C-99C7-5A3409134AF4}" destId="{B9DCF597-FEB1-4406-BF3D-59063FD555F4}" srcOrd="3" destOrd="0" parTransId="{8FC886DF-4A9C-4860-AD04-9F4C7CD04DDF}" sibTransId="{1E521070-BFBF-4A09-A712-2DB9332C04B2}"/>
    <dgm:cxn modelId="{DEDFFB19-D0C2-49C2-92EC-A1CB1B2FF39D}" type="presOf" srcId="{A859CB81-4CC1-4990-B4A5-F3E278771440}" destId="{372C9D71-6509-4F42-BF7E-3EB7265488E4}" srcOrd="0" destOrd="0" presId="urn:microsoft.com/office/officeart/2005/8/layout/process4"/>
    <dgm:cxn modelId="{E2398423-FED9-462E-A403-A74E4C50EF44}" srcId="{0BFC3C9D-A565-4E4C-99C7-5A3409134AF4}" destId="{4F637680-7AEF-42F0-A976-67F36622B093}" srcOrd="5" destOrd="0" parTransId="{D195C4E0-5BAD-4122-A65E-987688572A99}" sibTransId="{E2488F83-5EDE-445B-918B-8E2F058CB624}"/>
    <dgm:cxn modelId="{BCFD1033-F1B5-4C58-80A4-EFCF71A5814D}" type="presOf" srcId="{0BFC3C9D-A565-4E4C-99C7-5A3409134AF4}" destId="{4DF7F60D-4C9C-4343-8CF4-C91230B84F6C}" srcOrd="0" destOrd="0" presId="urn:microsoft.com/office/officeart/2005/8/layout/process4"/>
    <dgm:cxn modelId="{6691D739-B395-42C8-B3BB-53060D9085C3}" type="presOf" srcId="{9181D20B-BA06-40B8-8AAC-6098652D5BA6}" destId="{065EA647-3752-4D8F-833F-395B275EA2BE}" srcOrd="0" destOrd="0" presId="urn:microsoft.com/office/officeart/2005/8/layout/process4"/>
    <dgm:cxn modelId="{58E6C03C-9A16-4E51-B21A-70B8B4EDA27F}" type="presOf" srcId="{2984F726-597E-4F85-94CC-5379A0648886}" destId="{97AA7F7B-589B-4553-8C61-B7C1EC894984}" srcOrd="0" destOrd="0" presId="urn:microsoft.com/office/officeart/2005/8/layout/process4"/>
    <dgm:cxn modelId="{8CAB4552-EFB5-4E92-B570-6B52F366EE11}" srcId="{0BFC3C9D-A565-4E4C-99C7-5A3409134AF4}" destId="{9181D20B-BA06-40B8-8AAC-6098652D5BA6}" srcOrd="1" destOrd="0" parTransId="{635BF57D-BD37-4007-B7F4-B1DA99C116C9}" sibTransId="{42B737DF-A24D-4B36-8D74-2361FB40D7F5}"/>
    <dgm:cxn modelId="{6939E795-72A1-4BD7-A520-A4CE9983EE82}" type="presOf" srcId="{4F637680-7AEF-42F0-A976-67F36622B093}" destId="{0FDA7810-0BE4-4D4C-A401-371735B51B5D}" srcOrd="0" destOrd="0" presId="urn:microsoft.com/office/officeart/2005/8/layout/process4"/>
    <dgm:cxn modelId="{EC95AEBE-83A3-440E-B42A-891EECD94064}" srcId="{0BFC3C9D-A565-4E4C-99C7-5A3409134AF4}" destId="{28E8BE7D-1326-47A0-8948-C2AFE35F7202}" srcOrd="2" destOrd="0" parTransId="{E7736178-820C-488D-9511-FFCB00502734}" sibTransId="{955B550F-2F09-46FB-9066-4E40DF2D3881}"/>
    <dgm:cxn modelId="{BBD3FDDF-FF08-4E84-ADC6-2449B3CF28AD}" type="presOf" srcId="{28E8BE7D-1326-47A0-8948-C2AFE35F7202}" destId="{07574F2C-D570-42C5-8D18-0C09C76EB13A}" srcOrd="0" destOrd="0" presId="urn:microsoft.com/office/officeart/2005/8/layout/process4"/>
    <dgm:cxn modelId="{881AAFEC-C045-4ACE-881E-463615611E5D}" type="presOf" srcId="{B9DCF597-FEB1-4406-BF3D-59063FD555F4}" destId="{634D67D3-F7E3-4B91-9112-47921512B787}" srcOrd="0" destOrd="0" presId="urn:microsoft.com/office/officeart/2005/8/layout/process4"/>
    <dgm:cxn modelId="{9983B5F9-DC4A-4EA9-B60A-1CA1A17A5B28}" srcId="{0BFC3C9D-A565-4E4C-99C7-5A3409134AF4}" destId="{A859CB81-4CC1-4990-B4A5-F3E278771440}" srcOrd="0" destOrd="0" parTransId="{8F9865F0-6AA1-4E6F-9969-3ECE13165F21}" sibTransId="{ADECCD5E-4082-4CC0-8F71-80F63A984B13}"/>
    <dgm:cxn modelId="{899CB7FF-EE01-4C80-A48A-4FAAC388550E}" srcId="{0BFC3C9D-A565-4E4C-99C7-5A3409134AF4}" destId="{2984F726-597E-4F85-94CC-5379A0648886}" srcOrd="4" destOrd="0" parTransId="{35DB7527-DF10-4A76-8F4A-822AEEA30BF7}" sibTransId="{15AF6E3C-E981-4FD2-86F2-DDE24F7008AE}"/>
    <dgm:cxn modelId="{412C9E0E-08CD-4BEF-9EA7-F1543B659256}" type="presParOf" srcId="{4DF7F60D-4C9C-4343-8CF4-C91230B84F6C}" destId="{67425E08-E010-4529-ABA5-749D9AD5A310}" srcOrd="0" destOrd="0" presId="urn:microsoft.com/office/officeart/2005/8/layout/process4"/>
    <dgm:cxn modelId="{4E23A600-9603-4777-9AEF-0C575778C111}" type="presParOf" srcId="{67425E08-E010-4529-ABA5-749D9AD5A310}" destId="{0FDA7810-0BE4-4D4C-A401-371735B51B5D}" srcOrd="0" destOrd="0" presId="urn:microsoft.com/office/officeart/2005/8/layout/process4"/>
    <dgm:cxn modelId="{1A4DCD52-BE60-4F1A-B893-F67E70DBC032}" type="presParOf" srcId="{4DF7F60D-4C9C-4343-8CF4-C91230B84F6C}" destId="{8244A0EC-0636-42F3-9CF8-1FC6CAD2415D}" srcOrd="1" destOrd="0" presId="urn:microsoft.com/office/officeart/2005/8/layout/process4"/>
    <dgm:cxn modelId="{1B3C44B3-7F67-4F12-BDDC-94CCD876DE8F}" type="presParOf" srcId="{4DF7F60D-4C9C-4343-8CF4-C91230B84F6C}" destId="{98C3D69E-850A-43AE-B628-D733A8697D0F}" srcOrd="2" destOrd="0" presId="urn:microsoft.com/office/officeart/2005/8/layout/process4"/>
    <dgm:cxn modelId="{28CD75C8-96C7-442E-A69B-CEBBCFA5F504}" type="presParOf" srcId="{98C3D69E-850A-43AE-B628-D733A8697D0F}" destId="{97AA7F7B-589B-4553-8C61-B7C1EC894984}" srcOrd="0" destOrd="0" presId="urn:microsoft.com/office/officeart/2005/8/layout/process4"/>
    <dgm:cxn modelId="{1BEC207B-193B-46B1-9F84-444687734135}" type="presParOf" srcId="{4DF7F60D-4C9C-4343-8CF4-C91230B84F6C}" destId="{4332536A-6A83-44D9-8089-8AFAAFB2AEC7}" srcOrd="3" destOrd="0" presId="urn:microsoft.com/office/officeart/2005/8/layout/process4"/>
    <dgm:cxn modelId="{8BFD6C4A-FB91-477E-AD9E-C29A9F42DC77}" type="presParOf" srcId="{4DF7F60D-4C9C-4343-8CF4-C91230B84F6C}" destId="{B934E483-363C-4FFE-859F-28765FC14E09}" srcOrd="4" destOrd="0" presId="urn:microsoft.com/office/officeart/2005/8/layout/process4"/>
    <dgm:cxn modelId="{8CC1C328-76E0-4026-AFB7-8C9DFF790849}" type="presParOf" srcId="{B934E483-363C-4FFE-859F-28765FC14E09}" destId="{634D67D3-F7E3-4B91-9112-47921512B787}" srcOrd="0" destOrd="0" presId="urn:microsoft.com/office/officeart/2005/8/layout/process4"/>
    <dgm:cxn modelId="{F2B12222-6CE2-4ECC-AFBE-EC21D87FDB14}" type="presParOf" srcId="{4DF7F60D-4C9C-4343-8CF4-C91230B84F6C}" destId="{46301242-FEDA-4F68-AECF-13F2ABE497FD}" srcOrd="5" destOrd="0" presId="urn:microsoft.com/office/officeart/2005/8/layout/process4"/>
    <dgm:cxn modelId="{4B5CBEEA-6E73-4114-8B65-A4F01EF3E4A4}" type="presParOf" srcId="{4DF7F60D-4C9C-4343-8CF4-C91230B84F6C}" destId="{63A06371-82F5-4E92-AD11-DECD58A0A978}" srcOrd="6" destOrd="0" presId="urn:microsoft.com/office/officeart/2005/8/layout/process4"/>
    <dgm:cxn modelId="{BDB13C6E-BFE5-403D-87B1-AFB0966E74BA}" type="presParOf" srcId="{63A06371-82F5-4E92-AD11-DECD58A0A978}" destId="{07574F2C-D570-42C5-8D18-0C09C76EB13A}" srcOrd="0" destOrd="0" presId="urn:microsoft.com/office/officeart/2005/8/layout/process4"/>
    <dgm:cxn modelId="{8ED5D5AB-ADFF-4D5C-959A-83CBBB06080B}" type="presParOf" srcId="{4DF7F60D-4C9C-4343-8CF4-C91230B84F6C}" destId="{92806186-5AB4-4F28-A527-3302686D534C}" srcOrd="7" destOrd="0" presId="urn:microsoft.com/office/officeart/2005/8/layout/process4"/>
    <dgm:cxn modelId="{591BE20A-4839-4B40-9EB5-E0F6285D2352}" type="presParOf" srcId="{4DF7F60D-4C9C-4343-8CF4-C91230B84F6C}" destId="{BB0BF80F-BF52-4E7B-A01F-50F2B1D5E56B}" srcOrd="8" destOrd="0" presId="urn:microsoft.com/office/officeart/2005/8/layout/process4"/>
    <dgm:cxn modelId="{C45F0BAE-9008-4064-AA42-4DAD43066A54}" type="presParOf" srcId="{BB0BF80F-BF52-4E7B-A01F-50F2B1D5E56B}" destId="{065EA647-3752-4D8F-833F-395B275EA2BE}" srcOrd="0" destOrd="0" presId="urn:microsoft.com/office/officeart/2005/8/layout/process4"/>
    <dgm:cxn modelId="{CA73DF8B-5248-407C-91FF-A33B46C79B70}" type="presParOf" srcId="{4DF7F60D-4C9C-4343-8CF4-C91230B84F6C}" destId="{92726060-D5FB-4587-951A-9A5FEC6703CA}" srcOrd="9" destOrd="0" presId="urn:microsoft.com/office/officeart/2005/8/layout/process4"/>
    <dgm:cxn modelId="{D8EE38D0-4DB8-46C1-B2C6-7930C9DCCEF9}" type="presParOf" srcId="{4DF7F60D-4C9C-4343-8CF4-C91230B84F6C}" destId="{FE0BA1E8-6F10-4A9E-9F6A-003E6830E3A3}" srcOrd="10" destOrd="0" presId="urn:microsoft.com/office/officeart/2005/8/layout/process4"/>
    <dgm:cxn modelId="{CF9AE5C1-57CD-43BD-A042-9802109672C6}" type="presParOf" srcId="{FE0BA1E8-6F10-4A9E-9F6A-003E6830E3A3}" destId="{372C9D71-6509-4F42-BF7E-3EB7265488E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DA7810-0BE4-4D4C-A401-371735B51B5D}">
      <dsp:nvSpPr>
        <dsp:cNvPr id="0" name=""/>
        <dsp:cNvSpPr/>
      </dsp:nvSpPr>
      <dsp:spPr>
        <a:xfrm>
          <a:off x="0" y="3345229"/>
          <a:ext cx="10058399" cy="43905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Sessions 11 &amp; 12: To consolidate learning to date and complete the end of unit assessment.</a:t>
          </a:r>
          <a:endParaRPr lang="en-US" sz="1500" kern="1200" dirty="0"/>
        </a:p>
      </dsp:txBody>
      <dsp:txXfrm>
        <a:off x="0" y="3345229"/>
        <a:ext cx="10058399" cy="439059"/>
      </dsp:txXfrm>
    </dsp:sp>
    <dsp:sp modelId="{97AA7F7B-589B-4553-8C61-B7C1EC894984}">
      <dsp:nvSpPr>
        <dsp:cNvPr id="0" name=""/>
        <dsp:cNvSpPr/>
      </dsp:nvSpPr>
      <dsp:spPr>
        <a:xfrm rot="10800000">
          <a:off x="0" y="2676541"/>
          <a:ext cx="10058399" cy="675273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Sessions 9 &amp; 10: To introduce the ten primary colours and  communicate favourite colours in Spanish.</a:t>
          </a:r>
          <a:endParaRPr lang="en-US" sz="1500" kern="1200" dirty="0"/>
        </a:p>
      </dsp:txBody>
      <dsp:txXfrm rot="10800000">
        <a:off x="0" y="2676541"/>
        <a:ext cx="10058399" cy="438772"/>
      </dsp:txXfrm>
    </dsp:sp>
    <dsp:sp modelId="{634D67D3-F7E3-4B91-9112-47921512B787}">
      <dsp:nvSpPr>
        <dsp:cNvPr id="0" name=""/>
        <dsp:cNvSpPr/>
      </dsp:nvSpPr>
      <dsp:spPr>
        <a:xfrm rot="10800000">
          <a:off x="0" y="2007854"/>
          <a:ext cx="10058399" cy="675273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Sessions 7 &amp; 8: To introduce numbers 1-10 in Spanish.</a:t>
          </a:r>
        </a:p>
      </dsp:txBody>
      <dsp:txXfrm rot="10800000">
        <a:off x="0" y="2007854"/>
        <a:ext cx="10058399" cy="438772"/>
      </dsp:txXfrm>
    </dsp:sp>
    <dsp:sp modelId="{07574F2C-D570-42C5-8D18-0C09C76EB13A}">
      <dsp:nvSpPr>
        <dsp:cNvPr id="0" name=""/>
        <dsp:cNvSpPr/>
      </dsp:nvSpPr>
      <dsp:spPr>
        <a:xfrm rot="10800000">
          <a:off x="0" y="1339166"/>
          <a:ext cx="10058399" cy="675273"/>
        </a:xfrm>
        <a:prstGeom prst="upArrowCallou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Sessions 5 &amp; 6: To ask and respond to the question “What is your name?” in Spanish.</a:t>
          </a:r>
          <a:endParaRPr lang="en-GB" sz="1500" kern="1200" dirty="0"/>
        </a:p>
      </dsp:txBody>
      <dsp:txXfrm rot="10800000">
        <a:off x="0" y="1339166"/>
        <a:ext cx="10058399" cy="438772"/>
      </dsp:txXfrm>
    </dsp:sp>
    <dsp:sp modelId="{065EA647-3752-4D8F-833F-395B275EA2BE}">
      <dsp:nvSpPr>
        <dsp:cNvPr id="0" name=""/>
        <dsp:cNvSpPr/>
      </dsp:nvSpPr>
      <dsp:spPr>
        <a:xfrm rot="10800000">
          <a:off x="0" y="670478"/>
          <a:ext cx="10058399" cy="675273"/>
        </a:xfrm>
        <a:prstGeom prst="upArrowCallou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Sessions 3 &amp; 4: To say and respond to basic greetings including asking how someone is feeling in Spanish. </a:t>
          </a:r>
        </a:p>
      </dsp:txBody>
      <dsp:txXfrm rot="10800000">
        <a:off x="0" y="670478"/>
        <a:ext cx="10058399" cy="438772"/>
      </dsp:txXfrm>
    </dsp:sp>
    <dsp:sp modelId="{372C9D71-6509-4F42-BF7E-3EB7265488E4}">
      <dsp:nvSpPr>
        <dsp:cNvPr id="0" name=""/>
        <dsp:cNvSpPr/>
      </dsp:nvSpPr>
      <dsp:spPr>
        <a:xfrm rot="10800000">
          <a:off x="0" y="0"/>
          <a:ext cx="10058399" cy="675273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Sessions 1 &amp; 2: To introduce the Hispanic world and Spanish as a subject to children.</a:t>
          </a:r>
        </a:p>
      </dsp:txBody>
      <dsp:txXfrm rot="10800000">
        <a:off x="0" y="0"/>
        <a:ext cx="10058399" cy="4387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FDEB-CA23-489A-8765-650D2874C701}" type="datetimeFigureOut">
              <a:rPr lang="en-GB" smtClean="0"/>
              <a:t>08/11/2022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549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FDEB-CA23-489A-8765-650D2874C701}" type="datetimeFigureOut">
              <a:rPr lang="en-GB" smtClean="0"/>
              <a:t>08/11/2022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9789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FDEB-CA23-489A-8765-650D2874C701}" type="datetimeFigureOut">
              <a:rPr lang="en-GB" smtClean="0"/>
              <a:t>08/11/2022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109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FDEB-CA23-489A-8765-650D2874C701}" type="datetimeFigureOut">
              <a:rPr lang="en-GB" smtClean="0"/>
              <a:t>08/11/2022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1851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FDEB-CA23-489A-8765-650D2874C701}" type="datetimeFigureOut">
              <a:rPr lang="en-GB" smtClean="0"/>
              <a:t>08/11/2022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538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FDEB-CA23-489A-8765-650D2874C701}" type="datetimeFigureOut">
              <a:rPr lang="en-GB" smtClean="0"/>
              <a:t>08/11/2022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0588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FDEB-CA23-489A-8765-650D2874C701}" type="datetimeFigureOut">
              <a:rPr lang="en-GB" smtClean="0"/>
              <a:t>08/11/2022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23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FDEB-CA23-489A-8765-650D2874C701}" type="datetimeFigureOut">
              <a:rPr lang="en-GB" smtClean="0"/>
              <a:t>08/11/2022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3131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FDEB-CA23-489A-8765-650D2874C701}" type="datetimeFigureOut">
              <a:rPr lang="en-GB" smtClean="0"/>
              <a:t>08/11/2022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0197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091FDEB-CA23-489A-8765-650D2874C701}" type="datetimeFigureOut">
              <a:rPr lang="en-GB" smtClean="0"/>
              <a:t>08/11/2022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5399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FDEB-CA23-489A-8765-650D2874C701}" type="datetimeFigureOut">
              <a:rPr lang="en-GB" smtClean="0"/>
              <a:t>08/11/2022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3595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091FDEB-CA23-489A-8765-650D2874C701}" type="datetimeFigureOut">
              <a:rPr lang="en-GB" smtClean="0"/>
              <a:t>08/11/2022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3B78826-B1C2-4160-B182-C8BD250E3347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792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B6ECA-27F3-493A-9407-8EAEE3C40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26048"/>
            <a:ext cx="11887200" cy="1172310"/>
          </a:xfrm>
        </p:spPr>
        <p:txBody>
          <a:bodyPr>
            <a:normAutofit/>
          </a:bodyPr>
          <a:lstStyle/>
          <a:p>
            <a:r>
              <a:rPr lang="en-GB" sz="4000" dirty="0"/>
              <a:t>Sequencing a unit of work: Spanish </a:t>
            </a:r>
            <a:br>
              <a:rPr lang="en-GB" sz="4000" dirty="0"/>
            </a:br>
            <a:r>
              <a:rPr lang="en-GB" sz="4000" dirty="0"/>
              <a:t>Autumn Term: Early Language, APRENDO ESPAÑOL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03E4D11-AD38-44F1-B10C-AAD68B5E8B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1241056"/>
              </p:ext>
            </p:extLst>
          </p:nvPr>
        </p:nvGraphicFramePr>
        <p:xfrm>
          <a:off x="1066800" y="1835279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609230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124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Retrospect</vt:lpstr>
      <vt:lpstr>Sequencing a unit of work: Spanish  Autumn Term: Early Language, APRENDO ESPAÑOL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the Curriculum right</dc:title>
  <dc:creator>Neil Dixon</dc:creator>
  <cp:lastModifiedBy>Miss Rogers</cp:lastModifiedBy>
  <cp:revision>32</cp:revision>
  <dcterms:created xsi:type="dcterms:W3CDTF">2020-11-16T10:16:42Z</dcterms:created>
  <dcterms:modified xsi:type="dcterms:W3CDTF">2022-11-08T17:32:52Z</dcterms:modified>
</cp:coreProperties>
</file>