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069E5-537F-4D7F-B993-FDE2A33F2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9B8CB-C204-43ED-9BA1-6CD234BB86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DA536-9A60-4494-86DA-4EBF7BF96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9AD7E-635D-4102-BDED-BB0BC3E3F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A2ADE-75FC-404E-994C-16307968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04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462C9-F7CB-44D4-A39F-CEE7867D3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B8EA06-BD01-463B-B5B7-CED1BA0A8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A98CA-3834-494F-9F2D-D81B4648B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EEBC1-8C07-4B85-8E16-9C50A2EC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4CB82-D3BD-41A4-A7C6-44A632466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85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6E6B37-CA65-4398-A83E-42D0A3BC3C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EA497-7495-4740-AF92-F364B43D2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CBE0A-D013-4FDF-8735-9F1ACD03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2A019-89F0-414A-9215-B18CF316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AFC8A-8F0E-4FAD-9C5C-0B3583D7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43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02AD2-B3D6-4CF1-A17D-A1D1D961C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714DD-0C2C-4882-8532-B2CF2F767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A670-CE6A-4DA5-ACA9-A17A43C5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77292-6CD9-450E-8086-1852E513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0A31F-208E-4736-B93E-75C541D09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62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311F2-1E53-40C4-9625-EAAD2FAB2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11B06-26E5-4CB6-BD32-2722B4380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218A4-D862-4D42-9981-A50F97346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2C98B-7706-4A38-83F4-A70E97EE2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57043-7460-47ED-9466-B3526FB62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09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4CAAD-D462-49F3-B3CA-2B062ADF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144C8-92A3-4FC9-B98B-47E19C57FE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F6489-2CD1-43BC-8014-E3EA4FA15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9DB57-63DF-485D-928C-F3A403D3B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39D31-09A8-4A73-9A28-29AA1F8C5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C2A7F4-0DD6-413E-A05E-9951D1496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13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0277A-5ADA-4B17-84BB-B29DEC09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DE015-CD52-4FB4-8E4D-084B71D55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E5BAE-303D-4D71-B668-CA7417D5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C25345-8A79-4095-B719-000F50F75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FBA7BB-694E-400C-90F0-E2AACD084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C21364-39F5-4B52-BCBC-E31FCB260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E41127-5393-46AE-BE01-6E05CA9B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5062EA-318A-425D-95AD-6E267AF5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0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DDFE6-70B7-4207-8F72-701C53C02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3E1B8-E834-409C-ACD4-BA20C737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30B28-372A-469E-814F-8B82A5C5C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E9DA8-4D7C-45CE-81F8-B54B75CC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94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F4DEEC-2DA3-4DAB-B1E3-77A8CECE2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3E4EB0-0A3F-4DB6-81D2-68877E1DD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4F2C5F-13B6-4570-93D3-D6DD9C322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0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A59A3-F93C-4513-9C7E-4156F1137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BB410-DA50-4C6C-A9D5-98EBBA2D6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E8DB6-92A6-4BFE-A751-E6D682BF0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C5BF0-C9F9-4BF9-BC1C-92529C91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F63C2-724E-43EF-85A8-0D5E41DF0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BAFAA-53DB-43C5-A5E7-1F3B31F34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30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671CF-BF9F-4D09-9484-D446FBDE8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8727F9-6780-4D55-8A67-DB1BD0B50C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CAC2A-0A90-494C-807C-AD3684B69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96F94-0D25-4840-89F6-9246EF89D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1DB2E-496B-4915-8832-814E5499C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3A623-D4E0-497C-BD03-0213BFC6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2847FE-A760-499F-9FFB-150E6B958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407F4-0C01-46B8-9735-017D2FAE4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41214-B6FF-4751-9727-A16037DD6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9010F-066F-4E51-91D5-C9CF1E6B4E45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4BAF3-7519-4EFA-B987-46E79B53E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0568A-2E76-4931-AB73-B50F7F7AA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F2DF-1590-4F8A-AD35-7BAE258CC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69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A1B6D20-CD5F-4181-84B1-8FE27AEF60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197" t="17615" r="22125" b="14693"/>
          <a:stretch/>
        </p:blipFill>
        <p:spPr>
          <a:xfrm>
            <a:off x="1091967" y="0"/>
            <a:ext cx="10008066" cy="684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28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Murphy</dc:creator>
  <cp:lastModifiedBy>Mr Murphy</cp:lastModifiedBy>
  <cp:revision>1</cp:revision>
  <dcterms:created xsi:type="dcterms:W3CDTF">2021-02-22T10:46:37Z</dcterms:created>
  <dcterms:modified xsi:type="dcterms:W3CDTF">2021-02-22T10:47:07Z</dcterms:modified>
</cp:coreProperties>
</file>