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4"/>
  </p:sldMasterIdLst>
  <p:notesMasterIdLst>
    <p:notesMasterId r:id="rId45"/>
  </p:notesMasterIdLst>
  <p:sldIdLst>
    <p:sldId id="256" r:id="rId5"/>
    <p:sldId id="310" r:id="rId6"/>
    <p:sldId id="304" r:id="rId7"/>
    <p:sldId id="312" r:id="rId8"/>
    <p:sldId id="417" r:id="rId9"/>
    <p:sldId id="257" r:id="rId10"/>
    <p:sldId id="415" r:id="rId11"/>
    <p:sldId id="282" r:id="rId12"/>
    <p:sldId id="414" r:id="rId13"/>
    <p:sldId id="416" r:id="rId14"/>
    <p:sldId id="276" r:id="rId15"/>
    <p:sldId id="309" r:id="rId16"/>
    <p:sldId id="283" r:id="rId17"/>
    <p:sldId id="409" r:id="rId18"/>
    <p:sldId id="258" r:id="rId19"/>
    <p:sldId id="260" r:id="rId20"/>
    <p:sldId id="261" r:id="rId21"/>
    <p:sldId id="275" r:id="rId22"/>
    <p:sldId id="315" r:id="rId23"/>
    <p:sldId id="314" r:id="rId24"/>
    <p:sldId id="305" r:id="rId25"/>
    <p:sldId id="319" r:id="rId26"/>
    <p:sldId id="412" r:id="rId27"/>
    <p:sldId id="411" r:id="rId28"/>
    <p:sldId id="292" r:id="rId29"/>
    <p:sldId id="316" r:id="rId30"/>
    <p:sldId id="392" r:id="rId31"/>
    <p:sldId id="395" r:id="rId32"/>
    <p:sldId id="396" r:id="rId33"/>
    <p:sldId id="397" r:id="rId34"/>
    <p:sldId id="398" r:id="rId35"/>
    <p:sldId id="399" r:id="rId36"/>
    <p:sldId id="402" r:id="rId37"/>
    <p:sldId id="404" r:id="rId38"/>
    <p:sldId id="303" r:id="rId39"/>
    <p:sldId id="406" r:id="rId40"/>
    <p:sldId id="297" r:id="rId41"/>
    <p:sldId id="286" r:id="rId42"/>
    <p:sldId id="311" r:id="rId43"/>
    <p:sldId id="269" r:id="rId44"/>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FF9933"/>
    <a:srgbClr val="FFFF00"/>
    <a:srgbClr val="3333CC"/>
    <a:srgbClr val="00FF00"/>
    <a:srgbClr val="FF0000"/>
    <a:srgbClr val="FF99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067059-4F46-4322-83BD-983FFBA40E64}" v="1" dt="2025-07-10T11:05:32.3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60"/>
  </p:normalViewPr>
  <p:slideViewPr>
    <p:cSldViewPr>
      <p:cViewPr>
        <p:scale>
          <a:sx n="90" d="100"/>
          <a:sy n="90" d="100"/>
        </p:scale>
        <p:origin x="-228" y="-2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Meehan" userId="e6adb867-90b4-440a-a2c6-66adad8de5cc" providerId="ADAL" clId="{81067059-4F46-4322-83BD-983FFBA40E64}"/>
    <pc:docChg chg="undo custSel addSld delSld modSld sldOrd">
      <pc:chgData name="Laura Meehan" userId="e6adb867-90b4-440a-a2c6-66adad8de5cc" providerId="ADAL" clId="{81067059-4F46-4322-83BD-983FFBA40E64}" dt="2025-07-11T09:12:53.374" v="878" actId="20577"/>
      <pc:docMkLst>
        <pc:docMk/>
      </pc:docMkLst>
      <pc:sldChg chg="modSp mod ord">
        <pc:chgData name="Laura Meehan" userId="e6adb867-90b4-440a-a2c6-66adad8de5cc" providerId="ADAL" clId="{81067059-4F46-4322-83BD-983FFBA40E64}" dt="2025-07-08T13:14:37.812" v="838" actId="20577"/>
        <pc:sldMkLst>
          <pc:docMk/>
          <pc:sldMk cId="0" sldId="257"/>
        </pc:sldMkLst>
        <pc:spChg chg="mod">
          <ac:chgData name="Laura Meehan" userId="e6adb867-90b4-440a-a2c6-66adad8de5cc" providerId="ADAL" clId="{81067059-4F46-4322-83BD-983FFBA40E64}" dt="2025-07-08T13:14:37.812" v="838" actId="20577"/>
          <ac:spMkLst>
            <pc:docMk/>
            <pc:sldMk cId="0" sldId="257"/>
            <ac:spMk id="3078" creationId="{17A86359-881E-4CB7-9AE7-1674BB5915C0}"/>
          </ac:spMkLst>
        </pc:spChg>
      </pc:sldChg>
      <pc:sldChg chg="ord">
        <pc:chgData name="Laura Meehan" userId="e6adb867-90b4-440a-a2c6-66adad8de5cc" providerId="ADAL" clId="{81067059-4F46-4322-83BD-983FFBA40E64}" dt="2025-07-04T11:33:00.866" v="746"/>
        <pc:sldMkLst>
          <pc:docMk/>
          <pc:sldMk cId="2971732489" sldId="258"/>
        </pc:sldMkLst>
      </pc:sldChg>
      <pc:sldChg chg="ord">
        <pc:chgData name="Laura Meehan" userId="e6adb867-90b4-440a-a2c6-66adad8de5cc" providerId="ADAL" clId="{81067059-4F46-4322-83BD-983FFBA40E64}" dt="2025-07-04T11:33:03.466" v="748"/>
        <pc:sldMkLst>
          <pc:docMk/>
          <pc:sldMk cId="1642277608" sldId="260"/>
        </pc:sldMkLst>
      </pc:sldChg>
      <pc:sldChg chg="ord">
        <pc:chgData name="Laura Meehan" userId="e6adb867-90b4-440a-a2c6-66adad8de5cc" providerId="ADAL" clId="{81067059-4F46-4322-83BD-983FFBA40E64}" dt="2025-07-04T11:33:05.642" v="750"/>
        <pc:sldMkLst>
          <pc:docMk/>
          <pc:sldMk cId="1323187357" sldId="261"/>
        </pc:sldMkLst>
      </pc:sldChg>
      <pc:sldChg chg="ord">
        <pc:chgData name="Laura Meehan" userId="e6adb867-90b4-440a-a2c6-66adad8de5cc" providerId="ADAL" clId="{81067059-4F46-4322-83BD-983FFBA40E64}" dt="2025-07-04T11:33:09.283" v="752"/>
        <pc:sldMkLst>
          <pc:docMk/>
          <pc:sldMk cId="1237713309" sldId="275"/>
        </pc:sldMkLst>
      </pc:sldChg>
      <pc:sldChg chg="ord">
        <pc:chgData name="Laura Meehan" userId="e6adb867-90b4-440a-a2c6-66adad8de5cc" providerId="ADAL" clId="{81067059-4F46-4322-83BD-983FFBA40E64}" dt="2025-07-04T11:32:42.242" v="735"/>
        <pc:sldMkLst>
          <pc:docMk/>
          <pc:sldMk cId="0" sldId="276"/>
        </pc:sldMkLst>
      </pc:sldChg>
      <pc:sldChg chg="ord">
        <pc:chgData name="Laura Meehan" userId="e6adb867-90b4-440a-a2c6-66adad8de5cc" providerId="ADAL" clId="{81067059-4F46-4322-83BD-983FFBA40E64}" dt="2025-07-04T11:29:11.922" v="416"/>
        <pc:sldMkLst>
          <pc:docMk/>
          <pc:sldMk cId="895699044" sldId="282"/>
        </pc:sldMkLst>
      </pc:sldChg>
      <pc:sldChg chg="ord">
        <pc:chgData name="Laura Meehan" userId="e6adb867-90b4-440a-a2c6-66adad8de5cc" providerId="ADAL" clId="{81067059-4F46-4322-83BD-983FFBA40E64}" dt="2025-07-04T11:32:49.643" v="739"/>
        <pc:sldMkLst>
          <pc:docMk/>
          <pc:sldMk cId="4197549996" sldId="283"/>
        </pc:sldMkLst>
      </pc:sldChg>
      <pc:sldChg chg="ord">
        <pc:chgData name="Laura Meehan" userId="e6adb867-90b4-440a-a2c6-66adad8de5cc" providerId="ADAL" clId="{81067059-4F46-4322-83BD-983FFBA40E64}" dt="2025-07-04T11:33:40.618" v="766"/>
        <pc:sldMkLst>
          <pc:docMk/>
          <pc:sldMk cId="2353495008" sldId="292"/>
        </pc:sldMkLst>
      </pc:sldChg>
      <pc:sldChg chg="addSp modSp mod">
        <pc:chgData name="Laura Meehan" userId="e6adb867-90b4-440a-a2c6-66adad8de5cc" providerId="ADAL" clId="{81067059-4F46-4322-83BD-983FFBA40E64}" dt="2025-07-04T11:35:59.722" v="799" actId="1076"/>
        <pc:sldMkLst>
          <pc:docMk/>
          <pc:sldMk cId="0" sldId="297"/>
        </pc:sldMkLst>
        <pc:spChg chg="add mod">
          <ac:chgData name="Laura Meehan" userId="e6adb867-90b4-440a-a2c6-66adad8de5cc" providerId="ADAL" clId="{81067059-4F46-4322-83BD-983FFBA40E64}" dt="2025-07-04T11:35:59.722" v="799" actId="1076"/>
          <ac:spMkLst>
            <pc:docMk/>
            <pc:sldMk cId="0" sldId="297"/>
            <ac:spMk id="8" creationId="{D7BF51FE-0CE0-9595-7150-6666723330A2}"/>
          </ac:spMkLst>
        </pc:spChg>
        <pc:picChg chg="add mod">
          <ac:chgData name="Laura Meehan" userId="e6adb867-90b4-440a-a2c6-66adad8de5cc" providerId="ADAL" clId="{81067059-4F46-4322-83BD-983FFBA40E64}" dt="2025-07-04T11:35:13.417" v="774" actId="14100"/>
          <ac:picMkLst>
            <pc:docMk/>
            <pc:sldMk cId="0" sldId="297"/>
            <ac:picMk id="7" creationId="{2C6F1BF1-70B4-BAD6-0E84-47D69B0E2BDC}"/>
          </ac:picMkLst>
        </pc:picChg>
      </pc:sldChg>
      <pc:sldChg chg="addSp delSp modSp mod">
        <pc:chgData name="Laura Meehan" userId="e6adb867-90b4-440a-a2c6-66adad8de5cc" providerId="ADAL" clId="{81067059-4F46-4322-83BD-983FFBA40E64}" dt="2025-07-11T09:12:53.374" v="878" actId="20577"/>
        <pc:sldMkLst>
          <pc:docMk/>
          <pc:sldMk cId="2180991748" sldId="304"/>
        </pc:sldMkLst>
        <pc:spChg chg="mod">
          <ac:chgData name="Laura Meehan" userId="e6adb867-90b4-440a-a2c6-66adad8de5cc" providerId="ADAL" clId="{81067059-4F46-4322-83BD-983FFBA40E64}" dt="2025-07-10T11:05:34.840" v="866" actId="20577"/>
          <ac:spMkLst>
            <pc:docMk/>
            <pc:sldMk cId="2180991748" sldId="304"/>
            <ac:spMk id="6" creationId="{3E05A36C-6E19-41A9-A822-A54A2B0B192D}"/>
          </ac:spMkLst>
        </pc:spChg>
        <pc:spChg chg="mod">
          <ac:chgData name="Laura Meehan" userId="e6adb867-90b4-440a-a2c6-66adad8de5cc" providerId="ADAL" clId="{81067059-4F46-4322-83BD-983FFBA40E64}" dt="2025-07-04T11:10:46.045" v="4" actId="1076"/>
          <ac:spMkLst>
            <pc:docMk/>
            <pc:sldMk cId="2180991748" sldId="304"/>
            <ac:spMk id="7" creationId="{44CEC370-2206-4292-8720-063FA240D1A2}"/>
          </ac:spMkLst>
        </pc:spChg>
        <pc:spChg chg="add mod">
          <ac:chgData name="Laura Meehan" userId="e6adb867-90b4-440a-a2c6-66adad8de5cc" providerId="ADAL" clId="{81067059-4F46-4322-83BD-983FFBA40E64}" dt="2025-07-04T11:11:39.455" v="47" actId="403"/>
          <ac:spMkLst>
            <pc:docMk/>
            <pc:sldMk cId="2180991748" sldId="304"/>
            <ac:spMk id="8" creationId="{112A50CF-AF1D-C84A-1428-BE9955FFC9E8}"/>
          </ac:spMkLst>
        </pc:spChg>
        <pc:spChg chg="mod">
          <ac:chgData name="Laura Meehan" userId="e6adb867-90b4-440a-a2c6-66adad8de5cc" providerId="ADAL" clId="{81067059-4F46-4322-83BD-983FFBA40E64}" dt="2025-07-11T09:12:53.374" v="878" actId="20577"/>
          <ac:spMkLst>
            <pc:docMk/>
            <pc:sldMk cId="2180991748" sldId="304"/>
            <ac:spMk id="3078" creationId="{17A86359-881E-4CB7-9AE7-1674BB5915C0}"/>
          </ac:spMkLst>
        </pc:spChg>
        <pc:picChg chg="mod">
          <ac:chgData name="Laura Meehan" userId="e6adb867-90b4-440a-a2c6-66adad8de5cc" providerId="ADAL" clId="{81067059-4F46-4322-83BD-983FFBA40E64}" dt="2025-07-04T11:10:47.164" v="5" actId="1076"/>
          <ac:picMkLst>
            <pc:docMk/>
            <pc:sldMk cId="2180991748" sldId="304"/>
            <ac:picMk id="2" creationId="{6103965B-990A-2E92-0DCC-F4554D4A58D1}"/>
          </ac:picMkLst>
        </pc:picChg>
        <pc:picChg chg="mod">
          <ac:chgData name="Laura Meehan" userId="e6adb867-90b4-440a-a2c6-66adad8de5cc" providerId="ADAL" clId="{81067059-4F46-4322-83BD-983FFBA40E64}" dt="2025-07-04T11:10:51.146" v="7" actId="1076"/>
          <ac:picMkLst>
            <pc:docMk/>
            <pc:sldMk cId="2180991748" sldId="304"/>
            <ac:picMk id="4" creationId="{84349BA7-3FBA-45EA-9B57-B9B04FF24B48}"/>
          </ac:picMkLst>
        </pc:picChg>
      </pc:sldChg>
      <pc:sldChg chg="ord">
        <pc:chgData name="Laura Meehan" userId="e6adb867-90b4-440a-a2c6-66adad8de5cc" providerId="ADAL" clId="{81067059-4F46-4322-83BD-983FFBA40E64}" dt="2025-07-04T11:33:28.876" v="758"/>
        <pc:sldMkLst>
          <pc:docMk/>
          <pc:sldMk cId="2935332340" sldId="305"/>
        </pc:sldMkLst>
      </pc:sldChg>
      <pc:sldChg chg="ord">
        <pc:chgData name="Laura Meehan" userId="e6adb867-90b4-440a-a2c6-66adad8de5cc" providerId="ADAL" clId="{81067059-4F46-4322-83BD-983FFBA40E64}" dt="2025-07-04T11:32:44.202" v="737"/>
        <pc:sldMkLst>
          <pc:docMk/>
          <pc:sldMk cId="127220077" sldId="309"/>
        </pc:sldMkLst>
      </pc:sldChg>
      <pc:sldChg chg="ord">
        <pc:chgData name="Laura Meehan" userId="e6adb867-90b4-440a-a2c6-66adad8de5cc" providerId="ADAL" clId="{81067059-4F46-4322-83BD-983FFBA40E64}" dt="2025-07-04T11:33:58.155" v="770"/>
        <pc:sldMkLst>
          <pc:docMk/>
          <pc:sldMk cId="1631819268" sldId="311"/>
        </pc:sldMkLst>
      </pc:sldChg>
      <pc:sldChg chg="ord">
        <pc:chgData name="Laura Meehan" userId="e6adb867-90b4-440a-a2c6-66adad8de5cc" providerId="ADAL" clId="{81067059-4F46-4322-83BD-983FFBA40E64}" dt="2025-07-04T11:33:14.891" v="756"/>
        <pc:sldMkLst>
          <pc:docMk/>
          <pc:sldMk cId="528604046" sldId="314"/>
        </pc:sldMkLst>
      </pc:sldChg>
      <pc:sldChg chg="ord">
        <pc:chgData name="Laura Meehan" userId="e6adb867-90b4-440a-a2c6-66adad8de5cc" providerId="ADAL" clId="{81067059-4F46-4322-83BD-983FFBA40E64}" dt="2025-07-04T11:33:11.786" v="754"/>
        <pc:sldMkLst>
          <pc:docMk/>
          <pc:sldMk cId="2141616856" sldId="315"/>
        </pc:sldMkLst>
      </pc:sldChg>
      <pc:sldChg chg="modSp mod ord">
        <pc:chgData name="Laura Meehan" userId="e6adb867-90b4-440a-a2c6-66adad8de5cc" providerId="ADAL" clId="{81067059-4F46-4322-83BD-983FFBA40E64}" dt="2025-07-08T15:06:37.370" v="840" actId="6549"/>
        <pc:sldMkLst>
          <pc:docMk/>
          <pc:sldMk cId="1901086567" sldId="316"/>
        </pc:sldMkLst>
        <pc:graphicFrameChg chg="modGraphic">
          <ac:chgData name="Laura Meehan" userId="e6adb867-90b4-440a-a2c6-66adad8de5cc" providerId="ADAL" clId="{81067059-4F46-4322-83BD-983FFBA40E64}" dt="2025-07-08T15:06:37.370" v="840" actId="6549"/>
          <ac:graphicFrameMkLst>
            <pc:docMk/>
            <pc:sldMk cId="1901086567" sldId="316"/>
            <ac:graphicFrameMk id="5" creationId="{63FFD07E-DE83-4329-B3A9-943BCFD870A1}"/>
          </ac:graphicFrameMkLst>
        </pc:graphicFrameChg>
      </pc:sldChg>
      <pc:sldChg chg="ord">
        <pc:chgData name="Laura Meehan" userId="e6adb867-90b4-440a-a2c6-66adad8de5cc" providerId="ADAL" clId="{81067059-4F46-4322-83BD-983FFBA40E64}" dt="2025-07-04T11:33:34.156" v="760"/>
        <pc:sldMkLst>
          <pc:docMk/>
          <pc:sldMk cId="3997351933" sldId="319"/>
        </pc:sldMkLst>
      </pc:sldChg>
      <pc:sldChg chg="addSp delSp modSp mod">
        <pc:chgData name="Laura Meehan" userId="e6adb867-90b4-440a-a2c6-66adad8de5cc" providerId="ADAL" clId="{81067059-4F46-4322-83BD-983FFBA40E64}" dt="2025-07-04T11:15:24.921" v="69" actId="1076"/>
        <pc:sldMkLst>
          <pc:docMk/>
          <pc:sldMk cId="3688730219" sldId="392"/>
        </pc:sldMkLst>
        <pc:spChg chg="mod">
          <ac:chgData name="Laura Meehan" userId="e6adb867-90b4-440a-a2c6-66adad8de5cc" providerId="ADAL" clId="{81067059-4F46-4322-83BD-983FFBA40E64}" dt="2025-07-04T11:15:23.122" v="68" actId="1076"/>
          <ac:spMkLst>
            <pc:docMk/>
            <pc:sldMk cId="3688730219" sldId="392"/>
            <ac:spMk id="2" creationId="{9F1343CB-E551-42C0-99FB-D9D9EC2812B3}"/>
          </ac:spMkLst>
        </pc:spChg>
        <pc:picChg chg="add mod">
          <ac:chgData name="Laura Meehan" userId="e6adb867-90b4-440a-a2c6-66adad8de5cc" providerId="ADAL" clId="{81067059-4F46-4322-83BD-983FFBA40E64}" dt="2025-07-04T11:14:28.819" v="61" actId="1076"/>
          <ac:picMkLst>
            <pc:docMk/>
            <pc:sldMk cId="3688730219" sldId="392"/>
            <ac:picMk id="4" creationId="{9BC587B7-49C4-E685-1AA4-F0560A41CFA8}"/>
          </ac:picMkLst>
        </pc:picChg>
        <pc:picChg chg="add mod">
          <ac:chgData name="Laura Meehan" userId="e6adb867-90b4-440a-a2c6-66adad8de5cc" providerId="ADAL" clId="{81067059-4F46-4322-83BD-983FFBA40E64}" dt="2025-07-04T11:14:54.082" v="64" actId="1076"/>
          <ac:picMkLst>
            <pc:docMk/>
            <pc:sldMk cId="3688730219" sldId="392"/>
            <ac:picMk id="9" creationId="{334289D9-2C68-D316-1695-37CF3968D121}"/>
          </ac:picMkLst>
        </pc:picChg>
        <pc:picChg chg="add mod">
          <ac:chgData name="Laura Meehan" userId="e6adb867-90b4-440a-a2c6-66adad8de5cc" providerId="ADAL" clId="{81067059-4F46-4322-83BD-983FFBA40E64}" dt="2025-07-04T11:15:24.921" v="69" actId="1076"/>
          <ac:picMkLst>
            <pc:docMk/>
            <pc:sldMk cId="3688730219" sldId="392"/>
            <ac:picMk id="12" creationId="{BFB3B520-CAD0-DCE5-767B-DD547F79A394}"/>
          </ac:picMkLst>
        </pc:picChg>
      </pc:sldChg>
      <pc:sldChg chg="del">
        <pc:chgData name="Laura Meehan" userId="e6adb867-90b4-440a-a2c6-66adad8de5cc" providerId="ADAL" clId="{81067059-4F46-4322-83BD-983FFBA40E64}" dt="2025-07-04T11:15:29.388" v="70" actId="2696"/>
        <pc:sldMkLst>
          <pc:docMk/>
          <pc:sldMk cId="866745657" sldId="394"/>
        </pc:sldMkLst>
      </pc:sldChg>
      <pc:sldChg chg="addSp delSp modSp mod">
        <pc:chgData name="Laura Meehan" userId="e6adb867-90b4-440a-a2c6-66adad8de5cc" providerId="ADAL" clId="{81067059-4F46-4322-83BD-983FFBA40E64}" dt="2025-07-04T11:18:06.162" v="90" actId="14100"/>
        <pc:sldMkLst>
          <pc:docMk/>
          <pc:sldMk cId="2218569892" sldId="398"/>
        </pc:sldMkLst>
        <pc:picChg chg="add mod">
          <ac:chgData name="Laura Meehan" userId="e6adb867-90b4-440a-a2c6-66adad8de5cc" providerId="ADAL" clId="{81067059-4F46-4322-83BD-983FFBA40E64}" dt="2025-07-04T11:16:30.105" v="78" actId="1076"/>
          <ac:picMkLst>
            <pc:docMk/>
            <pc:sldMk cId="2218569892" sldId="398"/>
            <ac:picMk id="5" creationId="{EE8D5045-8C17-6712-682C-D90F8DBF6A5E}"/>
          </ac:picMkLst>
        </pc:picChg>
        <pc:picChg chg="add del">
          <ac:chgData name="Laura Meehan" userId="e6adb867-90b4-440a-a2c6-66adad8de5cc" providerId="ADAL" clId="{81067059-4F46-4322-83BD-983FFBA40E64}" dt="2025-07-04T11:16:21.588" v="75" actId="21"/>
          <ac:picMkLst>
            <pc:docMk/>
            <pc:sldMk cId="2218569892" sldId="398"/>
            <ac:picMk id="9" creationId="{12C1BC88-1D1B-4641-B99C-E52ADE3DFB2D}"/>
          </ac:picMkLst>
        </pc:picChg>
        <pc:picChg chg="add mod">
          <ac:chgData name="Laura Meehan" userId="e6adb867-90b4-440a-a2c6-66adad8de5cc" providerId="ADAL" clId="{81067059-4F46-4322-83BD-983FFBA40E64}" dt="2025-07-04T11:17:00.578" v="81" actId="1076"/>
          <ac:picMkLst>
            <pc:docMk/>
            <pc:sldMk cId="2218569892" sldId="398"/>
            <ac:picMk id="12" creationId="{3ACD01E1-268D-9500-24D2-08CEDDF91D64}"/>
          </ac:picMkLst>
        </pc:picChg>
        <pc:picChg chg="add mod">
          <ac:chgData name="Laura Meehan" userId="e6adb867-90b4-440a-a2c6-66adad8de5cc" providerId="ADAL" clId="{81067059-4F46-4322-83BD-983FFBA40E64}" dt="2025-07-04T11:17:38.666" v="84" actId="1076"/>
          <ac:picMkLst>
            <pc:docMk/>
            <pc:sldMk cId="2218569892" sldId="398"/>
            <ac:picMk id="16" creationId="{DC952113-883A-8369-CE10-A40C2AAA2C49}"/>
          </ac:picMkLst>
        </pc:picChg>
        <pc:picChg chg="add mod">
          <ac:chgData name="Laura Meehan" userId="e6adb867-90b4-440a-a2c6-66adad8de5cc" providerId="ADAL" clId="{81067059-4F46-4322-83BD-983FFBA40E64}" dt="2025-07-04T11:18:06.162" v="90" actId="14100"/>
          <ac:picMkLst>
            <pc:docMk/>
            <pc:sldMk cId="2218569892" sldId="398"/>
            <ac:picMk id="18" creationId="{7009E0F5-864A-8627-7702-E7877D5AF5EC}"/>
          </ac:picMkLst>
        </pc:picChg>
      </pc:sldChg>
      <pc:sldChg chg="addSp delSp modSp mod">
        <pc:chgData name="Laura Meehan" userId="e6adb867-90b4-440a-a2c6-66adad8de5cc" providerId="ADAL" clId="{81067059-4F46-4322-83BD-983FFBA40E64}" dt="2025-07-04T11:19:22.833" v="101" actId="1076"/>
        <pc:sldMkLst>
          <pc:docMk/>
          <pc:sldMk cId="4013501597" sldId="402"/>
        </pc:sldMkLst>
        <pc:picChg chg="add mod">
          <ac:chgData name="Laura Meehan" userId="e6adb867-90b4-440a-a2c6-66adad8de5cc" providerId="ADAL" clId="{81067059-4F46-4322-83BD-983FFBA40E64}" dt="2025-07-04T11:18:48.081" v="94" actId="14100"/>
          <ac:picMkLst>
            <pc:docMk/>
            <pc:sldMk cId="4013501597" sldId="402"/>
            <ac:picMk id="5" creationId="{51204355-3093-EC7E-9D78-F8043A6468B9}"/>
          </ac:picMkLst>
        </pc:picChg>
        <pc:picChg chg="add del">
          <ac:chgData name="Laura Meehan" userId="e6adb867-90b4-440a-a2c6-66adad8de5cc" providerId="ADAL" clId="{81067059-4F46-4322-83BD-983FFBA40E64}" dt="2025-07-04T11:19:17.989" v="100" actId="21"/>
          <ac:picMkLst>
            <pc:docMk/>
            <pc:sldMk cId="4013501597" sldId="402"/>
            <ac:picMk id="9" creationId="{3F43F69B-A5CA-49F5-AEFA-6C07DF2E48AA}"/>
          </ac:picMkLst>
        </pc:picChg>
        <pc:picChg chg="add mod">
          <ac:chgData name="Laura Meehan" userId="e6adb867-90b4-440a-a2c6-66adad8de5cc" providerId="ADAL" clId="{81067059-4F46-4322-83BD-983FFBA40E64}" dt="2025-07-04T11:19:22.833" v="101" actId="1076"/>
          <ac:picMkLst>
            <pc:docMk/>
            <pc:sldMk cId="4013501597" sldId="402"/>
            <ac:picMk id="10" creationId="{8F500ECD-78B9-8F85-27D7-63384E4AD938}"/>
          </ac:picMkLst>
        </pc:picChg>
      </pc:sldChg>
      <pc:sldChg chg="addSp delSp modSp mod">
        <pc:chgData name="Laura Meehan" userId="e6adb867-90b4-440a-a2c6-66adad8de5cc" providerId="ADAL" clId="{81067059-4F46-4322-83BD-983FFBA40E64}" dt="2025-07-04T11:22:44.817" v="120" actId="1076"/>
        <pc:sldMkLst>
          <pc:docMk/>
          <pc:sldMk cId="1499186768" sldId="406"/>
        </pc:sldMkLst>
        <pc:picChg chg="add mod">
          <ac:chgData name="Laura Meehan" userId="e6adb867-90b4-440a-a2c6-66adad8de5cc" providerId="ADAL" clId="{81067059-4F46-4322-83BD-983FFBA40E64}" dt="2025-07-04T11:20:20.713" v="108" actId="14100"/>
          <ac:picMkLst>
            <pc:docMk/>
            <pc:sldMk cId="1499186768" sldId="406"/>
            <ac:picMk id="8" creationId="{A5F31DB1-E36C-FB33-78AC-DC794412DFDA}"/>
          </ac:picMkLst>
        </pc:picChg>
        <pc:picChg chg="add mod">
          <ac:chgData name="Laura Meehan" userId="e6adb867-90b4-440a-a2c6-66adad8de5cc" providerId="ADAL" clId="{81067059-4F46-4322-83BD-983FFBA40E64}" dt="2025-07-04T11:21:48.809" v="114" actId="1076"/>
          <ac:picMkLst>
            <pc:docMk/>
            <pc:sldMk cId="1499186768" sldId="406"/>
            <ac:picMk id="11" creationId="{7BA913DC-28DA-91B5-DB4B-3F9045C5CBBF}"/>
          </ac:picMkLst>
        </pc:picChg>
        <pc:picChg chg="add mod">
          <ac:chgData name="Laura Meehan" userId="e6adb867-90b4-440a-a2c6-66adad8de5cc" providerId="ADAL" clId="{81067059-4F46-4322-83BD-983FFBA40E64}" dt="2025-07-04T11:22:10.561" v="117" actId="1076"/>
          <ac:picMkLst>
            <pc:docMk/>
            <pc:sldMk cId="1499186768" sldId="406"/>
            <ac:picMk id="15" creationId="{A1FFA596-33E7-8D49-7AF4-FB6D11117FB4}"/>
          </ac:picMkLst>
        </pc:picChg>
        <pc:picChg chg="add mod">
          <ac:chgData name="Laura Meehan" userId="e6adb867-90b4-440a-a2c6-66adad8de5cc" providerId="ADAL" clId="{81067059-4F46-4322-83BD-983FFBA40E64}" dt="2025-07-04T11:22:44.817" v="120" actId="1076"/>
          <ac:picMkLst>
            <pc:docMk/>
            <pc:sldMk cId="1499186768" sldId="406"/>
            <ac:picMk id="17" creationId="{FC7DF55B-8E21-72DD-FEE6-03136FA4A71A}"/>
          </ac:picMkLst>
        </pc:picChg>
      </pc:sldChg>
      <pc:sldChg chg="ord">
        <pc:chgData name="Laura Meehan" userId="e6adb867-90b4-440a-a2c6-66adad8de5cc" providerId="ADAL" clId="{81067059-4F46-4322-83BD-983FFBA40E64}" dt="2025-07-04T11:32:51.738" v="741"/>
        <pc:sldMkLst>
          <pc:docMk/>
          <pc:sldMk cId="4130568892" sldId="409"/>
        </pc:sldMkLst>
      </pc:sldChg>
      <pc:sldChg chg="del ord">
        <pc:chgData name="Laura Meehan" userId="e6adb867-90b4-440a-a2c6-66adad8de5cc" providerId="ADAL" clId="{81067059-4F46-4322-83BD-983FFBA40E64}" dt="2025-07-04T11:32:57.973" v="744" actId="2696"/>
        <pc:sldMkLst>
          <pc:docMk/>
          <pc:sldMk cId="740105153" sldId="410"/>
        </pc:sldMkLst>
      </pc:sldChg>
      <pc:sldChg chg="ord">
        <pc:chgData name="Laura Meehan" userId="e6adb867-90b4-440a-a2c6-66adad8de5cc" providerId="ADAL" clId="{81067059-4F46-4322-83BD-983FFBA40E64}" dt="2025-07-04T11:33:39.026" v="764"/>
        <pc:sldMkLst>
          <pc:docMk/>
          <pc:sldMk cId="2447547294" sldId="411"/>
        </pc:sldMkLst>
      </pc:sldChg>
      <pc:sldChg chg="ord">
        <pc:chgData name="Laura Meehan" userId="e6adb867-90b4-440a-a2c6-66adad8de5cc" providerId="ADAL" clId="{81067059-4F46-4322-83BD-983FFBA40E64}" dt="2025-07-04T11:33:36.659" v="762"/>
        <pc:sldMkLst>
          <pc:docMk/>
          <pc:sldMk cId="2416069031" sldId="412"/>
        </pc:sldMkLst>
      </pc:sldChg>
      <pc:sldChg chg="del">
        <pc:chgData name="Laura Meehan" userId="e6adb867-90b4-440a-a2c6-66adad8de5cc" providerId="ADAL" clId="{81067059-4F46-4322-83BD-983FFBA40E64}" dt="2025-07-04T11:34:09.829" v="771" actId="2696"/>
        <pc:sldMkLst>
          <pc:docMk/>
          <pc:sldMk cId="2707053297" sldId="413"/>
        </pc:sldMkLst>
      </pc:sldChg>
      <pc:sldChg chg="ord">
        <pc:chgData name="Laura Meehan" userId="e6adb867-90b4-440a-a2c6-66adad8de5cc" providerId="ADAL" clId="{81067059-4F46-4322-83BD-983FFBA40E64}" dt="2025-07-04T11:29:53.803" v="420"/>
        <pc:sldMkLst>
          <pc:docMk/>
          <pc:sldMk cId="3529170722" sldId="414"/>
        </pc:sldMkLst>
      </pc:sldChg>
      <pc:sldChg chg="addSp delSp modSp add mod">
        <pc:chgData name="Laura Meehan" userId="e6adb867-90b4-440a-a2c6-66adad8de5cc" providerId="ADAL" clId="{81067059-4F46-4322-83BD-983FFBA40E64}" dt="2025-07-04T11:28:47.710" v="412" actId="403"/>
        <pc:sldMkLst>
          <pc:docMk/>
          <pc:sldMk cId="2926899508" sldId="415"/>
        </pc:sldMkLst>
        <pc:spChg chg="add mod">
          <ac:chgData name="Laura Meehan" userId="e6adb867-90b4-440a-a2c6-66adad8de5cc" providerId="ADAL" clId="{81067059-4F46-4322-83BD-983FFBA40E64}" dt="2025-07-04T11:26:52.862" v="221" actId="115"/>
          <ac:spMkLst>
            <pc:docMk/>
            <pc:sldMk cId="2926899508" sldId="415"/>
            <ac:spMk id="2" creationId="{095B89C5-9AFC-7B6F-1F39-607BC2BFCC6A}"/>
          </ac:spMkLst>
        </pc:spChg>
        <pc:spChg chg="mod">
          <ac:chgData name="Laura Meehan" userId="e6adb867-90b4-440a-a2c6-66adad8de5cc" providerId="ADAL" clId="{81067059-4F46-4322-83BD-983FFBA40E64}" dt="2025-07-04T11:28:47.710" v="412" actId="403"/>
          <ac:spMkLst>
            <pc:docMk/>
            <pc:sldMk cId="2926899508" sldId="415"/>
            <ac:spMk id="3078" creationId="{53B7DCD5-47C3-A315-8631-0D8D1D77DE7E}"/>
          </ac:spMkLst>
        </pc:spChg>
      </pc:sldChg>
      <pc:sldChg chg="modSp new mod">
        <pc:chgData name="Laura Meehan" userId="e6adb867-90b4-440a-a2c6-66adad8de5cc" providerId="ADAL" clId="{81067059-4F46-4322-83BD-983FFBA40E64}" dt="2025-07-04T11:32:34.625" v="733" actId="20577"/>
        <pc:sldMkLst>
          <pc:docMk/>
          <pc:sldMk cId="789205064" sldId="416"/>
        </pc:sldMkLst>
        <pc:spChg chg="mod">
          <ac:chgData name="Laura Meehan" userId="e6adb867-90b4-440a-a2c6-66adad8de5cc" providerId="ADAL" clId="{81067059-4F46-4322-83BD-983FFBA40E64}" dt="2025-07-04T11:30:15.739" v="445" actId="403"/>
          <ac:spMkLst>
            <pc:docMk/>
            <pc:sldMk cId="789205064" sldId="416"/>
            <ac:spMk id="2" creationId="{5FECFCD6-9F75-24EF-F865-6B33A7208415}"/>
          </ac:spMkLst>
        </pc:spChg>
        <pc:spChg chg="mod">
          <ac:chgData name="Laura Meehan" userId="e6adb867-90b4-440a-a2c6-66adad8de5cc" providerId="ADAL" clId="{81067059-4F46-4322-83BD-983FFBA40E64}" dt="2025-07-04T11:32:34.625" v="733" actId="20577"/>
          <ac:spMkLst>
            <pc:docMk/>
            <pc:sldMk cId="789205064" sldId="416"/>
            <ac:spMk id="3" creationId="{8E4DAA8C-877D-F312-5225-472B67ACE451}"/>
          </ac:spMkLst>
        </pc:spChg>
      </pc:sldChg>
      <pc:sldChg chg="modSp new del mod">
        <pc:chgData name="Laura Meehan" userId="e6adb867-90b4-440a-a2c6-66adad8de5cc" providerId="ADAL" clId="{81067059-4F46-4322-83BD-983FFBA40E64}" dt="2025-07-08T15:27:27.667" v="864" actId="2696"/>
        <pc:sldMkLst>
          <pc:docMk/>
          <pc:sldMk cId="1221570173" sldId="418"/>
        </pc:sldMkLst>
      </pc:sldChg>
    </pc:docChg>
  </pc:docChgLst>
  <pc:docChgLst>
    <pc:chgData name="Laura Rollason" userId="S::laura.rollason@sthelens.org.uk::4c68e4ff-67e3-4a89-a1e1-dab894ae8d92" providerId="AD" clId="Web-{EC3A2488-6040-4F74-0F67-1904B326BB69}"/>
    <pc:docChg chg="addSld modSld">
      <pc:chgData name="Laura Rollason" userId="S::laura.rollason@sthelens.org.uk::4c68e4ff-67e3-4a89-a1e1-dab894ae8d92" providerId="AD" clId="Web-{EC3A2488-6040-4F74-0F67-1904B326BB69}" dt="2025-07-07T10:40:47.516" v="157" actId="20577"/>
      <pc:docMkLst>
        <pc:docMk/>
      </pc:docMkLst>
      <pc:sldChg chg="modSp">
        <pc:chgData name="Laura Rollason" userId="S::laura.rollason@sthelens.org.uk::4c68e4ff-67e3-4a89-a1e1-dab894ae8d92" providerId="AD" clId="Web-{EC3A2488-6040-4F74-0F67-1904B326BB69}" dt="2025-07-07T10:27:14.164" v="0" actId="20577"/>
        <pc:sldMkLst>
          <pc:docMk/>
          <pc:sldMk cId="0" sldId="256"/>
        </pc:sldMkLst>
        <pc:spChg chg="mod">
          <ac:chgData name="Laura Rollason" userId="S::laura.rollason@sthelens.org.uk::4c68e4ff-67e3-4a89-a1e1-dab894ae8d92" providerId="AD" clId="Web-{EC3A2488-6040-4F74-0F67-1904B326BB69}" dt="2025-07-07T10:27:14.164" v="0" actId="20577"/>
          <ac:spMkLst>
            <pc:docMk/>
            <pc:sldMk cId="0" sldId="256"/>
            <ac:spMk id="2" creationId="{3E47FCDA-080F-444C-BE74-26BC88B5A1D9}"/>
          </ac:spMkLst>
        </pc:spChg>
      </pc:sldChg>
      <pc:sldChg chg="delSp">
        <pc:chgData name="Laura Rollason" userId="S::laura.rollason@sthelens.org.uk::4c68e4ff-67e3-4a89-a1e1-dab894ae8d92" providerId="AD" clId="Web-{EC3A2488-6040-4F74-0F67-1904B326BB69}" dt="2025-07-07T10:38:16.949" v="149"/>
        <pc:sldMkLst>
          <pc:docMk/>
          <pc:sldMk cId="1642277608" sldId="260"/>
        </pc:sldMkLst>
      </pc:sldChg>
      <pc:sldChg chg="modSp">
        <pc:chgData name="Laura Rollason" userId="S::laura.rollason@sthelens.org.uk::4c68e4ff-67e3-4a89-a1e1-dab894ae8d92" providerId="AD" clId="Web-{EC3A2488-6040-4F74-0F67-1904B326BB69}" dt="2025-07-07T10:40:47.516" v="157" actId="20577"/>
        <pc:sldMkLst>
          <pc:docMk/>
          <pc:sldMk cId="1976625553" sldId="286"/>
        </pc:sldMkLst>
        <pc:spChg chg="mod">
          <ac:chgData name="Laura Rollason" userId="S::laura.rollason@sthelens.org.uk::4c68e4ff-67e3-4a89-a1e1-dab894ae8d92" providerId="AD" clId="Web-{EC3A2488-6040-4F74-0F67-1904B326BB69}" dt="2025-07-07T10:40:47.516" v="157" actId="20577"/>
          <ac:spMkLst>
            <pc:docMk/>
            <pc:sldMk cId="1976625553" sldId="286"/>
            <ac:spMk id="3" creationId="{00000000-0000-0000-0000-000000000000}"/>
          </ac:spMkLst>
        </pc:spChg>
      </pc:sldChg>
      <pc:sldChg chg="addSp delSp modSp add replId">
        <pc:chgData name="Laura Rollason" userId="S::laura.rollason@sthelens.org.uk::4c68e4ff-67e3-4a89-a1e1-dab894ae8d92" providerId="AD" clId="Web-{EC3A2488-6040-4F74-0F67-1904B326BB69}" dt="2025-07-07T10:35:51.038" v="148" actId="14100"/>
        <pc:sldMkLst>
          <pc:docMk/>
          <pc:sldMk cId="790354965" sldId="417"/>
        </pc:sldMkLst>
        <pc:spChg chg="mod">
          <ac:chgData name="Laura Rollason" userId="S::laura.rollason@sthelens.org.uk::4c68e4ff-67e3-4a89-a1e1-dab894ae8d92" providerId="AD" clId="Web-{EC3A2488-6040-4F74-0F67-1904B326BB69}" dt="2025-07-07T10:35:45.491" v="146" actId="14100"/>
          <ac:spMkLst>
            <pc:docMk/>
            <pc:sldMk cId="790354965" sldId="417"/>
            <ac:spMk id="13" creationId="{E434E36D-40B9-A9D3-E22C-6FE46BDA374E}"/>
          </ac:spMkLst>
        </pc:spChg>
        <pc:picChg chg="add mod">
          <ac:chgData name="Laura Rollason" userId="S::laura.rollason@sthelens.org.uk::4c68e4ff-67e3-4a89-a1e1-dab894ae8d92" providerId="AD" clId="Web-{EC3A2488-6040-4F74-0F67-1904B326BB69}" dt="2025-07-07T10:35:51.038" v="148" actId="14100"/>
          <ac:picMkLst>
            <pc:docMk/>
            <pc:sldMk cId="790354965" sldId="417"/>
            <ac:picMk id="2" creationId="{B00E7F6B-D50A-77F5-26E8-BEF31F2293A2}"/>
          </ac:picMkLst>
        </pc:picChg>
        <pc:picChg chg="add mod modCrop">
          <ac:chgData name="Laura Rollason" userId="S::laura.rollason@sthelens.org.uk::4c68e4ff-67e3-4a89-a1e1-dab894ae8d92" providerId="AD" clId="Web-{EC3A2488-6040-4F74-0F67-1904B326BB69}" dt="2025-07-07T10:35:48.491" v="147" actId="14100"/>
          <ac:picMkLst>
            <pc:docMk/>
            <pc:sldMk cId="790354965" sldId="417"/>
            <ac:picMk id="3" creationId="{D52627C1-4D70-BAF1-6E2E-519B95D7399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332616-CBF0-423F-B5BE-D93A644B14B8}"/>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smtClean="0">
                <a:latin typeface="Arial" charset="0"/>
              </a:defRPr>
            </a:lvl1pPr>
          </a:lstStyle>
          <a:p>
            <a:pPr>
              <a:defRPr/>
            </a:pPr>
            <a:endParaRPr lang="en-GB"/>
          </a:p>
        </p:txBody>
      </p:sp>
      <p:sp>
        <p:nvSpPr>
          <p:cNvPr id="3" name="Date Placeholder 2">
            <a:extLst>
              <a:ext uri="{FF2B5EF4-FFF2-40B4-BE49-F238E27FC236}">
                <a16:creationId xmlns:a16="http://schemas.microsoft.com/office/drawing/2014/main" id="{BAA7D1DC-1F39-44A5-B10A-0C6F2F23D035}"/>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smtClean="0">
                <a:latin typeface="Arial" charset="0"/>
              </a:defRPr>
            </a:lvl1pPr>
          </a:lstStyle>
          <a:p>
            <a:pPr>
              <a:defRPr/>
            </a:pPr>
            <a:fld id="{44C8FC33-C842-4755-B6BC-F6F2BC9441BB}" type="datetimeFigureOut">
              <a:rPr lang="en-GB"/>
              <a:pPr>
                <a:defRPr/>
              </a:pPr>
              <a:t>20/09/2025</a:t>
            </a:fld>
            <a:endParaRPr lang="en-GB"/>
          </a:p>
        </p:txBody>
      </p:sp>
      <p:sp>
        <p:nvSpPr>
          <p:cNvPr id="4" name="Slide Image Placeholder 3">
            <a:extLst>
              <a:ext uri="{FF2B5EF4-FFF2-40B4-BE49-F238E27FC236}">
                <a16:creationId xmlns:a16="http://schemas.microsoft.com/office/drawing/2014/main" id="{4D9AB173-590A-4D70-8698-185546AF964C}"/>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6E18E669-9CA7-450B-976C-F43643888FD2}"/>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C2D6256C-9254-44FE-87E0-21DAF032DEA7}"/>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smtClean="0">
                <a:latin typeface="Arial" charset="0"/>
              </a:defRPr>
            </a:lvl1pPr>
          </a:lstStyle>
          <a:p>
            <a:pPr>
              <a:defRPr/>
            </a:pPr>
            <a:endParaRPr lang="en-GB"/>
          </a:p>
        </p:txBody>
      </p:sp>
      <p:sp>
        <p:nvSpPr>
          <p:cNvPr id="7" name="Slide Number Placeholder 6">
            <a:extLst>
              <a:ext uri="{FF2B5EF4-FFF2-40B4-BE49-F238E27FC236}">
                <a16:creationId xmlns:a16="http://schemas.microsoft.com/office/drawing/2014/main" id="{B9FBC443-5B29-4D9C-BFF6-3496CBF6716F}"/>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52E9552-B3DF-451D-8F7F-4C353F8DD235}"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2E9552-B3DF-451D-8F7F-4C353F8DD235}" type="slidenum">
              <a:rPr lang="en-GB" altLang="en-US" smtClean="0"/>
              <a:pPr/>
              <a:t>21</a:t>
            </a:fld>
            <a:endParaRPr lang="en-GB" altLang="en-US"/>
          </a:p>
        </p:txBody>
      </p:sp>
    </p:spTree>
    <p:extLst>
      <p:ext uri="{BB962C8B-B14F-4D97-AF65-F5344CB8AC3E}">
        <p14:creationId xmlns:p14="http://schemas.microsoft.com/office/powerpoint/2010/main" val="1425278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0E4CB1D2-9296-4A29-BDCF-2E48F3D1083B}" type="slidenum">
              <a:rPr lang="en-US" altLang="en-US" smtClean="0"/>
              <a:pPr/>
              <a:t>‹#›</a:t>
            </a:fld>
            <a:endParaRPr lang="en-US" altLang="en-US"/>
          </a:p>
        </p:txBody>
      </p:sp>
    </p:spTree>
    <p:extLst>
      <p:ext uri="{BB962C8B-B14F-4D97-AF65-F5344CB8AC3E}">
        <p14:creationId xmlns:p14="http://schemas.microsoft.com/office/powerpoint/2010/main" val="1906040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AF39F6C1-D6FB-4ED1-B5FB-D9868D408462}" type="slidenum">
              <a:rPr lang="en-US" altLang="en-US" smtClean="0"/>
              <a:pPr/>
              <a:t>‹#›</a:t>
            </a:fld>
            <a:endParaRPr lang="en-US" altLang="en-US"/>
          </a:p>
        </p:txBody>
      </p:sp>
    </p:spTree>
    <p:extLst>
      <p:ext uri="{BB962C8B-B14F-4D97-AF65-F5344CB8AC3E}">
        <p14:creationId xmlns:p14="http://schemas.microsoft.com/office/powerpoint/2010/main" val="3012877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AF39F6C1-D6FB-4ED1-B5FB-D9868D408462}" type="slidenum">
              <a:rPr lang="en-US" altLang="en-US" smtClean="0"/>
              <a:pPr/>
              <a:t>‹#›</a:t>
            </a:fld>
            <a:endParaRPr lang="en-US" alt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57575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AF39F6C1-D6FB-4ED1-B5FB-D9868D408462}" type="slidenum">
              <a:rPr lang="en-US" altLang="en-US" smtClean="0"/>
              <a:pPr/>
              <a:t>‹#›</a:t>
            </a:fld>
            <a:endParaRPr lang="en-US" altLang="en-US"/>
          </a:p>
        </p:txBody>
      </p:sp>
    </p:spTree>
    <p:extLst>
      <p:ext uri="{BB962C8B-B14F-4D97-AF65-F5344CB8AC3E}">
        <p14:creationId xmlns:p14="http://schemas.microsoft.com/office/powerpoint/2010/main" val="1540511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AF39F6C1-D6FB-4ED1-B5FB-D9868D408462}" type="slidenum">
              <a:rPr lang="en-US" altLang="en-US" smtClean="0"/>
              <a:pPr/>
              <a:t>‹#›</a:t>
            </a:fld>
            <a:endParaRPr lang="en-US" alt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90278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AF39F6C1-D6FB-4ED1-B5FB-D9868D408462}" type="slidenum">
              <a:rPr lang="en-US" altLang="en-US" smtClean="0"/>
              <a:pPr/>
              <a:t>‹#›</a:t>
            </a:fld>
            <a:endParaRPr lang="en-US" altLang="en-US"/>
          </a:p>
        </p:txBody>
      </p:sp>
    </p:spTree>
    <p:extLst>
      <p:ext uri="{BB962C8B-B14F-4D97-AF65-F5344CB8AC3E}">
        <p14:creationId xmlns:p14="http://schemas.microsoft.com/office/powerpoint/2010/main" val="3702780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DFC29BC5-0301-4A57-9FE0-620B504A6981}" type="slidenum">
              <a:rPr lang="en-US" altLang="en-US" smtClean="0"/>
              <a:pPr/>
              <a:t>‹#›</a:t>
            </a:fld>
            <a:endParaRPr lang="en-US" altLang="en-US"/>
          </a:p>
        </p:txBody>
      </p:sp>
    </p:spTree>
    <p:extLst>
      <p:ext uri="{BB962C8B-B14F-4D97-AF65-F5344CB8AC3E}">
        <p14:creationId xmlns:p14="http://schemas.microsoft.com/office/powerpoint/2010/main" val="57973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BFA764BA-BD2F-4FB4-8FD4-24C331C8AEB9}" type="slidenum">
              <a:rPr lang="en-US" altLang="en-US" smtClean="0"/>
              <a:pPr/>
              <a:t>‹#›</a:t>
            </a:fld>
            <a:endParaRPr lang="en-US" altLang="en-US"/>
          </a:p>
        </p:txBody>
      </p:sp>
    </p:spTree>
    <p:extLst>
      <p:ext uri="{BB962C8B-B14F-4D97-AF65-F5344CB8AC3E}">
        <p14:creationId xmlns:p14="http://schemas.microsoft.com/office/powerpoint/2010/main" val="2062537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457200" y="1600200"/>
            <a:ext cx="8229600" cy="4525963"/>
          </a:xfrm>
        </p:spPr>
        <p:txBody>
          <a:bodyPr rtlCol="0">
            <a:normAutofit/>
          </a:bodyPr>
          <a:lstStyle/>
          <a:p>
            <a:pPr lvl="0"/>
            <a:endParaRPr lang="en-GB" noProof="0"/>
          </a:p>
        </p:txBody>
      </p:sp>
      <p:sp>
        <p:nvSpPr>
          <p:cNvPr id="4" name="Rectangle 4">
            <a:extLst>
              <a:ext uri="{FF2B5EF4-FFF2-40B4-BE49-F238E27FC236}">
                <a16:creationId xmlns:a16="http://schemas.microsoft.com/office/drawing/2014/main" id="{B99A6D71-5F20-4B71-905E-03045A5DF486}"/>
              </a:ext>
            </a:extLst>
          </p:cNvPr>
          <p:cNvSpPr>
            <a:spLocks noGrp="1" noChangeArrowheads="1"/>
          </p:cNvSpPr>
          <p:nvPr>
            <p:ph type="dt" sz="half" idx="10"/>
          </p:nvPr>
        </p:nvSpPr>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754E267-F8B0-46D5-9256-D0318835C7CB}"/>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32115C8-348E-4331-8769-0E8C069A4E6E}"/>
              </a:ext>
            </a:extLst>
          </p:cNvPr>
          <p:cNvSpPr>
            <a:spLocks noGrp="1" noChangeArrowheads="1"/>
          </p:cNvSpPr>
          <p:nvPr>
            <p:ph type="sldNum" sz="quarter" idx="12"/>
          </p:nvPr>
        </p:nvSpPr>
        <p:spPr/>
        <p:txBody>
          <a:bodyPr/>
          <a:lstStyle>
            <a:lvl1pPr>
              <a:defRPr/>
            </a:lvl1pPr>
          </a:lstStyle>
          <a:p>
            <a:fld id="{9CCF9812-5372-4C16-BEE2-669AE7E4E1C7}" type="slidenum">
              <a:rPr lang="en-US" altLang="en-US"/>
              <a:pPr/>
              <a:t>‹#›</a:t>
            </a:fld>
            <a:endParaRPr lang="en-US" altLang="en-US"/>
          </a:p>
        </p:txBody>
      </p:sp>
    </p:spTree>
    <p:extLst>
      <p:ext uri="{BB962C8B-B14F-4D97-AF65-F5344CB8AC3E}">
        <p14:creationId xmlns:p14="http://schemas.microsoft.com/office/powerpoint/2010/main" val="2840675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9" y="438153"/>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13" dirty="0">
                <a:latin typeface="Twinkl" pitchFamily="50" charset="0"/>
              </a:rPr>
              <a:t> </a:t>
            </a:r>
          </a:p>
        </p:txBody>
      </p:sp>
      <p:sp>
        <p:nvSpPr>
          <p:cNvPr id="8" name="Title 5"/>
          <p:cNvSpPr>
            <a:spLocks noGrp="1"/>
          </p:cNvSpPr>
          <p:nvPr>
            <p:ph type="title"/>
          </p:nvPr>
        </p:nvSpPr>
        <p:spPr>
          <a:xfrm>
            <a:off x="457199"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902556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413147" y="4508501"/>
            <a:ext cx="337542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9144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3946808" y="4508500"/>
            <a:ext cx="4666059" cy="1563688"/>
          </a:xfrm>
        </p:spPr>
        <p:txBody>
          <a:bodyPr>
            <a:noAutofit/>
          </a:bodyPr>
          <a:lstStyle>
            <a:lvl1pPr marL="0" indent="0">
              <a:buNone/>
              <a:defRPr sz="1500"/>
            </a:lvl1pPr>
            <a:lvl2pPr>
              <a:buNone/>
              <a:defRPr sz="1425"/>
            </a:lvl2pPr>
            <a:lvl3pPr>
              <a:buNone/>
              <a:defRPr sz="1425"/>
            </a:lvl3pPr>
            <a:lvl4pPr>
              <a:buNone/>
              <a:defRPr sz="1425"/>
            </a:lvl4pPr>
            <a:lvl5pPr>
              <a:buNone/>
              <a:defRPr sz="1425"/>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919330" y="3852225"/>
            <a:ext cx="27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3173000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2838F8D1-7169-4325-8FFB-8457B6176D8A}" type="slidenum">
              <a:rPr lang="en-US" altLang="en-US" smtClean="0"/>
              <a:pPr/>
              <a:t>‹#›</a:t>
            </a:fld>
            <a:endParaRPr lang="en-US" altLang="en-US"/>
          </a:p>
        </p:txBody>
      </p:sp>
    </p:spTree>
    <p:extLst>
      <p:ext uri="{BB962C8B-B14F-4D97-AF65-F5344CB8AC3E}">
        <p14:creationId xmlns:p14="http://schemas.microsoft.com/office/powerpoint/2010/main" val="1057326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7AFEAB5C-64F4-4329-AE00-A890B2919435}" type="slidenum">
              <a:rPr lang="en-US" altLang="en-US" smtClean="0"/>
              <a:pPr/>
              <a:t>‹#›</a:t>
            </a:fld>
            <a:endParaRPr lang="en-US" altLang="en-US"/>
          </a:p>
        </p:txBody>
      </p:sp>
    </p:spTree>
    <p:extLst>
      <p:ext uri="{BB962C8B-B14F-4D97-AF65-F5344CB8AC3E}">
        <p14:creationId xmlns:p14="http://schemas.microsoft.com/office/powerpoint/2010/main" val="3621639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D2A64301-14FE-4C1A-BFB4-1B60960EEA4C}" type="slidenum">
              <a:rPr lang="en-US" altLang="en-US" smtClean="0"/>
              <a:pPr/>
              <a:t>‹#›</a:t>
            </a:fld>
            <a:endParaRPr lang="en-US" altLang="en-US"/>
          </a:p>
        </p:txBody>
      </p:sp>
    </p:spTree>
    <p:extLst>
      <p:ext uri="{BB962C8B-B14F-4D97-AF65-F5344CB8AC3E}">
        <p14:creationId xmlns:p14="http://schemas.microsoft.com/office/powerpoint/2010/main" val="2415271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fld id="{756D7341-781F-42B2-9A82-8F7B1D351227}" type="slidenum">
              <a:rPr lang="en-US" altLang="en-US" smtClean="0"/>
              <a:pPr/>
              <a:t>‹#›</a:t>
            </a:fld>
            <a:endParaRPr lang="en-US" altLang="en-US"/>
          </a:p>
        </p:txBody>
      </p:sp>
    </p:spTree>
    <p:extLst>
      <p:ext uri="{BB962C8B-B14F-4D97-AF65-F5344CB8AC3E}">
        <p14:creationId xmlns:p14="http://schemas.microsoft.com/office/powerpoint/2010/main" val="860256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fld id="{B60C2A31-6DE8-4F9E-83C6-5044F36E3F8E}" type="slidenum">
              <a:rPr lang="en-US" altLang="en-US" smtClean="0"/>
              <a:pPr/>
              <a:t>‹#›</a:t>
            </a:fld>
            <a:endParaRPr lang="en-US" altLang="en-US"/>
          </a:p>
        </p:txBody>
      </p:sp>
    </p:spTree>
    <p:extLst>
      <p:ext uri="{BB962C8B-B14F-4D97-AF65-F5344CB8AC3E}">
        <p14:creationId xmlns:p14="http://schemas.microsoft.com/office/powerpoint/2010/main" val="2682679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fld id="{69C33EE4-650E-4A86-8C84-58CD6D2189BB}" type="slidenum">
              <a:rPr lang="en-US" altLang="en-US" smtClean="0"/>
              <a:pPr/>
              <a:t>‹#›</a:t>
            </a:fld>
            <a:endParaRPr lang="en-US" altLang="en-US"/>
          </a:p>
        </p:txBody>
      </p:sp>
    </p:spTree>
    <p:extLst>
      <p:ext uri="{BB962C8B-B14F-4D97-AF65-F5344CB8AC3E}">
        <p14:creationId xmlns:p14="http://schemas.microsoft.com/office/powerpoint/2010/main" val="3764537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2EAA1136-2E0A-4C0D-999B-EEDCA7B4FF7D}" type="slidenum">
              <a:rPr lang="en-US" altLang="en-US" smtClean="0"/>
              <a:pPr/>
              <a:t>‹#›</a:t>
            </a:fld>
            <a:endParaRPr lang="en-US" altLang="en-US"/>
          </a:p>
        </p:txBody>
      </p:sp>
    </p:spTree>
    <p:extLst>
      <p:ext uri="{BB962C8B-B14F-4D97-AF65-F5344CB8AC3E}">
        <p14:creationId xmlns:p14="http://schemas.microsoft.com/office/powerpoint/2010/main" val="2756481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1783AC67-8D5D-4700-929F-8CF9710601F7}" type="slidenum">
              <a:rPr lang="en-US" altLang="en-US" smtClean="0"/>
              <a:pPr/>
              <a:t>‹#›</a:t>
            </a:fld>
            <a:endParaRPr lang="en-US" altLang="en-US"/>
          </a:p>
        </p:txBody>
      </p:sp>
    </p:spTree>
    <p:extLst>
      <p:ext uri="{BB962C8B-B14F-4D97-AF65-F5344CB8AC3E}">
        <p14:creationId xmlns:p14="http://schemas.microsoft.com/office/powerpoint/2010/main" val="3534560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AF39F6C1-D6FB-4ED1-B5FB-D9868D408462}" type="slidenum">
              <a:rPr lang="en-US" altLang="en-US" smtClean="0"/>
              <a:pPr/>
              <a:t>‹#›</a:t>
            </a:fld>
            <a:endParaRPr lang="en-US" altLang="en-US"/>
          </a:p>
        </p:txBody>
      </p:sp>
    </p:spTree>
    <p:extLst>
      <p:ext uri="{BB962C8B-B14F-4D97-AF65-F5344CB8AC3E}">
        <p14:creationId xmlns:p14="http://schemas.microsoft.com/office/powerpoint/2010/main" val="35017888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5"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google.co.uk/imgres?q=phonics+clipart&amp;hl=en&amp;sa=X&amp;qscrl=1&amp;nord=1&amp;rlz=1T4SNYK_en-GBGB313GB313&amp;biw=1280&amp;bih=685&amp;tbm=isch&amp;prmd=imvns&amp;tbnid=cLzIFZofyWDq1M:&amp;imgrefurl=http://www.lancaster.k12.oh.us/olc/teacher.aspx%3Fs%3D952&amp;docid=7gsXkM4RLaIbKM&amp;imgurl=http://www.lancaster.k12.oh.us/userfiles/book%252520clip%252520art.jpg&amp;w=350&amp;h=325&amp;ei=U-Z9T47OHOTS0QWPpdyVDg&amp;zoom=1&amp;iact=rc&amp;dur=208&amp;sig=117638893342511017181&amp;page=1&amp;tbnh=138&amp;tbnw=149&amp;start=0&amp;ndsp=19&amp;ved=1t:429,r:18,s:0,i:119&amp;tx=92&amp;ty=58"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google.co.uk/imgres?q=phonics+segmenting&amp;start=83&amp;hl=en&amp;qscrl=1&amp;nord=1&amp;rlz=1T4SNYK_en-GBGB313GB313&amp;biw=1280&amp;bih=685&amp;addh=36&amp;tbm=isch&amp;tbnid=4hkhmDNNH3HuvM:&amp;imgrefurl=http://www.littlemummy.com/2012/03/07/phonics-help/&amp;docid=Lh1Yvg-kLUVVQM&amp;imgurl=http://www.littlemummy.com/wp-content/uploads/2012/03/dog-phonics-flashcard.jpg&amp;w=630&amp;h=400&amp;ei=aOh9T9W9H8v58QPSi7GmDg&amp;zoom=1&amp;iact=hc&amp;vpx=625&amp;vpy=221&amp;dur=41&amp;hovh=179&amp;hovw=282&amp;tx=180&amp;ty=82&amp;sig=117638893342511017181&amp;page=5&amp;tbnh=149&amp;tbnw=253&amp;ndsp=20&amp;ved=1t:429,r:2,s:83,i:9" TargetMode="External"/><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hyperlink" Target="http://www.google.co.uk/imgres?q=reading+clipart&amp;hl=en&amp;qscrl=1&amp;nord=1&amp;rlz=1T4SNYK_en-GBGB313GB313&amp;biw=1280&amp;bih=685&amp;tbm=isch&amp;tbnid=nwlEY6_5A5p2CM:&amp;imgrefurl=http://www.chumpysclipart.com/illustration/1674/picture_of_a_grinning_worm_with_glasses_reading_a_book&amp;docid=ra3hgKiWkQ10tM&amp;imgurl=http://www.chumpysclipart.com/images/illustrations/xsmall2/1674_picture_of_a_grinning_worm_with_glasses_reading_a_book.jpg&amp;w=345&amp;h=350&amp;ei=veh9T8HrLcSG8gP0z6CRDg&amp;zoom=1&amp;iact=rc&amp;dur=272&amp;sig=117638893342511017181&amp;page=2&amp;tbnh=145&amp;tbnw=143&amp;start=20&amp;ndsp=25&amp;ved=1t:429,r:5,s:20,i:176&amp;tx=56&amp;ty=57"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9.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9.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1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9.xml"/><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7.xml"/><Relationship Id="rId5" Type="http://schemas.openxmlformats.org/officeDocument/2006/relationships/image" Target="../media/image77.jpeg"/><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9.xml"/><Relationship Id="rId5" Type="http://schemas.openxmlformats.org/officeDocument/2006/relationships/image" Target="../media/image81.png"/><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2.png"/><Relationship Id="rId7" Type="http://schemas.openxmlformats.org/officeDocument/2006/relationships/image" Target="../media/image8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hiterosemaths.com/resources/1-minute-maths" TargetMode="External"/><Relationship Id="rId5" Type="http://schemas.openxmlformats.org/officeDocument/2006/relationships/hyperlink" Target="https://www.topmarks.co.uk/english-games/7-11-years/spelling-and-grammar" TargetMode="External"/><Relationship Id="rId10" Type="http://schemas.openxmlformats.org/officeDocument/2006/relationships/image" Target="../media/image86.png"/><Relationship Id="rId4" Type="http://schemas.openxmlformats.org/officeDocument/2006/relationships/hyperlink" Target="http://www.garswoodprimary.co.uk/" TargetMode="External"/><Relationship Id="rId9" Type="http://schemas.openxmlformats.org/officeDocument/2006/relationships/image" Target="../media/image8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8">
            <a:extLst>
              <a:ext uri="{FF2B5EF4-FFF2-40B4-BE49-F238E27FC236}">
                <a16:creationId xmlns:a16="http://schemas.microsoft.com/office/drawing/2014/main" id="{C807B1D5-AF90-4E57-B372-8695CC516CD4}"/>
              </a:ext>
            </a:extLst>
          </p:cNvPr>
          <p:cNvPicPr>
            <a:picLocks noChangeArrowheads="1"/>
          </p:cNvPicPr>
          <p:nvPr/>
        </p:nvPicPr>
        <p:blipFill>
          <a:blip r:embed="rId2">
            <a:extLst>
              <a:ext uri="{28A0092B-C50C-407E-A947-70E740481C1C}">
                <a14:useLocalDpi xmlns:a14="http://schemas.microsoft.com/office/drawing/2010/main" val="0"/>
              </a:ext>
            </a:extLst>
          </a:blip>
          <a:srcRect r="-299" b="-256"/>
          <a:stretch>
            <a:fillRect/>
          </a:stretch>
        </p:blipFill>
        <p:spPr bwMode="auto">
          <a:xfrm>
            <a:off x="500063" y="404813"/>
            <a:ext cx="2200275"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E47FCDA-080F-444C-BE74-26BC88B5A1D9}"/>
              </a:ext>
            </a:extLst>
          </p:cNvPr>
          <p:cNvSpPr/>
          <p:nvPr/>
        </p:nvSpPr>
        <p:spPr>
          <a:xfrm>
            <a:off x="3239370" y="-99392"/>
            <a:ext cx="5561201" cy="6555641"/>
          </a:xfrm>
          <a:prstGeom prst="rect">
            <a:avLst/>
          </a:prstGeom>
          <a:noFill/>
        </p:spPr>
        <p:txBody>
          <a:bodyPr wrap="none" lIns="91440" tIns="45720" rIns="91440" bIns="45720" anchor="t">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defRPr/>
            </a:pPr>
            <a:r>
              <a:rPr lang="en-US" sz="9600" b="1" spc="50" dirty="0">
                <a:ln w="11430"/>
                <a:gradFill>
                  <a:gsLst>
                    <a:gs pos="12000">
                      <a:schemeClr val="accent4">
                        <a:lumMod val="50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Demi" panose="020E0802020502020306" pitchFamily="34" charset="0"/>
              </a:rPr>
              <a:t>Year 1</a:t>
            </a:r>
          </a:p>
          <a:p>
            <a:pPr algn="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Demi" panose="020E0802020502020306" pitchFamily="34" charset="0"/>
              </a:rPr>
              <a:t>Parent’s meeting</a:t>
            </a:r>
          </a:p>
          <a:p>
            <a:pPr algn="r">
              <a:defRPr/>
            </a:pP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Demi" panose="020E0802020502020306" pitchFamily="34" charset="0"/>
            </a:endParaRPr>
          </a:p>
          <a:p>
            <a:pPr algn="r">
              <a:defRPr/>
            </a:pP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Demi" panose="020E0802020502020306" pitchFamily="34" charset="0"/>
            </a:endParaRPr>
          </a:p>
          <a:p>
            <a:pPr algn="r">
              <a:defRPr/>
            </a:pP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Demi" panose="020E0802020502020306" pitchFamily="34" charset="0"/>
            </a:endParaRPr>
          </a:p>
          <a:p>
            <a:pPr algn="r">
              <a:defRPr/>
            </a:pP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Demi" panose="020E0802020502020306" pitchFamily="34" charset="0"/>
            </a:endParaRPr>
          </a:p>
          <a:p>
            <a:pPr algn="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Demi"/>
              </a:rPr>
              <a:t>September 2025</a:t>
            </a:r>
            <a:endParaRPr lang="en-US" sz="5400" b="1" spc="50" dirty="0">
              <a:ln w="11430"/>
              <a:gradFill>
                <a:gsLst>
                  <a:gs pos="25000">
                    <a:srgbClr val="54A021">
                      <a:satMod val="155000"/>
                    </a:srgbClr>
                  </a:gs>
                  <a:gs pos="100000">
                    <a:srgbClr val="54A021">
                      <a:shade val="45000"/>
                      <a:satMod val="165000"/>
                    </a:srgbClr>
                  </a:gs>
                </a:gsLst>
                <a:lin ang="5400000"/>
              </a:gradFill>
              <a:effectLst>
                <a:outerShdw blurRad="76200" dist="50800" dir="5400000" algn="tl" rotWithShape="0">
                  <a:srgbClr val="000000">
                    <a:alpha val="65000"/>
                  </a:srgbClr>
                </a:outerShdw>
              </a:effectLst>
              <a:latin typeface="Berlin Sans FB Demi" panose="020E0802020502020306" pitchFamily="34" charset="0"/>
            </a:endParaRPr>
          </a:p>
        </p:txBody>
      </p:sp>
      <p:pic>
        <p:nvPicPr>
          <p:cNvPr id="2057" name="Picture 9" descr="C:\Users\rachel.jenkinson\AppData\Local\Microsoft\Windows\Temporary Internet Files\Content.IE5\4VF1TNBX\back_to_school[1].jpg">
            <a:extLst>
              <a:ext uri="{FF2B5EF4-FFF2-40B4-BE49-F238E27FC236}">
                <a16:creationId xmlns:a16="http://schemas.microsoft.com/office/drawing/2014/main" id="{BD868939-9945-433B-A1DE-95095E1FC6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429" y="3211401"/>
            <a:ext cx="3588136" cy="21528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CFCD6-9F75-24EF-F865-6B33A7208415}"/>
              </a:ext>
            </a:extLst>
          </p:cNvPr>
          <p:cNvSpPr>
            <a:spLocks noGrp="1"/>
          </p:cNvSpPr>
          <p:nvPr>
            <p:ph type="title"/>
          </p:nvPr>
        </p:nvSpPr>
        <p:spPr/>
        <p:txBody>
          <a:bodyPr>
            <a:normAutofit/>
          </a:bodyPr>
          <a:lstStyle/>
          <a:p>
            <a:r>
              <a:rPr lang="en-GB" sz="4800" u="sng" dirty="0">
                <a:latin typeface="Berlin Sans FB" panose="020E0602020502020306" pitchFamily="34" charset="0"/>
              </a:rPr>
              <a:t>A typical day in Y1</a:t>
            </a:r>
          </a:p>
        </p:txBody>
      </p:sp>
      <p:sp>
        <p:nvSpPr>
          <p:cNvPr id="3" name="Content Placeholder 2">
            <a:extLst>
              <a:ext uri="{FF2B5EF4-FFF2-40B4-BE49-F238E27FC236}">
                <a16:creationId xmlns:a16="http://schemas.microsoft.com/office/drawing/2014/main" id="{8E4DAA8C-877D-F312-5225-472B67ACE451}"/>
              </a:ext>
            </a:extLst>
          </p:cNvPr>
          <p:cNvSpPr>
            <a:spLocks noGrp="1"/>
          </p:cNvSpPr>
          <p:nvPr>
            <p:ph idx="1"/>
          </p:nvPr>
        </p:nvSpPr>
        <p:spPr>
          <a:xfrm>
            <a:off x="609598" y="2160590"/>
            <a:ext cx="6770713" cy="4364754"/>
          </a:xfrm>
        </p:spPr>
        <p:txBody>
          <a:bodyPr>
            <a:normAutofit fontScale="85000" lnSpcReduction="20000"/>
          </a:bodyPr>
          <a:lstStyle/>
          <a:p>
            <a:r>
              <a:rPr lang="en-GB" sz="2300" dirty="0"/>
              <a:t>8.40- 9am- Morning activities</a:t>
            </a:r>
          </a:p>
          <a:p>
            <a:r>
              <a:rPr lang="en-GB" sz="2300" dirty="0"/>
              <a:t>9-9.15- Assembly</a:t>
            </a:r>
          </a:p>
          <a:p>
            <a:r>
              <a:rPr lang="en-GB" sz="2300" dirty="0"/>
              <a:t>9.20-9.50- phonics</a:t>
            </a:r>
          </a:p>
          <a:p>
            <a:r>
              <a:rPr lang="en-GB" sz="2300" dirty="0"/>
              <a:t>9.50-10.45- English/ handwriting</a:t>
            </a:r>
          </a:p>
          <a:p>
            <a:r>
              <a:rPr lang="en-GB" sz="2300" dirty="0"/>
              <a:t>10.44- 11- Break time</a:t>
            </a:r>
          </a:p>
          <a:p>
            <a:r>
              <a:rPr lang="en-GB" sz="2300" dirty="0"/>
              <a:t>11-11.45- Maths</a:t>
            </a:r>
          </a:p>
          <a:p>
            <a:r>
              <a:rPr lang="en-GB" sz="2300" dirty="0"/>
              <a:t>11.45-12.45- Lunchtime</a:t>
            </a:r>
          </a:p>
          <a:p>
            <a:r>
              <a:rPr lang="en-GB" sz="2300" dirty="0"/>
              <a:t>12.45- 1- Mastering number</a:t>
            </a:r>
          </a:p>
          <a:p>
            <a:r>
              <a:rPr lang="en-GB" sz="2300" dirty="0"/>
              <a:t>1-2- lesson</a:t>
            </a:r>
          </a:p>
          <a:p>
            <a:r>
              <a:rPr lang="en-GB" sz="2300" dirty="0"/>
              <a:t>2-3 lesson</a:t>
            </a:r>
          </a:p>
          <a:p>
            <a:r>
              <a:rPr lang="en-GB" sz="2300" dirty="0"/>
              <a:t>3- 3.15- story time </a:t>
            </a:r>
          </a:p>
          <a:p>
            <a:endParaRPr lang="en-GB" dirty="0"/>
          </a:p>
        </p:txBody>
      </p:sp>
    </p:spTree>
    <p:extLst>
      <p:ext uri="{BB962C8B-B14F-4D97-AF65-F5344CB8AC3E}">
        <p14:creationId xmlns:p14="http://schemas.microsoft.com/office/powerpoint/2010/main" val="789205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WordArt 3">
            <a:extLst>
              <a:ext uri="{FF2B5EF4-FFF2-40B4-BE49-F238E27FC236}">
                <a16:creationId xmlns:a16="http://schemas.microsoft.com/office/drawing/2014/main" id="{9C91968A-360F-40CD-B46E-5B053DBB95F2}"/>
              </a:ext>
            </a:extLst>
          </p:cNvPr>
          <p:cNvSpPr>
            <a:spLocks noChangeArrowheads="1" noChangeShapeType="1" noTextEdit="1"/>
          </p:cNvSpPr>
          <p:nvPr/>
        </p:nvSpPr>
        <p:spPr bwMode="auto">
          <a:xfrm>
            <a:off x="468313" y="261938"/>
            <a:ext cx="3670300" cy="717550"/>
          </a:xfrm>
          <a:prstGeom prst="rect">
            <a:avLst/>
          </a:prstGeom>
        </p:spPr>
        <p:txBody>
          <a:bodyPr wrap="none" fromWordArt="1">
            <a:prstTxWarp prst="textPlain">
              <a:avLst>
                <a:gd name="adj" fmla="val 50000"/>
              </a:avLst>
            </a:prstTxWarp>
          </a:bodyPr>
          <a:lstStyle/>
          <a:p>
            <a:pPr algn="ctr"/>
            <a:r>
              <a:rPr lang="en-GB" sz="3600" kern="10" dirty="0">
                <a:ln w="28575">
                  <a:solidFill>
                    <a:schemeClr val="tx1"/>
                  </a:solidFill>
                  <a:round/>
                  <a:headEnd/>
                  <a:tailEnd/>
                </a:ln>
                <a:solidFill>
                  <a:srgbClr val="00B050"/>
                </a:solidFill>
                <a:latin typeface="Berlin Sans FB Demi" panose="020E0802020502020306" pitchFamily="34" charset="0"/>
              </a:rPr>
              <a:t>Curriculum</a:t>
            </a:r>
          </a:p>
        </p:txBody>
      </p:sp>
      <p:pic>
        <p:nvPicPr>
          <p:cNvPr id="4" name="Picture 3">
            <a:extLst>
              <a:ext uri="{FF2B5EF4-FFF2-40B4-BE49-F238E27FC236}">
                <a16:creationId xmlns:a16="http://schemas.microsoft.com/office/drawing/2014/main" id="{40EB8A7D-9914-46C7-863B-7888B909157D}"/>
              </a:ext>
            </a:extLst>
          </p:cNvPr>
          <p:cNvPicPr>
            <a:picLocks noChangeAspect="1"/>
          </p:cNvPicPr>
          <p:nvPr/>
        </p:nvPicPr>
        <p:blipFill>
          <a:blip r:embed="rId2"/>
          <a:stretch>
            <a:fillRect/>
          </a:stretch>
        </p:blipFill>
        <p:spPr>
          <a:xfrm>
            <a:off x="472365" y="979982"/>
            <a:ext cx="7332496" cy="574022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WordArt 3">
            <a:extLst>
              <a:ext uri="{FF2B5EF4-FFF2-40B4-BE49-F238E27FC236}">
                <a16:creationId xmlns:a16="http://schemas.microsoft.com/office/drawing/2014/main" id="{13E13B85-6BB7-4EAD-A3B9-46ADA4D2CF3A}"/>
              </a:ext>
            </a:extLst>
          </p:cNvPr>
          <p:cNvSpPr>
            <a:spLocks noChangeArrowheads="1" noChangeShapeType="1" noTextEdit="1"/>
          </p:cNvSpPr>
          <p:nvPr/>
        </p:nvSpPr>
        <p:spPr bwMode="auto">
          <a:xfrm>
            <a:off x="179388" y="260350"/>
            <a:ext cx="3670300" cy="719138"/>
          </a:xfrm>
          <a:prstGeom prst="rect">
            <a:avLst/>
          </a:prstGeom>
        </p:spPr>
        <p:txBody>
          <a:bodyPr wrap="none" fromWordArt="1">
            <a:prstTxWarp prst="textPlain">
              <a:avLst>
                <a:gd name="adj" fmla="val 50000"/>
              </a:avLst>
            </a:prstTxWarp>
          </a:bodyPr>
          <a:lstStyle/>
          <a:p>
            <a:pPr algn="ctr"/>
            <a:r>
              <a:rPr lang="en-GB" sz="3600" kern="10" dirty="0">
                <a:ln w="28575">
                  <a:solidFill>
                    <a:schemeClr val="tx1"/>
                  </a:solidFill>
                  <a:round/>
                  <a:headEnd/>
                  <a:tailEnd/>
                </a:ln>
                <a:solidFill>
                  <a:srgbClr val="00B050"/>
                </a:solidFill>
                <a:latin typeface="Berlin Sans FB Demi" panose="020E0802020502020306" pitchFamily="34" charset="0"/>
              </a:rPr>
              <a:t>Curriculum</a:t>
            </a:r>
          </a:p>
        </p:txBody>
      </p:sp>
      <p:pic>
        <p:nvPicPr>
          <p:cNvPr id="4" name="Picture 3">
            <a:extLst>
              <a:ext uri="{FF2B5EF4-FFF2-40B4-BE49-F238E27FC236}">
                <a16:creationId xmlns:a16="http://schemas.microsoft.com/office/drawing/2014/main" id="{5EB3EE0C-28E4-4FCB-ACCF-319FC1425B00}"/>
              </a:ext>
            </a:extLst>
          </p:cNvPr>
          <p:cNvPicPr>
            <a:picLocks noChangeAspect="1"/>
          </p:cNvPicPr>
          <p:nvPr/>
        </p:nvPicPr>
        <p:blipFill>
          <a:blip r:embed="rId2"/>
          <a:stretch>
            <a:fillRect/>
          </a:stretch>
        </p:blipFill>
        <p:spPr>
          <a:xfrm>
            <a:off x="0" y="1041677"/>
            <a:ext cx="8100392" cy="5480753"/>
          </a:xfrm>
          <a:prstGeom prst="rect">
            <a:avLst/>
          </a:prstGeom>
        </p:spPr>
      </p:pic>
    </p:spTree>
    <p:extLst>
      <p:ext uri="{BB962C8B-B14F-4D97-AF65-F5344CB8AC3E}">
        <p14:creationId xmlns:p14="http://schemas.microsoft.com/office/powerpoint/2010/main" val="127220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2">
            <a:extLst>
              <a:ext uri="{FF2B5EF4-FFF2-40B4-BE49-F238E27FC236}">
                <a16:creationId xmlns:a16="http://schemas.microsoft.com/office/drawing/2014/main" id="{680988F2-3DD1-47AD-B169-FC2188152667}"/>
              </a:ext>
            </a:extLst>
          </p:cNvPr>
          <p:cNvSpPr>
            <a:spLocks noChangeArrowheads="1" noChangeShapeType="1" noTextEdit="1"/>
          </p:cNvSpPr>
          <p:nvPr/>
        </p:nvSpPr>
        <p:spPr bwMode="auto">
          <a:xfrm>
            <a:off x="408391" y="275872"/>
            <a:ext cx="4814888" cy="857250"/>
          </a:xfrm>
          <a:prstGeom prst="rect">
            <a:avLst/>
          </a:prstGeom>
        </p:spPr>
        <p:txBody>
          <a:bodyPr wrap="none" fromWordArt="1">
            <a:prstTxWarp prst="textPlain">
              <a:avLst>
                <a:gd name="adj" fmla="val 50000"/>
              </a:avLst>
            </a:prstTxWarp>
          </a:bodyPr>
          <a:lstStyle/>
          <a:p>
            <a:r>
              <a:rPr lang="en-GB" sz="2700" b="1" kern="10" dirty="0">
                <a:ln w="9525">
                  <a:solidFill>
                    <a:srgbClr val="000000"/>
                  </a:solidFill>
                  <a:round/>
                  <a:headEnd/>
                  <a:tailEnd/>
                </a:ln>
                <a:solidFill>
                  <a:srgbClr val="33CC33"/>
                </a:solidFill>
                <a:latin typeface="Berlin Sans FB Demi" panose="020E0802020502020306" pitchFamily="34" charset="0"/>
              </a:rPr>
              <a:t>What is phonics?</a:t>
            </a:r>
          </a:p>
        </p:txBody>
      </p:sp>
      <p:sp>
        <p:nvSpPr>
          <p:cNvPr id="3075" name="Rectangle 3">
            <a:extLst>
              <a:ext uri="{FF2B5EF4-FFF2-40B4-BE49-F238E27FC236}">
                <a16:creationId xmlns:a16="http://schemas.microsoft.com/office/drawing/2014/main" id="{3F223478-6DE5-4177-BC43-C4CE59F8BB7F}"/>
              </a:ext>
            </a:extLst>
          </p:cNvPr>
          <p:cNvSpPr>
            <a:spLocks noChangeArrowheads="1"/>
          </p:cNvSpPr>
          <p:nvPr/>
        </p:nvSpPr>
        <p:spPr bwMode="auto">
          <a:xfrm>
            <a:off x="4479636" y="3143250"/>
            <a:ext cx="18473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en-US" altLang="en-US" sz="3300">
              <a:solidFill>
                <a:schemeClr val="tx2"/>
              </a:solidFill>
            </a:endParaRPr>
          </a:p>
        </p:txBody>
      </p:sp>
      <p:sp>
        <p:nvSpPr>
          <p:cNvPr id="3076" name="Text Box 4">
            <a:extLst>
              <a:ext uri="{FF2B5EF4-FFF2-40B4-BE49-F238E27FC236}">
                <a16:creationId xmlns:a16="http://schemas.microsoft.com/office/drawing/2014/main" id="{42744249-3C6F-4DDC-BAF5-7D60846697D0}"/>
              </a:ext>
            </a:extLst>
          </p:cNvPr>
          <p:cNvSpPr txBox="1">
            <a:spLocks noChangeArrowheads="1"/>
          </p:cNvSpPr>
          <p:nvPr/>
        </p:nvSpPr>
        <p:spPr bwMode="auto">
          <a:xfrm>
            <a:off x="233026" y="1256310"/>
            <a:ext cx="7003270" cy="179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a:defRPr/>
            </a:pPr>
            <a:r>
              <a:rPr lang="en-GB" sz="1100" dirty="0">
                <a:latin typeface="Berlin Sans FB" panose="020E0602020502020306" pitchFamily="34" charset="0"/>
              </a:rPr>
              <a:t>Children begin to learn phonics (sounds) in early years, both nursery and reception. Once children begin learning sounds, these sounds are used orally to identify and make words. They will then begin to learn the letters which make each of the sounds and these are used to read and spell words.</a:t>
            </a:r>
          </a:p>
          <a:p>
            <a:pPr algn="just">
              <a:defRPr/>
            </a:pPr>
            <a:endParaRPr lang="en-GB" sz="1100" dirty="0">
              <a:latin typeface="Berlin Sans FB" panose="020E0602020502020306" pitchFamily="34" charset="0"/>
            </a:endParaRPr>
          </a:p>
          <a:p>
            <a:pPr algn="just">
              <a:defRPr/>
            </a:pPr>
            <a:r>
              <a:rPr lang="en-GB" sz="1100" dirty="0">
                <a:solidFill>
                  <a:schemeClr val="bg2">
                    <a:lumMod val="10000"/>
                  </a:schemeClr>
                </a:solidFill>
                <a:latin typeface="Berlin Sans FB" panose="020E0602020502020306" pitchFamily="34" charset="0"/>
              </a:rPr>
              <a:t>Once children begin learning sounds, these sounds are used orally to identify and make words. They will then begin to learn the letters which make each of the sounds and these are used to read and spell words.</a:t>
            </a:r>
          </a:p>
          <a:p>
            <a:pPr algn="just">
              <a:defRPr/>
            </a:pPr>
            <a:r>
              <a:rPr lang="en-GB" sz="1100" dirty="0">
                <a:solidFill>
                  <a:schemeClr val="bg2">
                    <a:lumMod val="10000"/>
                  </a:schemeClr>
                </a:solidFill>
                <a:latin typeface="Berlin Sans FB" panose="020E0602020502020306" pitchFamily="34" charset="0"/>
              </a:rPr>
              <a:t>Phonics enables children to read and write which opens the door to the rest of the curriculum.</a:t>
            </a:r>
          </a:p>
          <a:p>
            <a:pPr eaLnBrk="1" hangingPunct="1">
              <a:spcBef>
                <a:spcPct val="50000"/>
              </a:spcBef>
            </a:pPr>
            <a:endParaRPr lang="en-GB" altLang="en-US" sz="1800" dirty="0">
              <a:latin typeface="Comic Sans MS" panose="030F0702030302020204" pitchFamily="66" charset="0"/>
            </a:endParaRPr>
          </a:p>
        </p:txBody>
      </p:sp>
      <p:pic>
        <p:nvPicPr>
          <p:cNvPr id="3077" name="Picture 5" descr="Ear - Body Part Clip Art">
            <a:extLst>
              <a:ext uri="{FF2B5EF4-FFF2-40B4-BE49-F238E27FC236}">
                <a16:creationId xmlns:a16="http://schemas.microsoft.com/office/drawing/2014/main" id="{7E3E736C-148C-464A-863F-2482C4E39A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123" y="1741133"/>
            <a:ext cx="68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E697726-D19D-44BE-8F01-BACE288B4CDE}"/>
              </a:ext>
            </a:extLst>
          </p:cNvPr>
          <p:cNvPicPr>
            <a:picLocks noChangeAspect="1"/>
          </p:cNvPicPr>
          <p:nvPr/>
        </p:nvPicPr>
        <p:blipFill>
          <a:blip r:embed="rId3"/>
          <a:stretch>
            <a:fillRect/>
          </a:stretch>
        </p:blipFill>
        <p:spPr>
          <a:xfrm>
            <a:off x="199601" y="2753372"/>
            <a:ext cx="2932239" cy="3915988"/>
          </a:xfrm>
          <a:prstGeom prst="rect">
            <a:avLst/>
          </a:prstGeom>
        </p:spPr>
      </p:pic>
      <p:pic>
        <p:nvPicPr>
          <p:cNvPr id="5" name="Picture 4">
            <a:extLst>
              <a:ext uri="{FF2B5EF4-FFF2-40B4-BE49-F238E27FC236}">
                <a16:creationId xmlns:a16="http://schemas.microsoft.com/office/drawing/2014/main" id="{02F524F2-C755-47AD-BE7A-E5F5F5431AF2}"/>
              </a:ext>
            </a:extLst>
          </p:cNvPr>
          <p:cNvPicPr>
            <a:picLocks noChangeAspect="1"/>
          </p:cNvPicPr>
          <p:nvPr/>
        </p:nvPicPr>
        <p:blipFill>
          <a:blip r:embed="rId4"/>
          <a:stretch>
            <a:fillRect/>
          </a:stretch>
        </p:blipFill>
        <p:spPr>
          <a:xfrm>
            <a:off x="3563887" y="2706888"/>
            <a:ext cx="3456385" cy="4106488"/>
          </a:xfrm>
          <a:prstGeom prst="rect">
            <a:avLst/>
          </a:prstGeom>
        </p:spPr>
      </p:pic>
    </p:spTree>
    <p:extLst>
      <p:ext uri="{BB962C8B-B14F-4D97-AF65-F5344CB8AC3E}">
        <p14:creationId xmlns:p14="http://schemas.microsoft.com/office/powerpoint/2010/main" val="4197549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691E6-FF3E-4007-B1DD-1AA5ECAB65DA}"/>
              </a:ext>
            </a:extLst>
          </p:cNvPr>
          <p:cNvSpPr>
            <a:spLocks noGrp="1"/>
          </p:cNvSpPr>
          <p:nvPr>
            <p:ph type="title"/>
          </p:nvPr>
        </p:nvSpPr>
        <p:spPr>
          <a:xfrm>
            <a:off x="515126" y="1722430"/>
            <a:ext cx="2400300" cy="3345872"/>
          </a:xfrm>
        </p:spPr>
        <p:txBody>
          <a:bodyPr>
            <a:normAutofit/>
          </a:bodyPr>
          <a:lstStyle/>
          <a:p>
            <a:r>
              <a:rPr lang="en-GB" dirty="0">
                <a:solidFill>
                  <a:srgbClr val="FFFFFF"/>
                </a:solidFill>
                <a:latin typeface="Berlin Sans FB" panose="020E0602020502020306" pitchFamily="34" charset="0"/>
              </a:rPr>
              <a:t>Phonics in school</a:t>
            </a:r>
          </a:p>
        </p:txBody>
      </p:sp>
      <p:sp>
        <p:nvSpPr>
          <p:cNvPr id="17" name="Content Placeholder 2">
            <a:extLst>
              <a:ext uri="{FF2B5EF4-FFF2-40B4-BE49-F238E27FC236}">
                <a16:creationId xmlns:a16="http://schemas.microsoft.com/office/drawing/2014/main" id="{DB3F2CEA-B730-4885-881E-A8A998156759}"/>
              </a:ext>
            </a:extLst>
          </p:cNvPr>
          <p:cNvSpPr>
            <a:spLocks noGrp="1"/>
          </p:cNvSpPr>
          <p:nvPr>
            <p:ph idx="1"/>
          </p:nvPr>
        </p:nvSpPr>
        <p:spPr>
          <a:xfrm>
            <a:off x="325492" y="1484784"/>
            <a:ext cx="5179868" cy="4189214"/>
          </a:xfrm>
        </p:spPr>
        <p:txBody>
          <a:bodyPr anchor="ctr">
            <a:normAutofit fontScale="25000" lnSpcReduction="20000"/>
          </a:bodyPr>
          <a:lstStyle/>
          <a:p>
            <a:r>
              <a:rPr lang="en-GB" sz="8000" dirty="0">
                <a:latin typeface="Berlin Sans FB" panose="020E0602020502020306" pitchFamily="34" charset="0"/>
              </a:rPr>
              <a:t>Your children are completing at least 1 phonics session every day.</a:t>
            </a:r>
          </a:p>
          <a:p>
            <a:r>
              <a:rPr lang="en-GB" sz="8000" dirty="0">
                <a:latin typeface="Berlin Sans FB" panose="020E0602020502020306" pitchFamily="34" charset="0"/>
              </a:rPr>
              <a:t>This includes: </a:t>
            </a:r>
          </a:p>
          <a:p>
            <a:endParaRPr lang="en-GB" sz="8000" dirty="0"/>
          </a:p>
          <a:p>
            <a:pPr marL="0" indent="0">
              <a:buNone/>
            </a:pPr>
            <a:endParaRPr lang="en-GB" sz="8000" dirty="0"/>
          </a:p>
          <a:p>
            <a:pPr marL="0" indent="0">
              <a:buNone/>
            </a:pPr>
            <a:endParaRPr lang="en-GB" sz="8000" dirty="0"/>
          </a:p>
          <a:p>
            <a:pPr marL="0" indent="0">
              <a:buNone/>
            </a:pPr>
            <a:endParaRPr lang="en-GB" sz="8000" dirty="0"/>
          </a:p>
          <a:p>
            <a:pPr marL="0" indent="0">
              <a:buNone/>
            </a:pPr>
            <a:endParaRPr lang="en-GB" sz="8000" dirty="0"/>
          </a:p>
          <a:p>
            <a:r>
              <a:rPr lang="en-GB" sz="8000" dirty="0">
                <a:latin typeface="Berlin Sans FB" panose="020E0602020502020306" pitchFamily="34" charset="0"/>
              </a:rPr>
              <a:t>Every session is the same format meaning the children are very familiar with it and benefit from the repetition.</a:t>
            </a:r>
          </a:p>
          <a:p>
            <a:r>
              <a:rPr lang="en-GB" sz="8000" dirty="0">
                <a:latin typeface="Berlin Sans FB" panose="020E0602020502020306" pitchFamily="34" charset="0"/>
              </a:rPr>
              <a:t>All children read at least 3 times a week in a group.</a:t>
            </a:r>
          </a:p>
          <a:p>
            <a:r>
              <a:rPr lang="en-GB" sz="8000" dirty="0">
                <a:latin typeface="Berlin Sans FB" panose="020E0602020502020306" pitchFamily="34" charset="0"/>
              </a:rPr>
              <a:t>Some children read one to one with an adult as well.</a:t>
            </a:r>
          </a:p>
          <a:p>
            <a:r>
              <a:rPr lang="en-GB" sz="8000" dirty="0">
                <a:latin typeface="Berlin Sans FB" panose="020E0602020502020306" pitchFamily="34" charset="0"/>
              </a:rPr>
              <a:t>Some children receive ‘keep-up intervention’ sessions as well.</a:t>
            </a:r>
          </a:p>
          <a:p>
            <a:pPr marL="0" indent="0">
              <a:buNone/>
            </a:pPr>
            <a:endParaRPr lang="en-GB" dirty="0"/>
          </a:p>
        </p:txBody>
      </p:sp>
      <p:pic>
        <p:nvPicPr>
          <p:cNvPr id="4" name="Picture 3">
            <a:extLst>
              <a:ext uri="{FF2B5EF4-FFF2-40B4-BE49-F238E27FC236}">
                <a16:creationId xmlns:a16="http://schemas.microsoft.com/office/drawing/2014/main" id="{2EE09CE6-091C-4F58-AA84-D828E45A10A4}"/>
              </a:ext>
            </a:extLst>
          </p:cNvPr>
          <p:cNvPicPr>
            <a:picLocks noChangeAspect="1"/>
          </p:cNvPicPr>
          <p:nvPr/>
        </p:nvPicPr>
        <p:blipFill>
          <a:blip r:embed="rId2"/>
          <a:stretch>
            <a:fillRect/>
          </a:stretch>
        </p:blipFill>
        <p:spPr>
          <a:xfrm>
            <a:off x="515126" y="1577305"/>
            <a:ext cx="7567524" cy="2008920"/>
          </a:xfrm>
          <a:prstGeom prst="rect">
            <a:avLst/>
          </a:prstGeom>
        </p:spPr>
      </p:pic>
    </p:spTree>
    <p:extLst>
      <p:ext uri="{BB962C8B-B14F-4D97-AF65-F5344CB8AC3E}">
        <p14:creationId xmlns:p14="http://schemas.microsoft.com/office/powerpoint/2010/main" val="4130568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WordArt 2">
            <a:extLst>
              <a:ext uri="{FF2B5EF4-FFF2-40B4-BE49-F238E27FC236}">
                <a16:creationId xmlns:a16="http://schemas.microsoft.com/office/drawing/2014/main" id="{757F86A3-1E7A-460C-9F2C-3FC46F18B37D}"/>
              </a:ext>
            </a:extLst>
          </p:cNvPr>
          <p:cNvSpPr>
            <a:spLocks noChangeArrowheads="1" noChangeShapeType="1" noTextEdit="1"/>
          </p:cNvSpPr>
          <p:nvPr/>
        </p:nvSpPr>
        <p:spPr bwMode="auto">
          <a:xfrm>
            <a:off x="506027" y="1028700"/>
            <a:ext cx="7696940" cy="914400"/>
          </a:xfrm>
          <a:prstGeom prst="rect">
            <a:avLst/>
          </a:prstGeom>
        </p:spPr>
        <p:txBody>
          <a:bodyPr wrap="none" fromWordArt="1">
            <a:prstTxWarp prst="textPlain">
              <a:avLst>
                <a:gd name="adj" fmla="val 50000"/>
              </a:avLst>
            </a:prstTxWarp>
          </a:bodyPr>
          <a:lstStyle/>
          <a:p>
            <a:r>
              <a:rPr lang="en-GB" sz="2700" b="1" kern="10" dirty="0">
                <a:ln w="9525">
                  <a:solidFill>
                    <a:srgbClr val="000000"/>
                  </a:solidFill>
                  <a:round/>
                  <a:headEnd/>
                  <a:tailEnd/>
                </a:ln>
                <a:latin typeface="Comic Sans MS" panose="030F0702030302020204" pitchFamily="66" charset="0"/>
              </a:rPr>
              <a:t>Phonics Screening Check?</a:t>
            </a:r>
          </a:p>
        </p:txBody>
      </p:sp>
      <p:sp>
        <p:nvSpPr>
          <p:cNvPr id="5123" name="Rectangle 3">
            <a:extLst>
              <a:ext uri="{FF2B5EF4-FFF2-40B4-BE49-F238E27FC236}">
                <a16:creationId xmlns:a16="http://schemas.microsoft.com/office/drawing/2014/main" id="{C9A67F46-4729-48C1-B21F-DD3445B4905B}"/>
              </a:ext>
            </a:extLst>
          </p:cNvPr>
          <p:cNvSpPr>
            <a:spLocks noChangeArrowheads="1"/>
          </p:cNvSpPr>
          <p:nvPr/>
        </p:nvSpPr>
        <p:spPr bwMode="auto">
          <a:xfrm>
            <a:off x="4479636" y="3143250"/>
            <a:ext cx="18473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en-US" altLang="en-US" sz="3300">
              <a:solidFill>
                <a:schemeClr val="tx2"/>
              </a:solidFill>
            </a:endParaRPr>
          </a:p>
        </p:txBody>
      </p:sp>
      <p:sp>
        <p:nvSpPr>
          <p:cNvPr id="5124" name="Text Box 4">
            <a:extLst>
              <a:ext uri="{FF2B5EF4-FFF2-40B4-BE49-F238E27FC236}">
                <a16:creationId xmlns:a16="http://schemas.microsoft.com/office/drawing/2014/main" id="{155F64A4-3A5F-4EC6-880B-370DC6A89E60}"/>
              </a:ext>
            </a:extLst>
          </p:cNvPr>
          <p:cNvSpPr txBox="1">
            <a:spLocks noChangeArrowheads="1"/>
          </p:cNvSpPr>
          <p:nvPr/>
        </p:nvSpPr>
        <p:spPr bwMode="auto">
          <a:xfrm>
            <a:off x="406153" y="2000251"/>
            <a:ext cx="6909047"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GB" altLang="en-US" sz="2100" dirty="0">
                <a:latin typeface="Berlin Sans FB" panose="020E0602020502020306" pitchFamily="34" charset="0"/>
                <a:cs typeface="DilleniaUPC" panose="020B0502040204020203" pitchFamily="18" charset="-34"/>
              </a:rPr>
              <a:t>Children in Year 1 throughout the country will all be taking part in a phonics screening check during the same week in June. </a:t>
            </a:r>
          </a:p>
          <a:p>
            <a:pPr eaLnBrk="1" hangingPunct="1">
              <a:spcBef>
                <a:spcPct val="50000"/>
              </a:spcBef>
            </a:pPr>
            <a:r>
              <a:rPr lang="en-GB" altLang="en-US" sz="2100" dirty="0">
                <a:latin typeface="Berlin Sans FB" panose="020E0602020502020306" pitchFamily="34" charset="0"/>
                <a:cs typeface="DilleniaUPC" panose="020B0502040204020203" pitchFamily="18" charset="-34"/>
              </a:rPr>
              <a:t>Children in Year 2 will also take the check if they did not achieve the required result when in Year 1 or they have not taken the test before. </a:t>
            </a:r>
          </a:p>
          <a:p>
            <a:pPr eaLnBrk="1" hangingPunct="1">
              <a:spcBef>
                <a:spcPct val="50000"/>
              </a:spcBef>
            </a:pPr>
            <a:r>
              <a:rPr lang="en-GB" altLang="en-US" sz="2100" dirty="0">
                <a:latin typeface="Berlin Sans FB" panose="020E0602020502020306" pitchFamily="34" charset="0"/>
                <a:cs typeface="DilleniaUPC" panose="020B0502040204020203" pitchFamily="18" charset="-34"/>
              </a:rPr>
              <a:t>What the screening doesn’t check is children’s understanding and fluency.</a:t>
            </a:r>
          </a:p>
        </p:txBody>
      </p:sp>
      <p:sp>
        <p:nvSpPr>
          <p:cNvPr id="5125" name="Rectangle 5">
            <a:extLst>
              <a:ext uri="{FF2B5EF4-FFF2-40B4-BE49-F238E27FC236}">
                <a16:creationId xmlns:a16="http://schemas.microsoft.com/office/drawing/2014/main" id="{E9214D1D-F4B1-4068-BFFB-938596C17710}"/>
              </a:ext>
            </a:extLst>
          </p:cNvPr>
          <p:cNvSpPr>
            <a:spLocks noChangeArrowheads="1"/>
          </p:cNvSpPr>
          <p:nvPr/>
        </p:nvSpPr>
        <p:spPr bwMode="auto">
          <a:xfrm>
            <a:off x="4502944" y="3120629"/>
            <a:ext cx="1381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en-US" altLang="en-US" sz="1800"/>
          </a:p>
        </p:txBody>
      </p:sp>
      <p:sp>
        <p:nvSpPr>
          <p:cNvPr id="5126" name="Rectangle 6">
            <a:extLst>
              <a:ext uri="{FF2B5EF4-FFF2-40B4-BE49-F238E27FC236}">
                <a16:creationId xmlns:a16="http://schemas.microsoft.com/office/drawing/2014/main" id="{DF218B1E-82BE-4E24-8EA0-2AB9541F288D}"/>
              </a:ext>
            </a:extLst>
          </p:cNvPr>
          <p:cNvSpPr>
            <a:spLocks noChangeArrowheads="1"/>
          </p:cNvSpPr>
          <p:nvPr/>
        </p:nvSpPr>
        <p:spPr bwMode="auto">
          <a:xfrm>
            <a:off x="4502944" y="3120630"/>
            <a:ext cx="1381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algn="l"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AutoNum type="arabicPeriod"/>
            </a:pPr>
            <a:endParaRPr lang="en-GB" altLang="en-US" sz="1800" dirty="0">
              <a:solidFill>
                <a:srgbClr val="CC0000"/>
              </a:solidFill>
            </a:endParaRPr>
          </a:p>
          <a:p>
            <a:pPr lvl="1">
              <a:spcBef>
                <a:spcPct val="0"/>
              </a:spcBef>
              <a:buFontTx/>
              <a:buNone/>
            </a:pPr>
            <a:endParaRPr lang="en-GB" altLang="en-US" sz="1800" dirty="0"/>
          </a:p>
        </p:txBody>
      </p:sp>
      <p:sp>
        <p:nvSpPr>
          <p:cNvPr id="5127" name="AutoShape 8" descr="data:image/jpeg;base64,/9j/4AAQSkZJRgABAQAAAQABAAD/2wBDAAkGBwgHBgkIBwgKCgkLDRYPDQwMDRsUFRAWIB0iIiAdHx8kKDQsJCYxJx8fLT0tMTU3Ojo6Iys/RD84QzQ5Ojf/2wBDAQoKCg0MDRoPDxo3JR8lNzc3Nzc3Nzc3Nzc3Nzc3Nzc3Nzc3Nzc3Nzc3Nzc3Nzc3Nzc3Nzc3Nzc3Nzc3Nzc3Nzf/wAARCACbAKcDASIAAhEBAxEB/8QAHAAAAgIDAQEAAAAAAAAAAAAAAAUEBgIDBwEI/8QAQRAAAQMDAgQCBgYIBgIDAAAAAQIDBAAFERIhBjFBURNhFCIycYGRFSNCUmKhBzNDcoKxwdEWJDRTkvGi4WPi8P/EABoBAAIDAQEAAAAAAAAAAAAAAAAEAgMFAQb/xAAwEQABAwMCBAMIAwEBAAAAAAABAAIDBBExEiEFE0FRYYHwFCIycZGhscEVQtEj4f/aAAwDAQACEQMRAD8A7hRRRQhFFFFCEUUUUIRXh5VqkSWY7ZW84lCfxHGaq07jmMzIeajwZbrTKghyXoHhJVgHGAdW2Rk6cDvVb5WMyVNsb3YCYzrebzdXGLnHDlrYaSUtLOUSHVE5Kk9QkBOM7ZUewpbHv1k4fnyoEriK3oijCmmH5Y8SOrJ1I3PsciATkbjlgCn3XiW4cULU20++mzqd9HaagDDtyd6pSrogYOTkcicgCtrrEXhtlmNcLEbewU4YUhtLyHFfcynJ8Q5GAfa3wTg0rLWOYLxxl3yS8shYSGjVZXGXcpiocq82+6RZkWMC6iJFQlYcaABIKs51kZxggZwCDuas6FBSQQcgjIrjV64dDDaZztok2Jx4eGLhGcbHhlZACXkpOMKJA5K36ipVk4nkIZVCmGQ1coivBdZYC3M4GzgAz6hHInzFDqwhtywg9lfTNE50n3T4rrua9qi2/iKW6yl5mV4rZyPXRnBBwQdgQQQQRTiLxKnIElgj8Te/5UM4hC42OxTL6KVouNwrFRUeLNjy05YdSvyHMVIzTjXNcLgpUgg2KKKKKkuIooooQiiiihCKKKKEIoorBxaW0lSyAkcya4TZCyUQkZJAA70gufEAbJahYWrq50Hu71BvF4XLUWo5KWBzPIq/9UpArFq+Im+iL6rVpaH+8n0WT7zshwrfWpaj1VSu+OfR9jukuMnQ6iO67kff08/yFMq0T4yJsKREd/VvtKbV7iCP61lseeYC49VpPYAwhqQWLh9xmXbbfAvEq3F22uIhONhCkB8pBXnUD7Q9bCcH1VEY3qfD4avtnZ4atl94omeG9IWk+D4SwzIHrs4U4gkjAWN876QBitHDyVXPhqG2+txibEPhl1sgLZeaOnUD8M45EKwdjTCdbpF4cS7xBN9McaQUx/Ca8FLBznWkAkhzIHrZ2xtjfOjDxaKBjmT/ABAnpnfK8S2rbGC2TIKiv8L3mycL8Qf4h4lnPMyn3EtRmC2v0kOYSlJK0EpUokDCSAOdQIsNVp4phJccU65PgKTJWr9o82QrV8QtQx2Axyp1KM1Ybl8QXMzWoCSppKWA2AQMa1gE614zywN9kioN3UDxLYdjq/zBweePD/6qufiDamYMi+GzrnubfpX01Vrq4wzF03baQ2VlCdJWrWrHU8s/kK2UCis4knK9mFk2tbawttSkqHIg4NPbZxAQQ1N3B2Do6e/+9IK8Iq+CpkhN2FUzU7JRZwXQm1ocQFIUFJPIg5zWdUq03VyAvSrK2T7Se3mKuEd9t9pLjStSFDY16Glq2Tt2z2WFUUz4Xb4W2iiim0uiiiihCKK1yX0Ro7r7urw2klatKCo4AycAZJ9wpbaeJbJeE6rXdYcnpht0EjyI50ITUmqpxDczIWqMwr6lJwsj7R/tUH9IEi5W65W6VAu7sSPIJiyWigOIBVs2sg8hqOCRg+snOwqvuTLlbtrrB8ZhI3lwUlYHmpvdQ+GqkK4TPjtF5pyj5TX3k8lNjzY0l59ll4LeYUUuo5KSfMH5g9RUgGqvMhwJ16hXNlzLE9Ho3psVzC2nBlTagrlg+skg5z6uRzpiuVNspKb0Q9DBwi4towEjs6keyfxD1e+nFZbqBxjEke/cdVpNrGh+h+3j0Tig9axBCgCk5BGQR1rKs+ydVecWLFxF46siBdlJS6fssyAAEny1jbPcCm656ozqkTWloSVHw3W21LSodjpyUkee3btWVxhsT4T0SUnUy6gpUOuPLse1L+HJj6VSLRcVlU2CAA6Tu+yc6F+/AwfOo1LGyM5pFyNj+j+l5DjlBy389ouDlSjm5uIVoWmC2sLw4gpL6hun1TuEg774yQOnOBLPj8cQ28HES3uuqPYuLSkD5IJqwnfbrVdsbiJ19vc9pQcQh1ENCknIIbTk/wDksiq6J2pzngWDQbfM7fVKcGYZatp6BPhRRyNGauIXukUHlWqQ+1HZcfkOJbZbTqWtZwEjuTSxH0lewDFW7bbaof6hSAH3gfuA7Np81Ak9hzpinpZJzZuO6onqGQj3spgqZHTMRDLqfSFpKg0N1BI5k45Dcc+pFObJc1Qngl3JYWd8n2T3qiWgWy1mbd3ClhmQ6GI5USpx5CCQFHmpa1qyepI001S9eJ5KosVuBGAz6ROGVqHXDaSMDHVRHuptlNKyYcne3Xolnzxvi/69enVdXQoLAIOQeorKqJ+jCbKlRJD8+fIk+kKK4gdASExxsnCRsCdz3wQDyqxXHiuwW11DMu6xUvuEJQyletxZJwAEJySc9hW6xwcNljOaWmxTmiiipqKxJyO9cxu9ggW+/Ltc6DGft09S5EHxWgQ2vm61kjbclY96u1T+NLHMttwPENonXCPGKCmexEdPq5x9elBBSSMesMbjcbjdZemuILla0NM3CDcQhSX4r0pvwnG3B7Kw43sdiRgpGQTvvQharpw0+/DejwLrKbbW0WwxJJfbT+7n10+WFbdqyh3p+3MMR+JWTGdwlBmpOqO6rvq+wTtsoDc4BNbBxCmJhu9wZFvVj1nynXHPf6xJOn+IDypu26xLZC2ltvtOp2UkhSVg/ka4ABhdJJykV+4Xj3Rh123PqgS3dLnjMY0OkEKSpaeROQCFDB88bVMtl2L730ddGDFuIRqU0SCh8dVNq+0nuOYzuK0KtEm1kvcOKbSjOpVueUQyv9wjJbPuyny3zXoctvE8ZyJKadZksK1KYcHhvxl9FJI/JSdjXbIuVGkQXeHyZFubW7aty9DTupgfea66e6P+PLBaR32pLDb8dxLrLidSFoOQodwajW64SYcpu2Xpep5RPo0wJCUSQN8HHsuY3I5HGR1AiT2P8PyFz4+9qeXmUykbR1k/rU9k/eH8XesyuoRKNbB735T9HWFhDH4/Cbk5Bqj8Qz5ErihLVkS6mXbI7in3G29SilQBI0nmkDB95GO1XcKBAIII5hQOxqlcYwnbxxJbrZa3WWJyozqnnlvloKb2w2ogHIOFbEHl2zWZQ6eYdQ6H5eafrLGPfcXx3UBq6vOOxm+Jb9IFvnsB5hEEBS1jO6HAhOpOew7HenfDL8Zq/wBxhwYT0CI8w1IjsvNeGVEZQtSUnkNk89+vWkPCkKfJnvXCO3ElvwXEpS06sspytGdeUg5V0B5YzinN6N4jyYV9uqYcaPAeDa2WFFxXhuHQtSlkAYGUnAHSnJ5IwTTNDRfyN+mywWzx09YGssBf1srfnvUefNYgRVSJK9LaSBsCSonkkDmSTyHWtkl9qKw6/IcS200kqWtRwABzNQrNCeuL7V5uLS0HGYURYwY6SPaUP9wj/iDgb5pOkpTO7fYBb9VUiFviV5BtT9xebn3xGNKguNAJylnspePac69k8hvvWV4uD9wEm02NQVKUjw3pXJuLnnk9V4JwkeWcbUPyX74+5CtjqmYLaiiVNRsVnq20e/RSunIb7jY/Oi2gNWi0RfHmactxWtggffcV9kHnk7noCa9IxjWN0tFgsF7nPOp25WNpsVvsEdL7rniOsNBBmSCAW0AAYT0QnGNh8cmod1mTOI7c9CsDJEd7CV3CRltrRn1tAHrLyNsjA32NTWLIqW61L4gdbmyUq1Ns4+oYP4UkesR95W/bGcU0nTIkBhT86S1GZTjK3lBA8hk1JRSlrhxDqUm6zZExITgMA+EwNsY0J5j94mp/CFmhz74ZUWIwxa7SstsJbbSEuycYUrYckAlI/EVdqWyr1LuMV9vh6DIW6pBDc2QnwmUq7jV6ysc9hjzr2Kq82Xh5uPJvDVugw2xhFvY1rO+SCtYJUok9EgknrUQ0DC6STldVB5UVTeCOHZbK3b1e35js2TuzHlPlz0RvGMY5BZ5qwNs4HmVJcWxn9InDhuMm1XSWLZOjrLbrM/CB5EKzpIIwRvyNJJbDHDFwaaYcbNinK/yhBymK4f2efuKPs9Acp5EYX/pu4RRLYa4oiRUvvwgEzGSTh1gZ396c/I+QFUBuxJkW0K4fusqNGkN/qCorbIPPbOxzjfyoKAuxHBzkZ7g0nkcPxvFckW1162ylnKnYpwlR7qbOUKPmRmqhE4t4ksrLbd2tSbmwgBPpMVZCyAMZKTnJ69KsVq464fuRCPTREf2BYmfVKB7ZO350IUn6TuNrITeYnjsZ3mwkkpA7uN+0n3p1AdcVulQoF+ZZmxZCQ6gExZ0ZYKkZ54PJQ7pOR/RqlQWkKScpPIg5FJ5VjCH1zLO96BMWcr0pyy8fxo5HP3hhXnQhaPGFwCrLxGyhEpe7TjZKW3yNwtpXNKxz08wRtkVItkqQ3IVaLuQ7I0ksvlICZTfmOWoclD49do65LF0T9E8RRBElqOWvXJQ4obhTLmB6w542UMdt60vtuSNFlvTxRMCtduuSQElxY5HsHB1TyUM42JAEKO9NZ4UL0WadMDQpyArBJIHNkeYJ9UdQcfZqq2xLF2uTjt7mMQvTMvPPPp1IRgDw0DkMY2B5HScZJqRCj3biy5z31+HIchKVhsvFLTaUkoygYO6ilRz0zzrUwsS2ErlXJTSGIKUwg4xrCwn2GhjGNjzOT8qznsjD36MnPh5Leow/lai7A+ZF8Hx/QWvgpyVIvt3hNSHIvpDaS1IbQDu2U5ISrI3CwcHoast2sF4uNtkxrnfA4x4KiW48RLJWQMjUcnbI5DFIuGEqau1hdKSDOduK1776dKcHP8ApvxBYVIgohQ7tcj6asMMRlyMoGdyokjUQlIKiM74x1rOqQTWNa0gE2/rfFxnpheWrQfbDvubHCkcPPHipqDJcRm3RkIWtKgR48kAbdilH5q/dprOfevM5y1wXFtxGzibLQd1H/ZQfvH7ShyGw3O2t9BgMROGuHiGXvCAU6Bn0Vnq4e6idhnmSTvg1qYbTMbFnsalxrVGyiRLQr1nVfabQrmVE51L6EkDfcb8cbY26W4Tz3uebuW0ylySbTw0lEePH+qdmJQPDYA5ob6KX+STz32qYhFq4bglS3EMIcXlxx1WXH3D3PNaj2+AqKierAtnCsRlSGPq1SFZTHj9CBj9Yob+qD0OSKlW6yMxn/TJbrk2eRj0l8jKfJCRsge7njfNTUFH9KvN1A9AZ+i4pOPSZaNTyh0KGuSc9Cvl92pMKwwo0hMp0LmTAP9VKV4ix+70T/CBTJ1xtlsuPLQ2hO6lrUEgDuSaq1z/SFYIay1GecuMjo1DRrz/Fy/OhCtZIHrHAwOfYUosT0K83P6VurrTNmgDxYhfUENuuJO7yidsD7Oduat9sUi7XvifiWG5EZhM2mG8NKy4sqdUn4cs9dqT3e1R4UBU2/wAyRcnUDSy04soQV9AlI93yFRIJwui1jddyi8fWS5XhNpsTi7pKKStfooBbbSBzUskDngbZ3I99FKv0PcHf4ZsRlzWUoulww4+B+yR9lsdsA5PmeuBRUlxX11tDra23EBaFgpUkjIIPMVwG52tXBPFrtlWSLTOJetrileyTjLfzOPl3r6Bqgfpc4fTfrU02jCJTepUZ3OClwbjfseX/AFUHyCMajhSYwvNgqdvUSda4E8YmRWnTyC1J9YfHnUbh65KuMIiQktzGFFqQ2eaVj+//AKppU1FImrLcLWrXw9e5cID9g4fEb+R2+YNM2ONb/bdKb3Y0y2usiAvOB+4c5/KpVHlQhMI3FPC3ErJhuS2tSiB4EoeGoK6ac/aHQg5HSo/EHpFpscpm4NO3K2JZUuPKGfGjrSMo1EbnB5ODcYGeppTPs9uuGTLhtLURjXpwr/kN6gs2i62n17DfJLSAMejST4jRHbB2HbOMgdaEJbb3C3HjRRGnl5xkkBLLiS6nYqOR7Q3yeY3rYp99xiKIlokJcdQ6ll4Bf+cUd0gg7J0BJGx78sULvN0tDS27zB8KGhQXDkQyFCI9jYoBOyDvlGwwSOtZp4ztoZXq1xnfERNSwWiQxJCsLSn8LidR8iVZ51UYhuRlaP8AJSktFgLdgrNEhsRL1aYT62/DttrUl1a1aQVuKSj89KqytbEC1TbleIrb62WViDCj+IpfiO5GsN5O2VaU7bDQrpmk0Xifh9+Le59wejvPTFHwobqColpsYbSQRjJOVY6ZqGvie029iKzDngmA0IsTQ0VJSsp+tk4xueaUD3nkc0jSRO5znuvtt4HqSFlvPMqHvGMBWoBwIlRXJyW8nxr3c0qwEHAwy2c7YTtt7I81ZqdHjOXSK2goVa7E0AG46ctuSEjlq/20c/V5nrjcVQ2bnebmqObPbWWbUzvF9OUFgrzkurH21k75wcGpTlglXJficQXiZPyclkL0Nf8AEcvhitNTVrm8b8M2ZtEOG8l9TY0txoCNYHkCPVHzpNJ4r4ouuU2y3NWpkkgPyla147hPIH4GsoVuhQEkQ4rTORgqQnBPvPOpXyoQkR4ecnu+NxBdJdyXnOhaylse5IP9vdTWHBiwmyiJHaZSefhpAz7+9SKKEIAqLwPATxhxq1KkJC7Na1FTQB9V54Y3x1A/oO5pdxJKkL8C0WzBnzzoTvjw0dVZ6f8AddQ/R5Z2LQhuHFH1Udkgq6qUSMqPmd6Xmn0OawZKujiLmuecBXuiiimFSilPEzPi20qHNtQV/Q/zptWqS0HmVtKGQtJSfjVUzOZG5vdTifoeHdlwLjKE5Y7w3xFFQTFfIauKB07Lx/8AuXnTBC0uIStBBSoZSR1HerTc7e1IbkwJqNbSwppxB6g7Vz+wsTbXJlWR9tyQiM5iK62NZcQeQwOo/qe1J0FRqYY35anqmkc54dELgpzRUj6OuQAK4RZB5GQ6hvPwJzXgt8w+wmK4eyJjeT+dP6gqfYpfD6haKPdmvXkPxnQzMjux3CMhLo2I8iNj8DQ2h591TUaM++tIBUlpsqxnlnt8a7cKv2aXVptukvGLPjcOTQR7CQv5EGt9omxLvbmVhTLy9CfFbICilWNwQfOmdwstxlwJEZ6H6Ml5tSNUh5tOMjGedKW+GIDUOPHnT7OFMDSl5EhSnRvt7Cc/nXC4BXs4fO/A9eSlLtdvWcqgxjj/AOJP9qS8Um2WyzSkNsxmpLjZQ2hKEhRzscdeRzTSRw2zHfQg3Ke+04wh5CkSXUpUlecbE56VgeEbXLtkpKnWYMZDjaVulKlLW4ckAq3NF9lW2jeZOXfdSbQwI1riMcyhlAz8Kl1tZhSXdoztvlY2Ajyxn5KArB5iTGcS3NivR1qBKQ4BhQHYgkGuhwK7JRTR3uMevmsaKK1ekM6/DCwpf3UesfkK7cKhkMj/AIWkrbWmbJZhRXZMhRS00nUoitv12M+hTcd/RXP7UlnQ3L5fodskjwLYj66QXFaFOEckAHft+faoOeGjUeiu9inP9SmfANsefLvEVyQEypicR0f7TPT5/wAvfXWeFGdMd54j2lBPwH/dVhCMBKEJxsAkAbeQFXy3xhFiNMjmket7+tZFGXVFSZXdE3VhsEAiHVSqKKK2llIrw17RQhVjiiDpcEtAylXque/oa55dJEmFZoaYby2EOyJSH/COkrIWNOSN+RNdlkMIfZW26MpUCCK5BxVH9HtzrBOTGvDrfwW2Fj+dI8gslc8YI+69DwaUSPbG8Xsf9VV0JLmdGpazzCckn+ealzLVNhtNuzoDzDbvsKdRjVt26fGpnC8xEG9NuOOoZQttbRfXjDRUPVVv2IHzrO7T0+gpt6Jrs9an/HflLJ0qVp0hKAd8dc1IAabkr1Mk8ragRMbt1Ph+BZFhcckRp1tWoqZEVyQyk/snUYIKe2RkEdalRVE229jJGqCheQfur/8AtWqzMGJaplxdBSuS2YcRJGCsq9tQ7gAVvgI1JubQ5Ktb4GPLSR/KrW/DusOtewVtm+iLXVabZSpxKW20lSlAAAcyaeo4RvWNb0dmOnqqRISgCkrSy2604OaFJV8jmrAfoO78Rqc13JDs98JJ0NaUk8ueTjNVtAOVtVss8ZHLG1jc2v8AtbLm2lhdvjh+O86zb2mnFMOBaQpJUOYqFc/qbBEb3Cpst2SR+FIDaf5ZrFZ9HZd17lnWFbbnSSP6V5xOnwpsaGFEiJDaaV5LwVK/NVWPNmrD4Y0y1hJ6H8f+kJQttKk6lIyOWSMj3U6tavHsUmOkALgPCUgcvqleqsfAkKqZCtrUrgh5Y/1gfXKaAG6kN4Qv+ZpVw7JbYu7Hjbx5AMd7zQsY/ng/CoNGkha8721UMjQN2H8f7uE0tsZiXcAiQ0l5CWHVpQvOkqSnKcgHcbcqWf4hui2khmSIrRAw1FbS2kfIZ/Om9hacjX2NEf8A1qFux3D3IQoZ+OAfjVVZBDSAeYABqUhPRI8GgjLXMeAdOPqVJNymlzJuMsr6/wCZX/epbd9nFIamOJnsdWZaQsEeR5j51YGHWDBs0GZDjOxHYbPiK0YdSpaikKSob88VUpkdUSZJjKOVMvLbz30qI/pVbiRg3T9O+GpJY6MAj5d7eSu/CkmOi5QnELWq3SFlDaXTlcd8DIbUeqSN0mungVwqxurMe6x0HATEMpsfdcaUlST+ddwiueNHad6LQFfMVdA1oBLRleV43AYphv69fhbqKKKuWKiiiihCDXK+OG9H04D0uEd0DtqaCf6V1Q8q5px40TI4g+76PCd+Tiwf6VB+Fp8JdpqR5fkLn4ClKCUpUpR2CUgkn3AVInwJdtfQxOYUy6ptLgQrnpOcZ+RFTOE16OJraonGXSnPbUlSc/mKmymH5vDixKWp6Xb1l9DiiSpbClFK8k/dWCfdSzWgtXtp6t0VQ2M20m33uP190vgXTw2BCuCDJghRUlIOHGFfebP9ORp5Z4jqJ2ptxMmG/FfablNDAVlB9VQ+yrblVSShTi0obClrUrCUgZJPYCrtwrHFhuTTVwkOemzB4RhNEFLQIOFOHlnbYDepRknYpHikMTBrb8Rvt+/D547qitbtp8wKsnDEWzoQi43G6Moksu5ahqeDe4OxJ3OOXIfOq6EFr6s80Ej5bV7UA4A3WrUQmoi0B1r9uytLFsE+St6PNhvsuz0l1tkKJQHFlRGSBkYBpBd5JmXWbJOMOPrI/dzgfkBVh4LlNxLVfpKxkxmEuoGPtYWkfmaqSBhIB3P86k93uhZ3D4OXUSg4bYY7i5/SewOJkwGobaoEZxUVtbSFrdUklK/ayBsc0jSBj1DpH2cHOP8Aqn9rn/QvDkm4Blhxx2ahhPjNaxgJyQPeSB8ai8Tx2419khhIDLwS+0By0rAO3xzQ+9gVdTOibUPjY21773ve2fllOobokcRWO5gerPKfE7B5KS2sfH1aqb6dEh1H3XVD/wAjVi4UKpSGo37SDPZlNfuKUEuD8waRXFOi5TEH7Mh0H/ka6/doKhQtEdQ+MdB9rm32IVjWqNHhWOdLlNeE1BaJioVl15aSVAY+yASCSe1Vl91ciQ8+77brinFe9RJP861bZJ6nnW+JEkzpTcWG0p19w4SlP8z2HnUCdWEzBTNpgXud59hlMbA0v0e7SACAYaorf4nHVJSkD5V3CM34Mdpr7iAn5DFUPhCyoLzTDCw7ChOl198DaRKxjA/Cgbdcn3GugDlTUbdIXjOM1QqJ9l7RRRU1joooooQg8qo/GEMy58+I2ttDkq2jQXFaU5Q5nc/GrurZJ91KJ9qgXC5sPTYrb62WiEeIMgZIPLl0FcIuEzSycqTX2XPbDw/HRJbkRFP3aUysFIj/AFUZKhyy6R62/wB3PuqzJsDlttzMuctkLZfecfS2hS0ll0kqb2GTgkHl0q3oSlACUAJSBgADAFZLAUkg8iKA0DCum4nLO+7iqDZ+FExo6voF9Kntkm4vpClBJAP1QxjkR63v51m/wxLhNpcjLbSuK6l8OLCl+IoZzk8z5kmr0whLbYQ2kJQnZKUjAAr086pkp2vIN7WR/IzlxJN791zp+wsOl1Uiz2xxzUrJjvOMlRBGo8j3rBXBlnfcKdU2JjA1tuh1JUSRj1k52I57V0F+Kw40tKmxpJyQNsn4VX7s0ltepBcztzcUeXLmfOl5pHRDfdMwV05Iax5HmVVEcPWuPDkREXt4InLZbOuKdexSsYA/fTuRtW5vhG0tRVPBMuc7zQ1Ic8BK8JCvsp7HrU9LriFJQlxYSSnICj0ximsBsOxtDhWUqWQRrIzsB3qhlaJDYNTMtTVMBPMO+UqFjX4sRl1EGJDacKksx0LJK1jTkk8zselRodjemRG2nrTDnmInwY7y5LjaloBJAOEnGAe+9X1mKyNJKNRG4KyVb/GpKAMchty+VORxuLtRKzjxCRot6/3dU+2cPG0zky2bPFawAkqRNcXsefq6Pd/6qo3rh+Mu4yHxfIjCZC/GS3IaW2oBXrAEHrv76679sjoAK8UBrOw5dqvcwEWUoOKTwycy+529XuuPQ+F4rrmlVxlylYzogwVnP8ahpFXGzcKr8Itlj6MhqwXG23NUh/yccHIfhT898Vc0gdhXvUUNYAu1HFaibZx9eVgtUWM1EYQxHaQ00hOlKEDAA91bqKKmswm5uUUUUUIX/9k=">
            <a:hlinkClick r:id="rId2"/>
            <a:extLst>
              <a:ext uri="{FF2B5EF4-FFF2-40B4-BE49-F238E27FC236}">
                <a16:creationId xmlns:a16="http://schemas.microsoft.com/office/drawing/2014/main" id="{D98E29E7-CC22-4A6D-9418-9B56BE886CFA}"/>
              </a:ext>
            </a:extLst>
          </p:cNvPr>
          <p:cNvSpPr>
            <a:spLocks noChangeAspect="1" noChangeArrowheads="1"/>
          </p:cNvSpPr>
          <p:nvPr/>
        </p:nvSpPr>
        <p:spPr bwMode="auto">
          <a:xfrm>
            <a:off x="7294960" y="34099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en-US" altLang="en-US" sz="1800"/>
          </a:p>
        </p:txBody>
      </p:sp>
      <p:pic>
        <p:nvPicPr>
          <p:cNvPr id="5128" name="Picture 9" descr="http://www.lancaster.k12.oh.us/userfiles/book%20clip%20art.jpg">
            <a:extLst>
              <a:ext uri="{FF2B5EF4-FFF2-40B4-BE49-F238E27FC236}">
                <a16:creationId xmlns:a16="http://schemas.microsoft.com/office/drawing/2014/main" id="{92637E63-5735-4ABB-865C-8D97393F610E}"/>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102136" y="4155267"/>
            <a:ext cx="1771650" cy="164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1732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WordArt 2">
            <a:extLst>
              <a:ext uri="{FF2B5EF4-FFF2-40B4-BE49-F238E27FC236}">
                <a16:creationId xmlns:a16="http://schemas.microsoft.com/office/drawing/2014/main" id="{0D982662-016A-442A-9194-6465964CDFBB}"/>
              </a:ext>
            </a:extLst>
          </p:cNvPr>
          <p:cNvSpPr>
            <a:spLocks noChangeArrowheads="1" noChangeShapeType="1" noTextEdit="1"/>
          </p:cNvSpPr>
          <p:nvPr/>
        </p:nvSpPr>
        <p:spPr bwMode="auto">
          <a:xfrm>
            <a:off x="186432" y="1028700"/>
            <a:ext cx="7243069" cy="914400"/>
          </a:xfrm>
          <a:prstGeom prst="rect">
            <a:avLst/>
          </a:prstGeom>
        </p:spPr>
        <p:txBody>
          <a:bodyPr wrap="none" fromWordArt="1">
            <a:prstTxWarp prst="textPlain">
              <a:avLst>
                <a:gd name="adj" fmla="val 50000"/>
              </a:avLst>
            </a:prstTxWarp>
          </a:bodyPr>
          <a:lstStyle/>
          <a:p>
            <a:r>
              <a:rPr lang="en-GB" sz="2700" b="1" kern="10" dirty="0">
                <a:ln w="9525">
                  <a:solidFill>
                    <a:srgbClr val="000000"/>
                  </a:solidFill>
                  <a:round/>
                  <a:headEnd/>
                  <a:tailEnd/>
                </a:ln>
                <a:latin typeface="Comic Sans MS" panose="030F0702030302020204" pitchFamily="66" charset="0"/>
              </a:rPr>
              <a:t>What will the children</a:t>
            </a:r>
          </a:p>
          <a:p>
            <a:r>
              <a:rPr lang="en-GB" sz="2700" b="1" kern="10" dirty="0">
                <a:ln w="9525">
                  <a:solidFill>
                    <a:srgbClr val="000000"/>
                  </a:solidFill>
                  <a:round/>
                  <a:headEnd/>
                  <a:tailEnd/>
                </a:ln>
                <a:latin typeface="Comic Sans MS" panose="030F0702030302020204" pitchFamily="66" charset="0"/>
              </a:rPr>
              <a:t>be expected to do?</a:t>
            </a:r>
          </a:p>
        </p:txBody>
      </p:sp>
      <p:sp>
        <p:nvSpPr>
          <p:cNvPr id="6147" name="Rectangle 3">
            <a:extLst>
              <a:ext uri="{FF2B5EF4-FFF2-40B4-BE49-F238E27FC236}">
                <a16:creationId xmlns:a16="http://schemas.microsoft.com/office/drawing/2014/main" id="{B71AAE19-64A2-42E1-8976-3760F9CD5401}"/>
              </a:ext>
            </a:extLst>
          </p:cNvPr>
          <p:cNvSpPr>
            <a:spLocks noChangeArrowheads="1"/>
          </p:cNvSpPr>
          <p:nvPr/>
        </p:nvSpPr>
        <p:spPr bwMode="auto">
          <a:xfrm>
            <a:off x="4479636" y="3143250"/>
            <a:ext cx="18473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en-US" altLang="en-US" sz="3300">
              <a:solidFill>
                <a:schemeClr val="tx2"/>
              </a:solidFill>
            </a:endParaRPr>
          </a:p>
        </p:txBody>
      </p:sp>
      <p:sp>
        <p:nvSpPr>
          <p:cNvPr id="6148" name="Text Box 4">
            <a:extLst>
              <a:ext uri="{FF2B5EF4-FFF2-40B4-BE49-F238E27FC236}">
                <a16:creationId xmlns:a16="http://schemas.microsoft.com/office/drawing/2014/main" id="{87228484-17F8-418A-8023-16A88E950529}"/>
              </a:ext>
            </a:extLst>
          </p:cNvPr>
          <p:cNvSpPr txBox="1">
            <a:spLocks noChangeArrowheads="1"/>
          </p:cNvSpPr>
          <p:nvPr/>
        </p:nvSpPr>
        <p:spPr bwMode="auto">
          <a:xfrm>
            <a:off x="426129" y="1996678"/>
            <a:ext cx="6889072" cy="3912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GB" altLang="en-US" sz="1650" dirty="0">
                <a:latin typeface="Berlin Sans FB" panose="020E0602020502020306" pitchFamily="34" charset="0"/>
              </a:rPr>
              <a:t>The check is very similar to tasks the children already complete during phonics lessons. </a:t>
            </a:r>
          </a:p>
          <a:p>
            <a:pPr eaLnBrk="1" hangingPunct="1">
              <a:spcBef>
                <a:spcPct val="50000"/>
              </a:spcBef>
            </a:pPr>
            <a:endParaRPr lang="en-GB" altLang="en-US" sz="1650" dirty="0">
              <a:latin typeface="Berlin Sans FB" panose="020E0602020502020306" pitchFamily="34" charset="0"/>
            </a:endParaRPr>
          </a:p>
          <a:p>
            <a:pPr eaLnBrk="1" hangingPunct="1">
              <a:spcBef>
                <a:spcPct val="50000"/>
              </a:spcBef>
            </a:pPr>
            <a:r>
              <a:rPr lang="en-GB" altLang="en-US" sz="1650" dirty="0">
                <a:latin typeface="Berlin Sans FB" panose="020E0602020502020306" pitchFamily="34" charset="0"/>
              </a:rPr>
              <a:t>Children will be asked to ‘sound out’ a word and blend the sounds together.eg d-o-g - dog</a:t>
            </a:r>
          </a:p>
          <a:p>
            <a:pPr eaLnBrk="1" hangingPunct="1">
              <a:spcBef>
                <a:spcPct val="50000"/>
              </a:spcBef>
            </a:pPr>
            <a:endParaRPr lang="en-GB" altLang="en-US" sz="1650" dirty="0">
              <a:latin typeface="Berlin Sans FB" panose="020E0602020502020306" pitchFamily="34" charset="0"/>
            </a:endParaRPr>
          </a:p>
          <a:p>
            <a:pPr eaLnBrk="1" hangingPunct="1">
              <a:spcBef>
                <a:spcPct val="50000"/>
              </a:spcBef>
            </a:pPr>
            <a:r>
              <a:rPr lang="en-GB" altLang="en-US" sz="1650" dirty="0">
                <a:latin typeface="Berlin Sans FB" panose="020E0602020502020306" pitchFamily="34" charset="0"/>
              </a:rPr>
              <a:t>The focus of the check is to see which sounds the children know and therefore the children will be asked to read made up ‘nonsense’  words.</a:t>
            </a:r>
          </a:p>
          <a:p>
            <a:pPr eaLnBrk="1" hangingPunct="1">
              <a:spcBef>
                <a:spcPct val="50000"/>
              </a:spcBef>
            </a:pPr>
            <a:endParaRPr lang="en-GB" altLang="en-US" sz="1650" dirty="0">
              <a:latin typeface="Comic Sans MS" panose="030F0702030302020204" pitchFamily="66" charset="0"/>
            </a:endParaRPr>
          </a:p>
          <a:p>
            <a:pPr algn="ctr" eaLnBrk="1" hangingPunct="1">
              <a:spcBef>
                <a:spcPct val="50000"/>
              </a:spcBef>
              <a:buFontTx/>
              <a:buNone/>
            </a:pPr>
            <a:r>
              <a:rPr lang="en-GB" altLang="en-US" sz="2100" dirty="0">
                <a:solidFill>
                  <a:srgbClr val="CC0000"/>
                </a:solidFill>
                <a:latin typeface="Comic Sans MS" panose="030F0702030302020204" pitchFamily="66" charset="0"/>
              </a:rPr>
              <a:t>THIS IS NOT A READING TEST</a:t>
            </a:r>
            <a:endParaRPr lang="en-GB" altLang="en-US" sz="1800" dirty="0">
              <a:solidFill>
                <a:srgbClr val="CC0000"/>
              </a:solidFill>
            </a:endParaRPr>
          </a:p>
          <a:p>
            <a:pPr eaLnBrk="1" hangingPunct="1">
              <a:spcBef>
                <a:spcPct val="50000"/>
              </a:spcBef>
              <a:buFontTx/>
              <a:buNone/>
            </a:pPr>
            <a:endParaRPr lang="en-GB" altLang="en-US" sz="1800" dirty="0">
              <a:solidFill>
                <a:srgbClr val="CC0000"/>
              </a:solidFill>
            </a:endParaRPr>
          </a:p>
        </p:txBody>
      </p:sp>
      <p:sp>
        <p:nvSpPr>
          <p:cNvPr id="6149" name="Rectangle 6">
            <a:extLst>
              <a:ext uri="{FF2B5EF4-FFF2-40B4-BE49-F238E27FC236}">
                <a16:creationId xmlns:a16="http://schemas.microsoft.com/office/drawing/2014/main" id="{710F8CAC-C438-4524-B2AE-36B9C8CF8997}"/>
              </a:ext>
            </a:extLst>
          </p:cNvPr>
          <p:cNvSpPr>
            <a:spLocks noChangeArrowheads="1"/>
          </p:cNvSpPr>
          <p:nvPr/>
        </p:nvSpPr>
        <p:spPr bwMode="auto">
          <a:xfrm>
            <a:off x="2253853" y="2516981"/>
            <a:ext cx="1381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en-US" altLang="en-US" sz="1800"/>
          </a:p>
        </p:txBody>
      </p:sp>
      <p:sp>
        <p:nvSpPr>
          <p:cNvPr id="6150" name="Rectangle 7">
            <a:extLst>
              <a:ext uri="{FF2B5EF4-FFF2-40B4-BE49-F238E27FC236}">
                <a16:creationId xmlns:a16="http://schemas.microsoft.com/office/drawing/2014/main" id="{F671CFCC-E362-4C2C-81F0-B1687788BACE}"/>
              </a:ext>
            </a:extLst>
          </p:cNvPr>
          <p:cNvSpPr>
            <a:spLocks noChangeArrowheads="1"/>
          </p:cNvSpPr>
          <p:nvPr/>
        </p:nvSpPr>
        <p:spPr bwMode="auto">
          <a:xfrm>
            <a:off x="2253853" y="2516983"/>
            <a:ext cx="1381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algn="l"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AutoNum type="arabicPeriod"/>
            </a:pPr>
            <a:endParaRPr lang="en-GB" altLang="en-US" sz="1800">
              <a:solidFill>
                <a:srgbClr val="CC0000"/>
              </a:solidFill>
            </a:endParaRPr>
          </a:p>
          <a:p>
            <a:pPr lvl="1">
              <a:spcBef>
                <a:spcPct val="0"/>
              </a:spcBef>
              <a:buFontTx/>
              <a:buNone/>
            </a:pPr>
            <a:endParaRPr lang="en-GB" altLang="en-US" sz="1800"/>
          </a:p>
        </p:txBody>
      </p:sp>
      <p:sp>
        <p:nvSpPr>
          <p:cNvPr id="6152" name="Rectangle 11">
            <a:extLst>
              <a:ext uri="{FF2B5EF4-FFF2-40B4-BE49-F238E27FC236}">
                <a16:creationId xmlns:a16="http://schemas.microsoft.com/office/drawing/2014/main" id="{1C51E73E-946C-42F1-B0D8-1DA9713B9DA7}"/>
              </a:ext>
            </a:extLst>
          </p:cNvPr>
          <p:cNvSpPr>
            <a:spLocks noChangeArrowheads="1"/>
          </p:cNvSpPr>
          <p:nvPr/>
        </p:nvSpPr>
        <p:spPr bwMode="auto">
          <a:xfrm>
            <a:off x="2322910" y="2551510"/>
            <a:ext cx="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pPr>
            <a:endParaRPr lang="en-GB" altLang="en-US" sz="1800">
              <a:solidFill>
                <a:srgbClr val="CC0000"/>
              </a:solidFill>
            </a:endParaRPr>
          </a:p>
          <a:p>
            <a:pPr>
              <a:spcBef>
                <a:spcPct val="0"/>
              </a:spcBef>
              <a:buFontTx/>
              <a:buNone/>
            </a:pPr>
            <a:endParaRPr lang="en-GB" altLang="en-US" sz="1800"/>
          </a:p>
        </p:txBody>
      </p:sp>
      <p:pic>
        <p:nvPicPr>
          <p:cNvPr id="6153" name="Picture 10" descr="http://t1.gstatic.com/images?q=tbn:ANd9GcTF82sc7cDpxbcU2jFciBxDWWdB_vAYiXO85hnZ4bkkalktk8Mu">
            <a:hlinkClick r:id="rId2"/>
            <a:extLst>
              <a:ext uri="{FF2B5EF4-FFF2-40B4-BE49-F238E27FC236}">
                <a16:creationId xmlns:a16="http://schemas.microsoft.com/office/drawing/2014/main" id="{201E8D0B-8A56-4BED-89F3-ECF5C1FBFEDE}"/>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890147" y="3076135"/>
            <a:ext cx="1714500" cy="108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 name="Rectangle 12">
            <a:extLst>
              <a:ext uri="{FF2B5EF4-FFF2-40B4-BE49-F238E27FC236}">
                <a16:creationId xmlns:a16="http://schemas.microsoft.com/office/drawing/2014/main" id="{B01B69FD-80C2-4F44-8D1D-82CD54DD5C30}"/>
              </a:ext>
            </a:extLst>
          </p:cNvPr>
          <p:cNvSpPr>
            <a:spLocks noChangeArrowheads="1"/>
          </p:cNvSpPr>
          <p:nvPr/>
        </p:nvSpPr>
        <p:spPr bwMode="auto">
          <a:xfrm>
            <a:off x="2549128" y="2663429"/>
            <a:ext cx="1381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en-US" altLang="en-US" sz="1800"/>
          </a:p>
        </p:txBody>
      </p:sp>
      <p:sp>
        <p:nvSpPr>
          <p:cNvPr id="6155" name="Rectangle 13">
            <a:extLst>
              <a:ext uri="{FF2B5EF4-FFF2-40B4-BE49-F238E27FC236}">
                <a16:creationId xmlns:a16="http://schemas.microsoft.com/office/drawing/2014/main" id="{029F0AB5-B6C3-42F1-AF6B-670EB416CE2A}"/>
              </a:ext>
            </a:extLst>
          </p:cNvPr>
          <p:cNvSpPr>
            <a:spLocks noChangeArrowheads="1"/>
          </p:cNvSpPr>
          <p:nvPr/>
        </p:nvSpPr>
        <p:spPr bwMode="auto">
          <a:xfrm>
            <a:off x="2549128" y="2663430"/>
            <a:ext cx="1381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algn="l"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AutoNum type="arabicPeriod"/>
            </a:pPr>
            <a:endParaRPr lang="en-GB" altLang="en-US" sz="1800">
              <a:solidFill>
                <a:srgbClr val="CC0000"/>
              </a:solidFill>
            </a:endParaRPr>
          </a:p>
          <a:p>
            <a:pPr lvl="1">
              <a:spcBef>
                <a:spcPct val="0"/>
              </a:spcBef>
              <a:buFontTx/>
              <a:buNone/>
            </a:pPr>
            <a:endParaRPr lang="en-GB" altLang="en-US" sz="1800"/>
          </a:p>
        </p:txBody>
      </p:sp>
      <p:pic>
        <p:nvPicPr>
          <p:cNvPr id="6156" name="Picture 15" descr="http://t0.gstatic.com/images?q=tbn:ANd9GcTpR07zVTVHQpwn7j1zDu2K-GlvxK0mJ3OsV31FhJeKdYXjdvruYw">
            <a:hlinkClick r:id="rId4"/>
            <a:extLst>
              <a:ext uri="{FF2B5EF4-FFF2-40B4-BE49-F238E27FC236}">
                <a16:creationId xmlns:a16="http://schemas.microsoft.com/office/drawing/2014/main" id="{BFD4E462-D089-422C-ABD0-521CCECC1BD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9401" y="4572000"/>
            <a:ext cx="1226344"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2277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WordArt 2">
            <a:extLst>
              <a:ext uri="{FF2B5EF4-FFF2-40B4-BE49-F238E27FC236}">
                <a16:creationId xmlns:a16="http://schemas.microsoft.com/office/drawing/2014/main" id="{18999370-6634-4404-8DA4-EB56FDD7A219}"/>
              </a:ext>
            </a:extLst>
          </p:cNvPr>
          <p:cNvSpPr>
            <a:spLocks noChangeArrowheads="1" noChangeShapeType="1" noTextEdit="1"/>
          </p:cNvSpPr>
          <p:nvPr/>
        </p:nvSpPr>
        <p:spPr bwMode="auto">
          <a:xfrm>
            <a:off x="1559719" y="1028700"/>
            <a:ext cx="5886450" cy="914400"/>
          </a:xfrm>
          <a:prstGeom prst="rect">
            <a:avLst/>
          </a:prstGeom>
        </p:spPr>
        <p:txBody>
          <a:bodyPr wrap="none" fromWordArt="1">
            <a:prstTxWarp prst="textPlain">
              <a:avLst>
                <a:gd name="adj" fmla="val 50000"/>
              </a:avLst>
            </a:prstTxWarp>
          </a:bodyPr>
          <a:lstStyle/>
          <a:p>
            <a:r>
              <a:rPr lang="en-GB" sz="2700" b="1" kern="10" dirty="0">
                <a:ln w="9525">
                  <a:solidFill>
                    <a:srgbClr val="000000"/>
                  </a:solidFill>
                  <a:round/>
                  <a:headEnd/>
                  <a:tailEnd/>
                </a:ln>
                <a:latin typeface="Comic Sans MS" panose="030F0702030302020204" pitchFamily="66" charset="0"/>
              </a:rPr>
              <a:t>Examples of words</a:t>
            </a:r>
            <a:r>
              <a:rPr lang="en-GB" sz="2700" b="1" kern="10" dirty="0">
                <a:ln w="9525">
                  <a:solidFill>
                    <a:srgbClr val="000000"/>
                  </a:solidFill>
                  <a:round/>
                  <a:headEnd/>
                  <a:tailEnd/>
                </a:ln>
                <a:solidFill>
                  <a:srgbClr val="CC0000"/>
                </a:solidFill>
                <a:latin typeface="Comic Sans MS" panose="030F0702030302020204" pitchFamily="66" charset="0"/>
              </a:rPr>
              <a:t>:</a:t>
            </a:r>
          </a:p>
        </p:txBody>
      </p:sp>
      <p:sp>
        <p:nvSpPr>
          <p:cNvPr id="7171" name="Rectangle 3">
            <a:extLst>
              <a:ext uri="{FF2B5EF4-FFF2-40B4-BE49-F238E27FC236}">
                <a16:creationId xmlns:a16="http://schemas.microsoft.com/office/drawing/2014/main" id="{CC6C32C3-F39D-4833-AAF7-BF01F749D9A6}"/>
              </a:ext>
            </a:extLst>
          </p:cNvPr>
          <p:cNvSpPr>
            <a:spLocks noChangeArrowheads="1"/>
          </p:cNvSpPr>
          <p:nvPr/>
        </p:nvSpPr>
        <p:spPr bwMode="auto">
          <a:xfrm>
            <a:off x="4479636" y="3143250"/>
            <a:ext cx="18473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en-US" altLang="en-US" sz="3300">
              <a:solidFill>
                <a:schemeClr val="tx2"/>
              </a:solidFill>
            </a:endParaRPr>
          </a:p>
        </p:txBody>
      </p:sp>
      <p:pic>
        <p:nvPicPr>
          <p:cNvPr id="3" name="Picture 2">
            <a:extLst>
              <a:ext uri="{FF2B5EF4-FFF2-40B4-BE49-F238E27FC236}">
                <a16:creationId xmlns:a16="http://schemas.microsoft.com/office/drawing/2014/main" id="{CE6C877D-1325-4EDD-93FA-D351B0AB7C75}"/>
              </a:ext>
            </a:extLst>
          </p:cNvPr>
          <p:cNvPicPr>
            <a:picLocks noChangeAspect="1"/>
          </p:cNvPicPr>
          <p:nvPr/>
        </p:nvPicPr>
        <p:blipFill>
          <a:blip r:embed="rId2"/>
          <a:stretch>
            <a:fillRect/>
          </a:stretch>
        </p:blipFill>
        <p:spPr>
          <a:xfrm>
            <a:off x="643978" y="1943100"/>
            <a:ext cx="2764316" cy="4032295"/>
          </a:xfrm>
          <a:prstGeom prst="rect">
            <a:avLst/>
          </a:prstGeom>
        </p:spPr>
      </p:pic>
      <p:pic>
        <p:nvPicPr>
          <p:cNvPr id="5" name="Picture 4">
            <a:extLst>
              <a:ext uri="{FF2B5EF4-FFF2-40B4-BE49-F238E27FC236}">
                <a16:creationId xmlns:a16="http://schemas.microsoft.com/office/drawing/2014/main" id="{644ED683-488E-4982-AE98-BA24A47A7D3B}"/>
              </a:ext>
            </a:extLst>
          </p:cNvPr>
          <p:cNvPicPr>
            <a:picLocks noChangeAspect="1"/>
          </p:cNvPicPr>
          <p:nvPr/>
        </p:nvPicPr>
        <p:blipFill>
          <a:blip r:embed="rId3"/>
          <a:stretch>
            <a:fillRect/>
          </a:stretch>
        </p:blipFill>
        <p:spPr>
          <a:xfrm>
            <a:off x="4353754" y="1904244"/>
            <a:ext cx="2763908" cy="4096507"/>
          </a:xfrm>
          <a:prstGeom prst="rect">
            <a:avLst/>
          </a:prstGeom>
        </p:spPr>
      </p:pic>
    </p:spTree>
    <p:extLst>
      <p:ext uri="{BB962C8B-B14F-4D97-AF65-F5344CB8AC3E}">
        <p14:creationId xmlns:p14="http://schemas.microsoft.com/office/powerpoint/2010/main" val="1323187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WordArt 3">
            <a:extLst>
              <a:ext uri="{FF2B5EF4-FFF2-40B4-BE49-F238E27FC236}">
                <a16:creationId xmlns:a16="http://schemas.microsoft.com/office/drawing/2014/main" id="{D171AD67-E40F-4AB6-854F-8457C6DAA6D7}"/>
              </a:ext>
            </a:extLst>
          </p:cNvPr>
          <p:cNvSpPr>
            <a:spLocks noGrp="1" noChangeArrowheads="1" noChangeShapeType="1" noTextEdit="1"/>
          </p:cNvSpPr>
          <p:nvPr/>
        </p:nvSpPr>
        <p:spPr bwMode="auto">
          <a:xfrm>
            <a:off x="-540568" y="0"/>
            <a:ext cx="4319587" cy="922337"/>
          </a:xfrm>
          <a:prstGeom prst="rect">
            <a:avLst/>
          </a:prstGeom>
        </p:spPr>
        <p:txBody>
          <a:bodyPr wrap="none" fromWordArt="1" anchor="ctr"/>
          <a:lstStyle/>
          <a:p>
            <a:pPr algn="ctr" eaLnBrk="0" hangingPunct="0">
              <a:defRPr/>
            </a:pPr>
            <a:r>
              <a:rPr lang="en-GB" sz="6000" kern="10" dirty="0">
                <a:ln w="28575">
                  <a:solidFill>
                    <a:schemeClr val="tx1"/>
                  </a:solidFill>
                  <a:round/>
                  <a:headEnd/>
                  <a:tailEnd/>
                </a:ln>
                <a:solidFill>
                  <a:srgbClr val="00B050"/>
                </a:solidFill>
                <a:latin typeface="Berlin Sans FB Demi"/>
                <a:ea typeface="+mj-ea"/>
                <a:cs typeface="+mj-cs"/>
              </a:rPr>
              <a:t>Reading</a:t>
            </a:r>
          </a:p>
        </p:txBody>
      </p:sp>
      <p:pic>
        <p:nvPicPr>
          <p:cNvPr id="13315" name="Picture 6">
            <a:extLst>
              <a:ext uri="{FF2B5EF4-FFF2-40B4-BE49-F238E27FC236}">
                <a16:creationId xmlns:a16="http://schemas.microsoft.com/office/drawing/2014/main" id="{06B47173-99C6-4078-AE1A-740F0EDE7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508" t="30605" r="59166" b="25862"/>
          <a:stretch>
            <a:fillRect/>
          </a:stretch>
        </p:blipFill>
        <p:spPr bwMode="auto">
          <a:xfrm>
            <a:off x="179388" y="1109663"/>
            <a:ext cx="3365500"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5167A7D3-B618-43BC-B0F7-F4D0F6AE63AF}"/>
              </a:ext>
            </a:extLst>
          </p:cNvPr>
          <p:cNvSpPr txBox="1"/>
          <p:nvPr/>
        </p:nvSpPr>
        <p:spPr>
          <a:xfrm>
            <a:off x="3544888" y="260350"/>
            <a:ext cx="5599112" cy="7048083"/>
          </a:xfrm>
          <a:prstGeom prst="rect">
            <a:avLst/>
          </a:prstGeom>
          <a:noFill/>
        </p:spPr>
        <p:txBody>
          <a:bodyPr>
            <a:spAutoFit/>
          </a:bodyPr>
          <a:lstStyle/>
          <a:p>
            <a:pPr marL="285750" indent="-285750">
              <a:spcAft>
                <a:spcPts val="600"/>
              </a:spcAft>
              <a:buFont typeface="Wingdings" panose="05000000000000000000" pitchFamily="2" charset="2"/>
              <a:buChar char="v"/>
              <a:defRPr/>
            </a:pPr>
            <a:r>
              <a:rPr lang="en-GB" sz="2000" dirty="0">
                <a:latin typeface="Berlin Sans FB" panose="020E0602020502020306" pitchFamily="34" charset="0"/>
              </a:rPr>
              <a:t>Aim to inspire a love of reading for enjoyment.</a:t>
            </a:r>
          </a:p>
          <a:p>
            <a:pPr marL="285750" indent="-285750">
              <a:spcAft>
                <a:spcPts val="600"/>
              </a:spcAft>
              <a:buFont typeface="Wingdings" panose="05000000000000000000" pitchFamily="2" charset="2"/>
              <a:buChar char="v"/>
              <a:defRPr/>
            </a:pPr>
            <a:r>
              <a:rPr lang="en-GB" sz="2000" dirty="0">
                <a:latin typeface="Berlin Sans FB" panose="020E0602020502020306" pitchFamily="34" charset="0"/>
              </a:rPr>
              <a:t>Reading opens up the whole curriculum for children.</a:t>
            </a:r>
          </a:p>
          <a:p>
            <a:pPr>
              <a:spcAft>
                <a:spcPts val="600"/>
              </a:spcAft>
              <a:defRPr/>
            </a:pPr>
            <a:endParaRPr lang="en-GB" sz="2000" dirty="0">
              <a:latin typeface="Berlin Sans FB" panose="020E0602020502020306" pitchFamily="34" charset="0"/>
            </a:endParaRPr>
          </a:p>
          <a:p>
            <a:pPr marL="285750" indent="-285750">
              <a:spcAft>
                <a:spcPts val="600"/>
              </a:spcAft>
              <a:buFont typeface="Wingdings" panose="05000000000000000000" pitchFamily="2" charset="2"/>
              <a:buChar char="v"/>
              <a:defRPr/>
            </a:pPr>
            <a:r>
              <a:rPr lang="en-GB" sz="2000" dirty="0">
                <a:latin typeface="Berlin Sans FB" panose="020E0602020502020306" pitchFamily="34" charset="0"/>
              </a:rPr>
              <a:t>A large emphasis is placed on reading in Y1.</a:t>
            </a:r>
          </a:p>
          <a:p>
            <a:pPr marL="285750" indent="-285750">
              <a:spcAft>
                <a:spcPts val="600"/>
              </a:spcAft>
              <a:buFont typeface="Wingdings" panose="05000000000000000000" pitchFamily="2" charset="2"/>
              <a:buChar char="v"/>
              <a:defRPr/>
            </a:pPr>
            <a:r>
              <a:rPr lang="en-GB" sz="2000" dirty="0">
                <a:latin typeface="Berlin Sans FB" panose="020E0602020502020306" pitchFamily="34" charset="0"/>
              </a:rPr>
              <a:t>Children read at least 3 times a week in school- 1 for decoding, 2- prosody, 3- comprehension.</a:t>
            </a:r>
          </a:p>
          <a:p>
            <a:pPr marL="285750" indent="-285750">
              <a:spcAft>
                <a:spcPts val="600"/>
              </a:spcAft>
              <a:buFont typeface="Wingdings" panose="05000000000000000000" pitchFamily="2" charset="2"/>
              <a:buChar char="v"/>
              <a:defRPr/>
            </a:pPr>
            <a:r>
              <a:rPr lang="en-GB" sz="2000" dirty="0">
                <a:latin typeface="Berlin Sans FB" panose="020E0602020502020306" pitchFamily="34" charset="0"/>
              </a:rPr>
              <a:t>It is vital for you to read at home with your child and support them with their reading. </a:t>
            </a:r>
          </a:p>
          <a:p>
            <a:pPr>
              <a:spcAft>
                <a:spcPts val="600"/>
              </a:spcAft>
              <a:defRPr/>
            </a:pPr>
            <a:endParaRPr lang="en-GB" sz="2000" dirty="0">
              <a:latin typeface="Berlin Sans FB" panose="020E0602020502020306" pitchFamily="34" charset="0"/>
            </a:endParaRPr>
          </a:p>
          <a:p>
            <a:pPr marL="285750" indent="-285750">
              <a:spcAft>
                <a:spcPts val="600"/>
              </a:spcAft>
              <a:buFont typeface="Wingdings" panose="05000000000000000000" pitchFamily="2" charset="2"/>
              <a:buChar char="v"/>
              <a:defRPr/>
            </a:pPr>
            <a:r>
              <a:rPr lang="en-GB" sz="2000" dirty="0">
                <a:latin typeface="Berlin Sans FB" panose="020E0602020502020306" pitchFamily="34" charset="0"/>
              </a:rPr>
              <a:t>Reading links across the curriculum </a:t>
            </a:r>
          </a:p>
          <a:p>
            <a:pPr marL="285750" indent="-285750">
              <a:spcAft>
                <a:spcPts val="600"/>
              </a:spcAft>
              <a:buFont typeface="Wingdings" panose="05000000000000000000" pitchFamily="2" charset="2"/>
              <a:buChar char="v"/>
              <a:defRPr/>
            </a:pPr>
            <a:r>
              <a:rPr lang="en-GB" sz="2000" dirty="0">
                <a:latin typeface="Berlin Sans FB" panose="020E0602020502020306" pitchFamily="34" charset="0"/>
              </a:rPr>
              <a:t>There are books for children to access for each topic.</a:t>
            </a:r>
          </a:p>
          <a:p>
            <a:pPr>
              <a:spcAft>
                <a:spcPts val="600"/>
              </a:spcAft>
              <a:defRPr/>
            </a:pPr>
            <a:endParaRPr lang="en-GB" sz="2000" dirty="0">
              <a:latin typeface="Berlin Sans FB" panose="020E0602020502020306" pitchFamily="34" charset="0"/>
            </a:endParaRPr>
          </a:p>
          <a:p>
            <a:pPr marL="285750" indent="-285750">
              <a:spcAft>
                <a:spcPts val="600"/>
              </a:spcAft>
              <a:buFont typeface="Wingdings" panose="05000000000000000000" pitchFamily="2" charset="2"/>
              <a:buChar char="v"/>
              <a:defRPr/>
            </a:pPr>
            <a:r>
              <a:rPr lang="en-GB" sz="2000" dirty="0">
                <a:latin typeface="Berlin Sans FB" panose="020E0602020502020306" pitchFamily="34" charset="0"/>
              </a:rPr>
              <a:t>English is taught through a main text giving purpose and meaning to learning.</a:t>
            </a:r>
          </a:p>
          <a:p>
            <a:pPr>
              <a:spcAft>
                <a:spcPts val="600"/>
              </a:spcAft>
              <a:defRPr/>
            </a:pPr>
            <a:endParaRPr lang="en-GB" dirty="0">
              <a:latin typeface="Berlin Sans FB" panose="020E0602020502020306" pitchFamily="34" charset="0"/>
            </a:endParaRPr>
          </a:p>
          <a:p>
            <a:pPr marL="285750" indent="-285750">
              <a:buFont typeface="Wingdings" panose="05000000000000000000" pitchFamily="2" charset="2"/>
              <a:buChar char="v"/>
              <a:defRPr/>
            </a:pPr>
            <a:endParaRPr lang="en-GB" dirty="0">
              <a:latin typeface="Arial" charset="0"/>
            </a:endParaRPr>
          </a:p>
          <a:p>
            <a:pPr marL="285750" indent="-285750">
              <a:buFont typeface="Wingdings" panose="05000000000000000000" pitchFamily="2" charset="2"/>
              <a:buChar char="v"/>
              <a:defRPr/>
            </a:pPr>
            <a:endParaRPr lang="en-GB" dirty="0">
              <a:latin typeface="Arial" charset="0"/>
            </a:endParaRPr>
          </a:p>
          <a:p>
            <a:pPr marL="285750" indent="-285750">
              <a:buFont typeface="Wingdings" panose="05000000000000000000" pitchFamily="2" charset="2"/>
              <a:buChar char="v"/>
              <a:defRPr/>
            </a:pPr>
            <a:endParaRPr lang="en-GB" dirty="0">
              <a:latin typeface="Arial" charset="0"/>
            </a:endParaRPr>
          </a:p>
        </p:txBody>
      </p:sp>
    </p:spTree>
    <p:extLst>
      <p:ext uri="{BB962C8B-B14F-4D97-AF65-F5344CB8AC3E}">
        <p14:creationId xmlns:p14="http://schemas.microsoft.com/office/powerpoint/2010/main" val="1237713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a:extLst>
              <a:ext uri="{FF2B5EF4-FFF2-40B4-BE49-F238E27FC236}">
                <a16:creationId xmlns:a16="http://schemas.microsoft.com/office/drawing/2014/main" id="{CAF9316B-5317-416B-B59E-DB352923CDB9}"/>
              </a:ext>
            </a:extLst>
          </p:cNvPr>
          <p:cNvSpPr>
            <a:spLocks noGrp="1" noChangeArrowheads="1" noChangeShapeType="1" noTextEdit="1"/>
          </p:cNvSpPr>
          <p:nvPr/>
        </p:nvSpPr>
        <p:spPr bwMode="auto">
          <a:xfrm>
            <a:off x="-540568" y="0"/>
            <a:ext cx="4319587" cy="922337"/>
          </a:xfrm>
          <a:prstGeom prst="rect">
            <a:avLst/>
          </a:prstGeom>
        </p:spPr>
        <p:txBody>
          <a:bodyPr wrap="none" fromWordArt="1" anchor="ctr"/>
          <a:lstStyle/>
          <a:p>
            <a:pPr algn="ctr" eaLnBrk="0" hangingPunct="0">
              <a:defRPr/>
            </a:pPr>
            <a:r>
              <a:rPr lang="en-GB" sz="6000" kern="10" dirty="0">
                <a:ln w="28575">
                  <a:solidFill>
                    <a:schemeClr val="tx1"/>
                  </a:solidFill>
                  <a:round/>
                  <a:headEnd/>
                  <a:tailEnd/>
                </a:ln>
                <a:solidFill>
                  <a:srgbClr val="00B050"/>
                </a:solidFill>
                <a:latin typeface="Berlin Sans FB Demi"/>
                <a:ea typeface="+mj-ea"/>
                <a:cs typeface="+mj-cs"/>
              </a:rPr>
              <a:t>Reading</a:t>
            </a:r>
          </a:p>
        </p:txBody>
      </p:sp>
      <p:sp>
        <p:nvSpPr>
          <p:cNvPr id="7" name="Rectangle: Rounded Corners 6">
            <a:extLst>
              <a:ext uri="{FF2B5EF4-FFF2-40B4-BE49-F238E27FC236}">
                <a16:creationId xmlns:a16="http://schemas.microsoft.com/office/drawing/2014/main" id="{7792C95E-0C03-4BEA-8D3E-C03A226E44FD}"/>
              </a:ext>
            </a:extLst>
          </p:cNvPr>
          <p:cNvSpPr/>
          <p:nvPr/>
        </p:nvSpPr>
        <p:spPr>
          <a:xfrm>
            <a:off x="323528" y="1147121"/>
            <a:ext cx="2952328" cy="2664296"/>
          </a:xfrm>
          <a:prstGeom prst="round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Every week your child will get a book to rea to you at </a:t>
            </a:r>
            <a:r>
              <a:rPr lang="en-GB" dirty="0" err="1"/>
              <a:t>home.It</a:t>
            </a:r>
            <a:r>
              <a:rPr lang="en-GB" dirty="0"/>
              <a:t> is a book they have been reading in school. It is vital you listen to your child read this book. </a:t>
            </a:r>
          </a:p>
        </p:txBody>
      </p:sp>
      <p:sp>
        <p:nvSpPr>
          <p:cNvPr id="8" name="Rectangle: Rounded Corners 7">
            <a:extLst>
              <a:ext uri="{FF2B5EF4-FFF2-40B4-BE49-F238E27FC236}">
                <a16:creationId xmlns:a16="http://schemas.microsoft.com/office/drawing/2014/main" id="{87901D44-0DAA-45E2-92C8-DB4AA75F8131}"/>
              </a:ext>
            </a:extLst>
          </p:cNvPr>
          <p:cNvSpPr/>
          <p:nvPr/>
        </p:nvSpPr>
        <p:spPr>
          <a:xfrm>
            <a:off x="5292080" y="4077072"/>
            <a:ext cx="2952328" cy="26642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Every week your child will choose a story book for you to hare together.</a:t>
            </a:r>
          </a:p>
        </p:txBody>
      </p:sp>
      <p:pic>
        <p:nvPicPr>
          <p:cNvPr id="3" name="Picture 2">
            <a:extLst>
              <a:ext uri="{FF2B5EF4-FFF2-40B4-BE49-F238E27FC236}">
                <a16:creationId xmlns:a16="http://schemas.microsoft.com/office/drawing/2014/main" id="{F4670BD2-94EF-4C57-AEEF-32F6DE2CD243}"/>
              </a:ext>
            </a:extLst>
          </p:cNvPr>
          <p:cNvPicPr>
            <a:picLocks noChangeAspect="1"/>
          </p:cNvPicPr>
          <p:nvPr/>
        </p:nvPicPr>
        <p:blipFill>
          <a:blip r:embed="rId2"/>
          <a:stretch>
            <a:fillRect/>
          </a:stretch>
        </p:blipFill>
        <p:spPr>
          <a:xfrm>
            <a:off x="4575051" y="582935"/>
            <a:ext cx="3562350" cy="2876550"/>
          </a:xfrm>
          <a:prstGeom prst="rect">
            <a:avLst/>
          </a:prstGeom>
        </p:spPr>
      </p:pic>
      <p:pic>
        <p:nvPicPr>
          <p:cNvPr id="5" name="Picture 4">
            <a:extLst>
              <a:ext uri="{FF2B5EF4-FFF2-40B4-BE49-F238E27FC236}">
                <a16:creationId xmlns:a16="http://schemas.microsoft.com/office/drawing/2014/main" id="{B3A87E39-A960-4565-B51A-F38F02847099}"/>
              </a:ext>
            </a:extLst>
          </p:cNvPr>
          <p:cNvPicPr>
            <a:picLocks noChangeAspect="1"/>
          </p:cNvPicPr>
          <p:nvPr/>
        </p:nvPicPr>
        <p:blipFill>
          <a:blip r:embed="rId3"/>
          <a:stretch>
            <a:fillRect/>
          </a:stretch>
        </p:blipFill>
        <p:spPr>
          <a:xfrm>
            <a:off x="1685925" y="4071606"/>
            <a:ext cx="2310011" cy="2576844"/>
          </a:xfrm>
          <a:prstGeom prst="rect">
            <a:avLst/>
          </a:prstGeom>
        </p:spPr>
      </p:pic>
    </p:spTree>
    <p:extLst>
      <p:ext uri="{BB962C8B-B14F-4D97-AF65-F5344CB8AC3E}">
        <p14:creationId xmlns:p14="http://schemas.microsoft.com/office/powerpoint/2010/main" val="2141616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407932-C172-4A1E-AB1F-6441C6A913D8}"/>
              </a:ext>
            </a:extLst>
          </p:cNvPr>
          <p:cNvPicPr/>
          <p:nvPr/>
        </p:nvPicPr>
        <p:blipFill>
          <a:blip r:embed="rId2" cstate="print">
            <a:extLst>
              <a:ext uri="{28A0092B-C50C-407E-A947-70E740481C1C}">
                <a14:useLocalDpi xmlns:a14="http://schemas.microsoft.com/office/drawing/2010/main" val="0"/>
              </a:ext>
            </a:extLst>
          </a:blip>
          <a:srcRect l="27336" t="23615" r="30649" b="13976"/>
          <a:stretch>
            <a:fillRect/>
          </a:stretch>
        </p:blipFill>
        <p:spPr bwMode="auto">
          <a:xfrm>
            <a:off x="3372695" y="1477269"/>
            <a:ext cx="2200682" cy="2179180"/>
          </a:xfrm>
          <a:prstGeom prst="ellipse">
            <a:avLst/>
          </a:prstGeom>
          <a:noFill/>
          <a:ln>
            <a:noFill/>
          </a:ln>
        </p:spPr>
      </p:pic>
      <p:sp>
        <p:nvSpPr>
          <p:cNvPr id="5" name="Rectangle 4">
            <a:extLst>
              <a:ext uri="{FF2B5EF4-FFF2-40B4-BE49-F238E27FC236}">
                <a16:creationId xmlns:a16="http://schemas.microsoft.com/office/drawing/2014/main" id="{61FCE0FB-52CF-4711-BF28-00F5A7D74A16}"/>
              </a:ext>
            </a:extLst>
          </p:cNvPr>
          <p:cNvSpPr/>
          <p:nvPr/>
        </p:nvSpPr>
        <p:spPr>
          <a:xfrm>
            <a:off x="3052792" y="1002321"/>
            <a:ext cx="2874503" cy="1368152"/>
          </a:xfrm>
          <a:prstGeom prst="rect">
            <a:avLst/>
          </a:prstGeom>
          <a:noFill/>
        </p:spPr>
        <p:txBody>
          <a:bodyPr wrap="none" lIns="91440" tIns="45720" rIns="91440" bIns="45720">
            <a:prstTxWarp prst="textArchUp">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9600" b="1" cap="none" spc="0" dirty="0">
                <a:ln w="11430"/>
                <a:solidFill>
                  <a:srgbClr val="7030A0"/>
                </a:solidFill>
                <a:effectLst>
                  <a:outerShdw blurRad="80000" dist="40000" dir="5040000" algn="tl">
                    <a:srgbClr val="000000">
                      <a:alpha val="30000"/>
                    </a:srgbClr>
                  </a:outerShdw>
                </a:effectLst>
              </a:rPr>
              <a:t>Year 1</a:t>
            </a:r>
          </a:p>
        </p:txBody>
      </p:sp>
      <p:pic>
        <p:nvPicPr>
          <p:cNvPr id="6" name="Picture 5" descr="A group of kids sitting at a table&#10;&#10;AI-generated content may be incorrect.">
            <a:extLst>
              <a:ext uri="{FF2B5EF4-FFF2-40B4-BE49-F238E27FC236}">
                <a16:creationId xmlns:a16="http://schemas.microsoft.com/office/drawing/2014/main" id="{45B1AEED-2BED-2EFC-A55E-BA8DBF52B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168" y="4437112"/>
            <a:ext cx="2710439" cy="1992034"/>
          </a:xfrm>
          <a:prstGeom prst="rect">
            <a:avLst/>
          </a:prstGeom>
        </p:spPr>
      </p:pic>
      <p:pic>
        <p:nvPicPr>
          <p:cNvPr id="9" name="Picture 8" descr="Two girls sitting on a chair reading a book&#10;&#10;AI-generated content may be incorrect.">
            <a:extLst>
              <a:ext uri="{FF2B5EF4-FFF2-40B4-BE49-F238E27FC236}">
                <a16:creationId xmlns:a16="http://schemas.microsoft.com/office/drawing/2014/main" id="{9D869FA3-4442-198D-94CB-8D76DFB951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4487528"/>
            <a:ext cx="2459765" cy="1844824"/>
          </a:xfrm>
          <a:prstGeom prst="rect">
            <a:avLst/>
          </a:prstGeom>
        </p:spPr>
      </p:pic>
      <p:pic>
        <p:nvPicPr>
          <p:cNvPr id="12" name="Picture 11" descr="A group of children holding a book&#10;&#10;AI-generated content may be incorrect.">
            <a:extLst>
              <a:ext uri="{FF2B5EF4-FFF2-40B4-BE49-F238E27FC236}">
                <a16:creationId xmlns:a16="http://schemas.microsoft.com/office/drawing/2014/main" id="{177B5543-40FC-DEDE-8FF3-275484E315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4168" y="1763139"/>
            <a:ext cx="2710438" cy="2032829"/>
          </a:xfrm>
          <a:prstGeom prst="rect">
            <a:avLst/>
          </a:prstGeom>
        </p:spPr>
      </p:pic>
      <p:pic>
        <p:nvPicPr>
          <p:cNvPr id="15" name="Picture 14" descr="A group of people in a gym&#10;&#10;AI-generated content may be incorrect.">
            <a:extLst>
              <a:ext uri="{FF2B5EF4-FFF2-40B4-BE49-F238E27FC236}">
                <a16:creationId xmlns:a16="http://schemas.microsoft.com/office/drawing/2014/main" id="{62432D4F-24E9-F559-D860-8C4C609D66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755573" y="1830411"/>
            <a:ext cx="2459767" cy="1844825"/>
          </a:xfrm>
          <a:prstGeom prst="rect">
            <a:avLst/>
          </a:prstGeom>
        </p:spPr>
      </p:pic>
    </p:spTree>
    <p:extLst>
      <p:ext uri="{BB962C8B-B14F-4D97-AF65-F5344CB8AC3E}">
        <p14:creationId xmlns:p14="http://schemas.microsoft.com/office/powerpoint/2010/main" val="3674916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0B9EB-3BF7-4408-8E4B-26094CABDBF0}"/>
              </a:ext>
            </a:extLst>
          </p:cNvPr>
          <p:cNvSpPr>
            <a:spLocks noGrp="1"/>
          </p:cNvSpPr>
          <p:nvPr>
            <p:ph type="title"/>
          </p:nvPr>
        </p:nvSpPr>
        <p:spPr/>
        <p:txBody>
          <a:bodyPr/>
          <a:lstStyle/>
          <a:p>
            <a:endParaRPr lang="en-GB"/>
          </a:p>
        </p:txBody>
      </p:sp>
      <p:sp>
        <p:nvSpPr>
          <p:cNvPr id="6" name="Rectangle 5">
            <a:extLst>
              <a:ext uri="{FF2B5EF4-FFF2-40B4-BE49-F238E27FC236}">
                <a16:creationId xmlns:a16="http://schemas.microsoft.com/office/drawing/2014/main" id="{7C4EC513-8CC4-461A-8151-F88AEC4C61EE}"/>
              </a:ext>
            </a:extLst>
          </p:cNvPr>
          <p:cNvSpPr/>
          <p:nvPr/>
        </p:nvSpPr>
        <p:spPr>
          <a:xfrm>
            <a:off x="5076056" y="908720"/>
            <a:ext cx="3744416" cy="187220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This id for you to record each time you listen to your child read. Celebrate their successes.</a:t>
            </a:r>
          </a:p>
        </p:txBody>
      </p:sp>
      <p:sp>
        <p:nvSpPr>
          <p:cNvPr id="8" name="Rectangle 7">
            <a:extLst>
              <a:ext uri="{FF2B5EF4-FFF2-40B4-BE49-F238E27FC236}">
                <a16:creationId xmlns:a16="http://schemas.microsoft.com/office/drawing/2014/main" id="{77ACD2C7-0574-41C1-BC77-70D18752A431}"/>
              </a:ext>
            </a:extLst>
          </p:cNvPr>
          <p:cNvSpPr/>
          <p:nvPr/>
        </p:nvSpPr>
        <p:spPr>
          <a:xfrm>
            <a:off x="4861012" y="4398473"/>
            <a:ext cx="3959460" cy="83072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The book for sharing is just as important. Make it a special time together.</a:t>
            </a:r>
          </a:p>
        </p:txBody>
      </p:sp>
      <p:sp>
        <p:nvSpPr>
          <p:cNvPr id="9" name="Rectangle 8">
            <a:extLst>
              <a:ext uri="{FF2B5EF4-FFF2-40B4-BE49-F238E27FC236}">
                <a16:creationId xmlns:a16="http://schemas.microsoft.com/office/drawing/2014/main" id="{5D277C67-0D1F-47C5-A461-3E3CFCC51F59}"/>
              </a:ext>
            </a:extLst>
          </p:cNvPr>
          <p:cNvSpPr/>
          <p:nvPr/>
        </p:nvSpPr>
        <p:spPr>
          <a:xfrm>
            <a:off x="4716016" y="5577332"/>
            <a:ext cx="3269009" cy="83072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Write a list of anything you read at home. </a:t>
            </a:r>
          </a:p>
        </p:txBody>
      </p:sp>
      <p:sp>
        <p:nvSpPr>
          <p:cNvPr id="10" name="Arrow: Left 9">
            <a:extLst>
              <a:ext uri="{FF2B5EF4-FFF2-40B4-BE49-F238E27FC236}">
                <a16:creationId xmlns:a16="http://schemas.microsoft.com/office/drawing/2014/main" id="{6B58EAB9-D1D3-4AFE-A0E2-92FDAA3409B7}"/>
              </a:ext>
            </a:extLst>
          </p:cNvPr>
          <p:cNvSpPr/>
          <p:nvPr/>
        </p:nvSpPr>
        <p:spPr>
          <a:xfrm>
            <a:off x="4427984" y="2035945"/>
            <a:ext cx="648072" cy="5040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Left 11">
            <a:extLst>
              <a:ext uri="{FF2B5EF4-FFF2-40B4-BE49-F238E27FC236}">
                <a16:creationId xmlns:a16="http://schemas.microsoft.com/office/drawing/2014/main" id="{124617BF-70EB-4E2A-B13B-5A18EB7FC713}"/>
              </a:ext>
            </a:extLst>
          </p:cNvPr>
          <p:cNvSpPr/>
          <p:nvPr/>
        </p:nvSpPr>
        <p:spPr>
          <a:xfrm>
            <a:off x="4720540" y="4968963"/>
            <a:ext cx="648072" cy="5040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Left 12">
            <a:extLst>
              <a:ext uri="{FF2B5EF4-FFF2-40B4-BE49-F238E27FC236}">
                <a16:creationId xmlns:a16="http://schemas.microsoft.com/office/drawing/2014/main" id="{368F548B-5C95-453D-8701-4B6EEF17A759}"/>
              </a:ext>
            </a:extLst>
          </p:cNvPr>
          <p:cNvSpPr/>
          <p:nvPr/>
        </p:nvSpPr>
        <p:spPr>
          <a:xfrm>
            <a:off x="4572000" y="5985153"/>
            <a:ext cx="648072" cy="5040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943FED99-A51B-4B45-8B76-CE46DF2C89E5}"/>
              </a:ext>
            </a:extLst>
          </p:cNvPr>
          <p:cNvPicPr>
            <a:picLocks noChangeAspect="1"/>
          </p:cNvPicPr>
          <p:nvPr/>
        </p:nvPicPr>
        <p:blipFill>
          <a:blip r:embed="rId2"/>
          <a:stretch>
            <a:fillRect/>
          </a:stretch>
        </p:blipFill>
        <p:spPr>
          <a:xfrm>
            <a:off x="15708" y="261598"/>
            <a:ext cx="4412276" cy="6612336"/>
          </a:xfrm>
          <a:prstGeom prst="rect">
            <a:avLst/>
          </a:prstGeom>
        </p:spPr>
      </p:pic>
    </p:spTree>
    <p:extLst>
      <p:ext uri="{BB962C8B-B14F-4D97-AF65-F5344CB8AC3E}">
        <p14:creationId xmlns:p14="http://schemas.microsoft.com/office/powerpoint/2010/main" val="528604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WordArt 4">
            <a:extLst>
              <a:ext uri="{FF2B5EF4-FFF2-40B4-BE49-F238E27FC236}">
                <a16:creationId xmlns:a16="http://schemas.microsoft.com/office/drawing/2014/main" id="{84BFA3CE-A886-477F-BF0E-565395237D14}"/>
              </a:ext>
            </a:extLst>
          </p:cNvPr>
          <p:cNvSpPr>
            <a:spLocks noChangeArrowheads="1" noChangeShapeType="1"/>
          </p:cNvSpPr>
          <p:nvPr/>
        </p:nvSpPr>
        <p:spPr bwMode="auto">
          <a:xfrm>
            <a:off x="457200" y="274638"/>
            <a:ext cx="8229600" cy="1143000"/>
          </a:xfrm>
          <a:prstGeom prst="rect">
            <a:avLst/>
          </a:prstGeom>
        </p:spPr>
        <p:txBody>
          <a:bodyPr wrap="none" fromWordArt="1">
            <a:prstTxWarp prst="textPlain">
              <a:avLst>
                <a:gd name="adj" fmla="val 50000"/>
              </a:avLst>
            </a:prstTxWarp>
          </a:bodyPr>
          <a:lstStyle/>
          <a:p>
            <a:pPr algn="ctr"/>
            <a:r>
              <a:rPr lang="en-GB" sz="3600" kern="10" dirty="0">
                <a:ln w="28575">
                  <a:solidFill>
                    <a:schemeClr val="tx1"/>
                  </a:solidFill>
                  <a:round/>
                  <a:headEnd/>
                  <a:tailEnd/>
                </a:ln>
                <a:solidFill>
                  <a:srgbClr val="00B050"/>
                </a:solidFill>
                <a:latin typeface="Berlin Sans FB Demi" panose="020E0802020502020306" pitchFamily="34" charset="0"/>
              </a:rPr>
              <a:t>Home Learning</a:t>
            </a:r>
          </a:p>
        </p:txBody>
      </p:sp>
      <p:sp>
        <p:nvSpPr>
          <p:cNvPr id="6" name="TextBox 5">
            <a:extLst>
              <a:ext uri="{FF2B5EF4-FFF2-40B4-BE49-F238E27FC236}">
                <a16:creationId xmlns:a16="http://schemas.microsoft.com/office/drawing/2014/main" id="{767A9CE4-6150-45CA-B6DA-C4135429E340}"/>
              </a:ext>
            </a:extLst>
          </p:cNvPr>
          <p:cNvSpPr txBox="1"/>
          <p:nvPr/>
        </p:nvSpPr>
        <p:spPr>
          <a:xfrm>
            <a:off x="179512" y="-171400"/>
            <a:ext cx="8352928" cy="8771632"/>
          </a:xfrm>
          <a:prstGeom prst="rect">
            <a:avLst/>
          </a:prstGeom>
          <a:noFill/>
        </p:spPr>
        <p:txBody>
          <a:bodyPr wrap="square" rtlCol="0">
            <a:spAutoFit/>
          </a:bodyPr>
          <a:lstStyle/>
          <a:p>
            <a:pPr algn="ctr"/>
            <a:r>
              <a:rPr lang="en-GB" sz="7200" dirty="0">
                <a:solidFill>
                  <a:srgbClr val="7030A0"/>
                </a:solidFill>
                <a:latin typeface="Berlin Sans FB Demi" panose="020E0802020502020306" pitchFamily="34" charset="0"/>
              </a:rPr>
              <a:t>  </a:t>
            </a:r>
          </a:p>
          <a:p>
            <a:pPr algn="ctr"/>
            <a:endParaRPr lang="en-GB" sz="3200" dirty="0">
              <a:latin typeface="Berlin Sans FB Demi" panose="020E0802020502020306" pitchFamily="34" charset="0"/>
            </a:endParaRPr>
          </a:p>
          <a:p>
            <a:pPr marL="457200" indent="-457200" algn="ctr">
              <a:buFont typeface="Arial" panose="020B0604020202020204" pitchFamily="34" charset="0"/>
              <a:buChar char="•"/>
            </a:pPr>
            <a:r>
              <a:rPr lang="en-GB" sz="2000" dirty="0">
                <a:latin typeface="Berlin Sans FB Demi" panose="020E0802020502020306" pitchFamily="34" charset="0"/>
              </a:rPr>
              <a:t>Homework will be sent on a Friday and is to be returned on a Wednesday.</a:t>
            </a:r>
          </a:p>
          <a:p>
            <a:pPr algn="ctr"/>
            <a:endParaRPr lang="en-GB" sz="2000" dirty="0">
              <a:latin typeface="Berlin Sans FB Demi" panose="020E0802020502020306" pitchFamily="34" charset="0"/>
            </a:endParaRPr>
          </a:p>
          <a:p>
            <a:pPr algn="ctr"/>
            <a:endParaRPr lang="en-GB" sz="2000" dirty="0">
              <a:latin typeface="Berlin Sans FB Demi" panose="020E0802020502020306" pitchFamily="34" charset="0"/>
            </a:endParaRPr>
          </a:p>
          <a:p>
            <a:pPr marL="457200" indent="-457200" algn="ctr">
              <a:buFont typeface="Arial" panose="020B0604020202020204" pitchFamily="34" charset="0"/>
              <a:buChar char="•"/>
            </a:pPr>
            <a:r>
              <a:rPr lang="en-GB" sz="2000" dirty="0">
                <a:latin typeface="Berlin Sans FB Demi" panose="020E0802020502020306" pitchFamily="34" charset="0"/>
              </a:rPr>
              <a:t>Homework will include:</a:t>
            </a:r>
          </a:p>
          <a:p>
            <a:pPr marL="457200" indent="-457200" algn="ctr">
              <a:buFont typeface="Arial" panose="020B0604020202020204" pitchFamily="34" charset="0"/>
              <a:buChar char="•"/>
            </a:pPr>
            <a:r>
              <a:rPr lang="en-GB" sz="2000" dirty="0">
                <a:latin typeface="Berlin Sans FB Demi" panose="020E0802020502020306" pitchFamily="34" charset="0"/>
              </a:rPr>
              <a:t>Reading – reading book and shared book. You will be expected to record this on the sheet that will be provided.  </a:t>
            </a:r>
          </a:p>
          <a:p>
            <a:pPr marL="457200" indent="-457200" algn="ctr">
              <a:buFont typeface="Arial" panose="020B0604020202020204" pitchFamily="34" charset="0"/>
              <a:buChar char="•"/>
            </a:pPr>
            <a:r>
              <a:rPr lang="en-GB" sz="2000" dirty="0">
                <a:latin typeface="Berlin Sans FB Demi" panose="020E0802020502020306" pitchFamily="34" charset="0"/>
              </a:rPr>
              <a:t>Phonics- A weekly phonics sheet will be provided. This will show the sounds, words and sentences your child has learnt and are to be practiced at home. This is vital.</a:t>
            </a:r>
          </a:p>
          <a:p>
            <a:pPr marL="457200" indent="-457200" algn="ctr">
              <a:buFont typeface="Arial" panose="020B0604020202020204" pitchFamily="34" charset="0"/>
              <a:buChar char="•"/>
            </a:pPr>
            <a:r>
              <a:rPr lang="en-GB" sz="2000" dirty="0">
                <a:latin typeface="Berlin Sans FB Demi" panose="020E0802020502020306" pitchFamily="34" charset="0"/>
              </a:rPr>
              <a:t>Maths- a maths sheet will be sent home to be completed. This will be focussed on the work your child has completed the previous week. This is to keep maths skills sharp. </a:t>
            </a:r>
          </a:p>
          <a:p>
            <a:pPr marL="457200" indent="-457200" algn="ctr">
              <a:buFont typeface="Arial" panose="020B0604020202020204" pitchFamily="34" charset="0"/>
              <a:buChar char="•"/>
            </a:pPr>
            <a:r>
              <a:rPr lang="en-GB" sz="2000" dirty="0">
                <a:latin typeface="Berlin Sans FB Demi" panose="020E0802020502020306" pitchFamily="34" charset="0"/>
              </a:rPr>
              <a:t>Spellings- Each week your child will bring home a set of spellings and tricky words from this weeks phonics work.</a:t>
            </a:r>
          </a:p>
          <a:p>
            <a:pPr marL="457200" indent="-457200" algn="ctr">
              <a:buFont typeface="Arial" panose="020B0604020202020204" pitchFamily="34" charset="0"/>
              <a:buChar char="•"/>
            </a:pPr>
            <a:r>
              <a:rPr lang="en-GB" sz="2000" dirty="0">
                <a:latin typeface="Berlin Sans FB Demi" panose="020E0802020502020306" pitchFamily="34" charset="0"/>
              </a:rPr>
              <a:t>These will be tested on a Friday. </a:t>
            </a:r>
          </a:p>
          <a:p>
            <a:pPr marL="457200" indent="-457200" algn="ctr">
              <a:buFont typeface="Arial" panose="020B0604020202020204" pitchFamily="34" charset="0"/>
              <a:buChar char="•"/>
            </a:pPr>
            <a:r>
              <a:rPr lang="en-GB" sz="2000" dirty="0">
                <a:solidFill>
                  <a:srgbClr val="FF0000"/>
                </a:solidFill>
                <a:latin typeface="Berlin Sans FB Demi" panose="020E0802020502020306" pitchFamily="34" charset="0"/>
              </a:rPr>
              <a:t>House points will be given for homework completed.</a:t>
            </a:r>
          </a:p>
          <a:p>
            <a:pPr marL="457200" indent="-457200" algn="ctr">
              <a:buFont typeface="Arial" panose="020B0604020202020204" pitchFamily="34" charset="0"/>
              <a:buChar char="•"/>
            </a:pPr>
            <a:endParaRPr lang="en-GB" sz="2800" dirty="0">
              <a:latin typeface="Berlin Sans FB Demi" panose="020E0802020502020306" pitchFamily="34" charset="0"/>
            </a:endParaRPr>
          </a:p>
          <a:p>
            <a:pPr algn="ctr"/>
            <a:endParaRPr lang="en-GB" sz="2800" dirty="0">
              <a:latin typeface="Berlin Sans FB Demi" panose="020E0802020502020306" pitchFamily="34" charset="0"/>
            </a:endParaRPr>
          </a:p>
          <a:p>
            <a:pPr marL="457200" indent="-457200" algn="ctr">
              <a:buFont typeface="Arial" panose="020B0604020202020204" pitchFamily="34" charset="0"/>
              <a:buChar char="•"/>
            </a:pPr>
            <a:endParaRPr lang="en-GB" sz="3200" dirty="0">
              <a:latin typeface="Berlin Sans FB Demi" panose="020E0802020502020306" pitchFamily="34" charset="0"/>
            </a:endParaRPr>
          </a:p>
          <a:p>
            <a:pPr algn="ctr"/>
            <a:endParaRPr lang="en-GB" sz="3200" dirty="0">
              <a:latin typeface="Berlin Sans FB Demi" panose="020E0802020502020306" pitchFamily="34" charset="0"/>
            </a:endParaRPr>
          </a:p>
        </p:txBody>
      </p:sp>
    </p:spTree>
    <p:extLst>
      <p:ext uri="{BB962C8B-B14F-4D97-AF65-F5344CB8AC3E}">
        <p14:creationId xmlns:p14="http://schemas.microsoft.com/office/powerpoint/2010/main" val="2935332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E3F8D-3141-4173-893C-9914BBB063A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C3FA7FD-9F22-4317-BCA3-BF422B5AE735}"/>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46F3B1CE-3DA8-4363-A6FD-F7E8BC6D6E68}"/>
              </a:ext>
            </a:extLst>
          </p:cNvPr>
          <p:cNvPicPr>
            <a:picLocks noChangeAspect="1"/>
          </p:cNvPicPr>
          <p:nvPr/>
        </p:nvPicPr>
        <p:blipFill>
          <a:blip r:embed="rId2"/>
          <a:stretch>
            <a:fillRect/>
          </a:stretch>
        </p:blipFill>
        <p:spPr>
          <a:xfrm>
            <a:off x="31474" y="30092"/>
            <a:ext cx="4854870" cy="6827908"/>
          </a:xfrm>
          <a:prstGeom prst="rect">
            <a:avLst/>
          </a:prstGeom>
        </p:spPr>
      </p:pic>
    </p:spTree>
    <p:extLst>
      <p:ext uri="{BB962C8B-B14F-4D97-AF65-F5344CB8AC3E}">
        <p14:creationId xmlns:p14="http://schemas.microsoft.com/office/powerpoint/2010/main" val="3997351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0EA5C-9930-41AF-AEF5-147299487951}"/>
              </a:ext>
            </a:extLst>
          </p:cNvPr>
          <p:cNvSpPr>
            <a:spLocks noGrp="1"/>
          </p:cNvSpPr>
          <p:nvPr>
            <p:ph type="title"/>
          </p:nvPr>
        </p:nvSpPr>
        <p:spPr/>
        <p:txBody>
          <a:bodyPr/>
          <a:lstStyle/>
          <a:p>
            <a:r>
              <a:rPr lang="en-GB" dirty="0"/>
              <a:t>Spellings</a:t>
            </a:r>
          </a:p>
        </p:txBody>
      </p:sp>
      <p:pic>
        <p:nvPicPr>
          <p:cNvPr id="5" name="Content Placeholder 4">
            <a:extLst>
              <a:ext uri="{FF2B5EF4-FFF2-40B4-BE49-F238E27FC236}">
                <a16:creationId xmlns:a16="http://schemas.microsoft.com/office/drawing/2014/main" id="{11D50DC2-2755-45ED-AFE4-33DAF549C77F}"/>
              </a:ext>
            </a:extLst>
          </p:cNvPr>
          <p:cNvPicPr>
            <a:picLocks noGrp="1" noChangeAspect="1"/>
          </p:cNvPicPr>
          <p:nvPr>
            <p:ph idx="1"/>
          </p:nvPr>
        </p:nvPicPr>
        <p:blipFill>
          <a:blip r:embed="rId2"/>
          <a:stretch>
            <a:fillRect/>
          </a:stretch>
        </p:blipFill>
        <p:spPr>
          <a:xfrm>
            <a:off x="943272" y="2160588"/>
            <a:ext cx="5681069" cy="3881437"/>
          </a:xfrm>
        </p:spPr>
      </p:pic>
    </p:spTree>
    <p:extLst>
      <p:ext uri="{BB962C8B-B14F-4D97-AF65-F5344CB8AC3E}">
        <p14:creationId xmlns:p14="http://schemas.microsoft.com/office/powerpoint/2010/main" val="2416069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65EC-949D-4959-AEAE-4F0DB707DF0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C7776F7-28FD-433D-97D6-B1E010029C81}"/>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E71CEE25-2509-4726-B6E6-7FCD7D2866EE}"/>
              </a:ext>
            </a:extLst>
          </p:cNvPr>
          <p:cNvPicPr>
            <a:picLocks noChangeAspect="1"/>
          </p:cNvPicPr>
          <p:nvPr/>
        </p:nvPicPr>
        <p:blipFill>
          <a:blip r:embed="rId2"/>
          <a:stretch>
            <a:fillRect/>
          </a:stretch>
        </p:blipFill>
        <p:spPr>
          <a:xfrm>
            <a:off x="899592" y="0"/>
            <a:ext cx="5147733" cy="6858000"/>
          </a:xfrm>
          <a:prstGeom prst="rect">
            <a:avLst/>
          </a:prstGeom>
        </p:spPr>
      </p:pic>
    </p:spTree>
    <p:extLst>
      <p:ext uri="{BB962C8B-B14F-4D97-AF65-F5344CB8AC3E}">
        <p14:creationId xmlns:p14="http://schemas.microsoft.com/office/powerpoint/2010/main" val="2447547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WordArt 3">
            <a:extLst>
              <a:ext uri="{FF2B5EF4-FFF2-40B4-BE49-F238E27FC236}">
                <a16:creationId xmlns:a16="http://schemas.microsoft.com/office/drawing/2014/main" id="{10560980-E240-49FD-A223-3233155F30A5}"/>
              </a:ext>
            </a:extLst>
          </p:cNvPr>
          <p:cNvSpPr>
            <a:spLocks noChangeArrowheads="1" noChangeShapeType="1" noTextEdit="1"/>
          </p:cNvSpPr>
          <p:nvPr/>
        </p:nvSpPr>
        <p:spPr bwMode="auto">
          <a:xfrm>
            <a:off x="251520" y="188640"/>
            <a:ext cx="4968875" cy="719138"/>
          </a:xfrm>
          <a:prstGeom prst="rect">
            <a:avLst/>
          </a:prstGeom>
        </p:spPr>
        <p:txBody>
          <a:bodyPr wrap="none" fromWordArt="1">
            <a:prstTxWarp prst="textPlain">
              <a:avLst>
                <a:gd name="adj" fmla="val 50000"/>
              </a:avLst>
            </a:prstTxWarp>
          </a:bodyPr>
          <a:lstStyle/>
          <a:p>
            <a:pPr algn="ctr"/>
            <a:r>
              <a:rPr lang="en-GB" sz="3600" kern="10" dirty="0">
                <a:ln w="28575">
                  <a:solidFill>
                    <a:schemeClr val="tx1"/>
                  </a:solidFill>
                  <a:round/>
                  <a:headEnd/>
                  <a:tailEnd/>
                </a:ln>
                <a:solidFill>
                  <a:srgbClr val="00B050"/>
                </a:solidFill>
                <a:latin typeface="Berlin Sans FB Demi" panose="020E0802020502020306" pitchFamily="34" charset="0"/>
              </a:rPr>
              <a:t>Handwriting</a:t>
            </a:r>
          </a:p>
        </p:txBody>
      </p:sp>
      <p:sp>
        <p:nvSpPr>
          <p:cNvPr id="9220" name="Text Box 4">
            <a:extLst>
              <a:ext uri="{FF2B5EF4-FFF2-40B4-BE49-F238E27FC236}">
                <a16:creationId xmlns:a16="http://schemas.microsoft.com/office/drawing/2014/main" id="{746D2409-72A9-494B-87E6-B6392A48B801}"/>
              </a:ext>
            </a:extLst>
          </p:cNvPr>
          <p:cNvSpPr txBox="1">
            <a:spLocks noChangeArrowheads="1"/>
          </p:cNvSpPr>
          <p:nvPr/>
        </p:nvSpPr>
        <p:spPr bwMode="auto">
          <a:xfrm>
            <a:off x="107504" y="1556792"/>
            <a:ext cx="7200900" cy="412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GB" altLang="en-US" sz="2400" dirty="0">
                <a:solidFill>
                  <a:srgbClr val="00B050"/>
                </a:solidFill>
                <a:effectLst>
                  <a:outerShdw blurRad="38100" dist="38100" dir="2700000" algn="tl">
                    <a:srgbClr val="000000"/>
                  </a:outerShdw>
                </a:effectLst>
                <a:latin typeface="Berlin Sans FB Demi" pitchFamily="34" charset="0"/>
              </a:rPr>
              <a:t>Children’s letters should be….</a:t>
            </a:r>
          </a:p>
          <a:p>
            <a:pPr eaLnBrk="1" hangingPunct="1">
              <a:spcBef>
                <a:spcPct val="50000"/>
              </a:spcBef>
              <a:buClr>
                <a:srgbClr val="FF0000"/>
              </a:buClr>
              <a:buFont typeface="Wingdings" pitchFamily="2" charset="2"/>
              <a:buChar char="¬"/>
              <a:defRPr/>
            </a:pPr>
            <a:r>
              <a:rPr lang="en-GB" altLang="en-US" sz="2400" dirty="0">
                <a:solidFill>
                  <a:schemeClr val="accent6">
                    <a:lumMod val="75000"/>
                  </a:schemeClr>
                </a:solidFill>
                <a:effectLst>
                  <a:outerShdw blurRad="38100" dist="38100" dir="2700000" algn="tl">
                    <a:srgbClr val="000000"/>
                  </a:outerShdw>
                </a:effectLst>
                <a:latin typeface="Berlin Sans FB Demi" pitchFamily="34" charset="0"/>
              </a:rPr>
              <a:t>Sitting neatly on the line</a:t>
            </a:r>
          </a:p>
          <a:p>
            <a:pPr eaLnBrk="1" hangingPunct="1">
              <a:spcBef>
                <a:spcPct val="50000"/>
              </a:spcBef>
              <a:buClr>
                <a:srgbClr val="FF0000"/>
              </a:buClr>
              <a:buFont typeface="Wingdings" pitchFamily="2" charset="2"/>
              <a:buChar char="¬"/>
              <a:defRPr/>
            </a:pPr>
            <a:r>
              <a:rPr lang="en-GB" altLang="en-US" sz="2400" dirty="0">
                <a:solidFill>
                  <a:schemeClr val="accent6">
                    <a:lumMod val="75000"/>
                  </a:schemeClr>
                </a:solidFill>
                <a:effectLst>
                  <a:outerShdw blurRad="38100" dist="38100" dir="2700000" algn="tl">
                    <a:srgbClr val="000000"/>
                  </a:outerShdw>
                </a:effectLst>
                <a:latin typeface="Berlin Sans FB Demi" pitchFamily="34" charset="0"/>
              </a:rPr>
              <a:t>Relative size is clearly identifiable</a:t>
            </a:r>
          </a:p>
          <a:p>
            <a:pPr eaLnBrk="1" hangingPunct="1">
              <a:spcBef>
                <a:spcPct val="50000"/>
              </a:spcBef>
              <a:buClr>
                <a:srgbClr val="FF0000"/>
              </a:buClr>
              <a:buFont typeface="Wingdings" pitchFamily="2" charset="2"/>
              <a:buChar char="¬"/>
              <a:defRPr/>
            </a:pPr>
            <a:r>
              <a:rPr lang="en-GB" altLang="en-US" sz="2400" dirty="0">
                <a:solidFill>
                  <a:schemeClr val="accent6">
                    <a:lumMod val="75000"/>
                  </a:schemeClr>
                </a:solidFill>
                <a:effectLst>
                  <a:outerShdw blurRad="38100" dist="38100" dir="2700000" algn="tl">
                    <a:srgbClr val="000000"/>
                  </a:outerShdw>
                </a:effectLst>
                <a:latin typeface="Berlin Sans FB Demi" pitchFamily="34" charset="0"/>
              </a:rPr>
              <a:t>Correct letter formation</a:t>
            </a:r>
          </a:p>
          <a:p>
            <a:pPr algn="ctr" eaLnBrk="1" hangingPunct="1">
              <a:spcBef>
                <a:spcPct val="50000"/>
              </a:spcBef>
              <a:defRPr/>
            </a:pPr>
            <a:r>
              <a:rPr lang="en-GB" altLang="en-US" sz="2000" dirty="0">
                <a:solidFill>
                  <a:srgbClr val="00B050"/>
                </a:solidFill>
                <a:effectLst>
                  <a:outerShdw blurRad="38100" dist="38100" dir="2700000" algn="tl">
                    <a:srgbClr val="000000"/>
                  </a:outerShdw>
                </a:effectLst>
                <a:latin typeface="Berlin Sans FB Demi" pitchFamily="34" charset="0"/>
              </a:rPr>
              <a:t>All these will help your child move into joined up writing if they are ready when they move to Year 2.  </a:t>
            </a:r>
          </a:p>
          <a:p>
            <a:pPr algn="ctr" eaLnBrk="1" hangingPunct="1">
              <a:spcBef>
                <a:spcPct val="50000"/>
              </a:spcBef>
              <a:defRPr/>
            </a:pPr>
            <a:endParaRPr lang="en-GB" altLang="en-US" sz="2000" dirty="0">
              <a:solidFill>
                <a:srgbClr val="00B050"/>
              </a:solidFill>
              <a:effectLst>
                <a:outerShdw blurRad="38100" dist="38100" dir="2700000" algn="tl">
                  <a:srgbClr val="000000"/>
                </a:outerShdw>
              </a:effectLst>
              <a:latin typeface="Berlin Sans FB Demi" pitchFamily="34" charset="0"/>
            </a:endParaRPr>
          </a:p>
          <a:p>
            <a:pPr algn="ctr" eaLnBrk="1" hangingPunct="1">
              <a:spcBef>
                <a:spcPct val="50000"/>
              </a:spcBef>
              <a:defRPr/>
            </a:pPr>
            <a:r>
              <a:rPr lang="en-GB" altLang="en-US" sz="2000" dirty="0">
                <a:solidFill>
                  <a:srgbClr val="00B050"/>
                </a:solidFill>
                <a:effectLst>
                  <a:outerShdw blurRad="38100" dist="38100" dir="2700000" algn="tl">
                    <a:srgbClr val="000000"/>
                  </a:outerShdw>
                </a:effectLst>
                <a:latin typeface="Berlin Sans FB Demi" pitchFamily="34" charset="0"/>
              </a:rPr>
              <a:t>We follow the Little </a:t>
            </a:r>
            <a:r>
              <a:rPr lang="en-GB" altLang="en-US" sz="2000" dirty="0" err="1">
                <a:solidFill>
                  <a:srgbClr val="00B050"/>
                </a:solidFill>
                <a:effectLst>
                  <a:outerShdw blurRad="38100" dist="38100" dir="2700000" algn="tl">
                    <a:srgbClr val="000000"/>
                  </a:outerShdw>
                </a:effectLst>
                <a:latin typeface="Berlin Sans FB Demi" pitchFamily="34" charset="0"/>
              </a:rPr>
              <a:t>Wandle</a:t>
            </a:r>
            <a:r>
              <a:rPr lang="en-GB" altLang="en-US" sz="2000" dirty="0">
                <a:solidFill>
                  <a:srgbClr val="00B050"/>
                </a:solidFill>
                <a:effectLst>
                  <a:outerShdw blurRad="38100" dist="38100" dir="2700000" algn="tl">
                    <a:srgbClr val="000000"/>
                  </a:outerShdw>
                </a:effectLst>
                <a:latin typeface="Berlin Sans FB Demi" pitchFamily="34" charset="0"/>
              </a:rPr>
              <a:t> Handwriting rhymes to help with formation. </a:t>
            </a:r>
            <a:endParaRPr lang="en-US" altLang="en-US" sz="2000" dirty="0">
              <a:solidFill>
                <a:srgbClr val="00B050"/>
              </a:solidFill>
              <a:latin typeface="Berlin Sans FB Demi" pitchFamily="34" charset="0"/>
            </a:endParaRPr>
          </a:p>
        </p:txBody>
      </p:sp>
      <p:pic>
        <p:nvPicPr>
          <p:cNvPr id="4" name="Picture 3">
            <a:extLst>
              <a:ext uri="{FF2B5EF4-FFF2-40B4-BE49-F238E27FC236}">
                <a16:creationId xmlns:a16="http://schemas.microsoft.com/office/drawing/2014/main" id="{5FD7FD12-6C24-4A20-BC04-DEA4B2BA7222}"/>
              </a:ext>
            </a:extLst>
          </p:cNvPr>
          <p:cNvPicPr>
            <a:picLocks noChangeAspect="1"/>
          </p:cNvPicPr>
          <p:nvPr/>
        </p:nvPicPr>
        <p:blipFill>
          <a:blip r:embed="rId2"/>
          <a:stretch>
            <a:fillRect/>
          </a:stretch>
        </p:blipFill>
        <p:spPr>
          <a:xfrm>
            <a:off x="5612971" y="1340768"/>
            <a:ext cx="3559782" cy="1989623"/>
          </a:xfrm>
          <a:prstGeom prst="rect">
            <a:avLst/>
          </a:prstGeom>
        </p:spPr>
      </p:pic>
    </p:spTree>
    <p:extLst>
      <p:ext uri="{BB962C8B-B14F-4D97-AF65-F5344CB8AC3E}">
        <p14:creationId xmlns:p14="http://schemas.microsoft.com/office/powerpoint/2010/main" val="2353495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63FFD07E-DE83-4329-B3A9-943BCFD870A1}"/>
              </a:ext>
            </a:extLst>
          </p:cNvPr>
          <p:cNvGraphicFramePr>
            <a:graphicFrameLocks noGrp="1"/>
          </p:cNvGraphicFramePr>
          <p:nvPr>
            <p:ph idx="1"/>
            <p:extLst>
              <p:ext uri="{D42A27DB-BD31-4B8C-83A1-F6EECF244321}">
                <p14:modId xmlns:p14="http://schemas.microsoft.com/office/powerpoint/2010/main" val="2313465582"/>
              </p:ext>
            </p:extLst>
          </p:nvPr>
        </p:nvGraphicFramePr>
        <p:xfrm>
          <a:off x="323528" y="1270000"/>
          <a:ext cx="8496942" cy="5154998"/>
        </p:xfrm>
        <a:graphic>
          <a:graphicData uri="http://schemas.openxmlformats.org/drawingml/2006/table">
            <a:tbl>
              <a:tblPr firstRow="1" bandRow="1">
                <a:tableStyleId>{5C22544A-7EE6-4342-B048-85BDC9FD1C3A}</a:tableStyleId>
              </a:tblPr>
              <a:tblGrid>
                <a:gridCol w="1416157">
                  <a:extLst>
                    <a:ext uri="{9D8B030D-6E8A-4147-A177-3AD203B41FA5}">
                      <a16:colId xmlns:a16="http://schemas.microsoft.com/office/drawing/2014/main" val="2304426035"/>
                    </a:ext>
                  </a:extLst>
                </a:gridCol>
                <a:gridCol w="1416157">
                  <a:extLst>
                    <a:ext uri="{9D8B030D-6E8A-4147-A177-3AD203B41FA5}">
                      <a16:colId xmlns:a16="http://schemas.microsoft.com/office/drawing/2014/main" val="336839644"/>
                    </a:ext>
                  </a:extLst>
                </a:gridCol>
                <a:gridCol w="1416157">
                  <a:extLst>
                    <a:ext uri="{9D8B030D-6E8A-4147-A177-3AD203B41FA5}">
                      <a16:colId xmlns:a16="http://schemas.microsoft.com/office/drawing/2014/main" val="1282292701"/>
                    </a:ext>
                  </a:extLst>
                </a:gridCol>
                <a:gridCol w="1416157">
                  <a:extLst>
                    <a:ext uri="{9D8B030D-6E8A-4147-A177-3AD203B41FA5}">
                      <a16:colId xmlns:a16="http://schemas.microsoft.com/office/drawing/2014/main" val="4050431807"/>
                    </a:ext>
                  </a:extLst>
                </a:gridCol>
                <a:gridCol w="1416157">
                  <a:extLst>
                    <a:ext uri="{9D8B030D-6E8A-4147-A177-3AD203B41FA5}">
                      <a16:colId xmlns:a16="http://schemas.microsoft.com/office/drawing/2014/main" val="2649639826"/>
                    </a:ext>
                  </a:extLst>
                </a:gridCol>
                <a:gridCol w="1416157">
                  <a:extLst>
                    <a:ext uri="{9D8B030D-6E8A-4147-A177-3AD203B41FA5}">
                      <a16:colId xmlns:a16="http://schemas.microsoft.com/office/drawing/2014/main" val="1600334144"/>
                    </a:ext>
                  </a:extLst>
                </a:gridCol>
              </a:tblGrid>
              <a:tr h="567925">
                <a:tc>
                  <a:txBody>
                    <a:bodyPr/>
                    <a:lstStyle/>
                    <a:p>
                      <a:r>
                        <a:rPr lang="en-GB" dirty="0"/>
                        <a:t>Autumn 1</a:t>
                      </a:r>
                    </a:p>
                  </a:txBody>
                  <a:tcPr/>
                </a:tc>
                <a:tc>
                  <a:txBody>
                    <a:bodyPr/>
                    <a:lstStyle/>
                    <a:p>
                      <a:r>
                        <a:rPr lang="en-GB" dirty="0"/>
                        <a:t>Autumn 2</a:t>
                      </a:r>
                    </a:p>
                  </a:txBody>
                  <a:tcPr/>
                </a:tc>
                <a:tc>
                  <a:txBody>
                    <a:bodyPr/>
                    <a:lstStyle/>
                    <a:p>
                      <a:r>
                        <a:rPr lang="en-GB" dirty="0"/>
                        <a:t>Spring 1</a:t>
                      </a:r>
                    </a:p>
                  </a:txBody>
                  <a:tcPr/>
                </a:tc>
                <a:tc>
                  <a:txBody>
                    <a:bodyPr/>
                    <a:lstStyle/>
                    <a:p>
                      <a:r>
                        <a:rPr lang="en-GB" dirty="0"/>
                        <a:t>Spring 2</a:t>
                      </a:r>
                    </a:p>
                  </a:txBody>
                  <a:tcPr/>
                </a:tc>
                <a:tc>
                  <a:txBody>
                    <a:bodyPr/>
                    <a:lstStyle/>
                    <a:p>
                      <a:r>
                        <a:rPr lang="en-GB" dirty="0"/>
                        <a:t>Summer 1</a:t>
                      </a:r>
                    </a:p>
                  </a:txBody>
                  <a:tcPr/>
                </a:tc>
                <a:tc>
                  <a:txBody>
                    <a:bodyPr/>
                    <a:lstStyle/>
                    <a:p>
                      <a:r>
                        <a:rPr lang="en-GB" dirty="0"/>
                        <a:t>Summer 2</a:t>
                      </a:r>
                    </a:p>
                  </a:txBody>
                  <a:tcPr/>
                </a:tc>
                <a:extLst>
                  <a:ext uri="{0D108BD9-81ED-4DB2-BD59-A6C34878D82A}">
                    <a16:rowId xmlns:a16="http://schemas.microsoft.com/office/drawing/2014/main" val="1688868020"/>
                  </a:ext>
                </a:extLst>
              </a:tr>
              <a:tr h="1216983">
                <a:tc>
                  <a:txBody>
                    <a:bodyPr/>
                    <a:lstStyle/>
                    <a:p>
                      <a:pPr algn="ctr" fontAlgn="t"/>
                      <a:endParaRPr lang="en-GB" dirty="0">
                        <a:effectLst/>
                        <a:latin typeface="Berlin Sans FB Demi" panose="020E0802020502020306" pitchFamily="34" charset="0"/>
                      </a:endParaRPr>
                    </a:p>
                    <a:p>
                      <a:pPr algn="ctr" rtl="0" fontAlgn="base"/>
                      <a:r>
                        <a:rPr lang="en-GB" sz="1100" b="0" i="0" dirty="0">
                          <a:solidFill>
                            <a:srgbClr val="201F1E"/>
                          </a:solidFill>
                          <a:effectLst/>
                          <a:latin typeface="Berlin Sans FB Demi" panose="020E0802020502020306" pitchFamily="34" charset="0"/>
                        </a:rPr>
                        <a:t> Haigh Hall  </a:t>
                      </a:r>
                      <a:endParaRPr lang="en-GB" b="0" i="0" dirty="0">
                        <a:effectLst/>
                        <a:latin typeface="Berlin Sans FB Demi" panose="020E0802020502020306" pitchFamily="34" charset="0"/>
                      </a:endParaRPr>
                    </a:p>
                  </a:txBody>
                  <a:tcPr/>
                </a:tc>
                <a:tc>
                  <a:txBody>
                    <a:bodyPr/>
                    <a:lstStyle/>
                    <a:p>
                      <a:pPr algn="ctr" fontAlgn="t"/>
                      <a:endParaRPr lang="en-GB" dirty="0">
                        <a:effectLst/>
                        <a:latin typeface="Berlin Sans FB Demi" panose="020E0802020502020306" pitchFamily="34" charset="0"/>
                      </a:endParaRPr>
                    </a:p>
                    <a:p>
                      <a:pPr algn="ctr" rtl="0" fontAlgn="base"/>
                      <a:r>
                        <a:rPr lang="en-GB" sz="1100" b="0" i="0" dirty="0">
                          <a:solidFill>
                            <a:srgbClr val="201F1E"/>
                          </a:solidFill>
                          <a:effectLst/>
                          <a:latin typeface="Berlin Sans FB Demi" panose="020E0802020502020306" pitchFamily="34" charset="0"/>
                        </a:rPr>
                        <a:t> Walk around </a:t>
                      </a:r>
                      <a:r>
                        <a:rPr lang="en-GB" sz="1100" b="0" i="0" dirty="0" err="1">
                          <a:solidFill>
                            <a:srgbClr val="201F1E"/>
                          </a:solidFill>
                          <a:effectLst/>
                          <a:latin typeface="Berlin Sans FB Demi" panose="020E0802020502020306" pitchFamily="34" charset="0"/>
                        </a:rPr>
                        <a:t>Garswood</a:t>
                      </a:r>
                      <a:r>
                        <a:rPr lang="en-GB" sz="1100" b="0" i="0" dirty="0">
                          <a:solidFill>
                            <a:srgbClr val="201F1E"/>
                          </a:solidFill>
                          <a:effectLst/>
                          <a:latin typeface="Berlin Sans FB Demi" panose="020E0802020502020306" pitchFamily="34" charset="0"/>
                        </a:rPr>
                        <a:t> </a:t>
                      </a:r>
                      <a:endParaRPr lang="en-GB" b="0" i="0" dirty="0">
                        <a:effectLst/>
                        <a:latin typeface="Berlin Sans FB Demi" panose="020E0802020502020306" pitchFamily="34" charset="0"/>
                      </a:endParaRPr>
                    </a:p>
                  </a:txBody>
                  <a:tcPr/>
                </a:tc>
                <a:tc>
                  <a:txBody>
                    <a:bodyPr/>
                    <a:lstStyle/>
                    <a:p>
                      <a:pPr algn="ctr" fontAlgn="t"/>
                      <a:endParaRPr lang="en-GB" dirty="0">
                        <a:effectLst/>
                        <a:latin typeface="Berlin Sans FB Demi" panose="020E0802020502020306" pitchFamily="34" charset="0"/>
                      </a:endParaRPr>
                    </a:p>
                    <a:p>
                      <a:pPr algn="ctr" rtl="0" fontAlgn="base"/>
                      <a:r>
                        <a:rPr lang="en-GB" sz="1100" b="0" i="0" dirty="0">
                          <a:solidFill>
                            <a:srgbClr val="201F1E"/>
                          </a:solidFill>
                          <a:effectLst/>
                          <a:latin typeface="Berlin Sans FB Demi" panose="020E0802020502020306" pitchFamily="34" charset="0"/>
                        </a:rPr>
                        <a:t> Wigan Athletic </a:t>
                      </a:r>
                      <a:endParaRPr lang="en-GB" b="0" i="0" dirty="0">
                        <a:effectLst/>
                        <a:latin typeface="Berlin Sans FB Demi" panose="020E0802020502020306" pitchFamily="34" charset="0"/>
                      </a:endParaRPr>
                    </a:p>
                    <a:p>
                      <a:pPr algn="ctr" rtl="0" fontAlgn="base"/>
                      <a:r>
                        <a:rPr lang="en-GB" sz="1100" b="0" i="0" dirty="0">
                          <a:solidFill>
                            <a:srgbClr val="201F1E"/>
                          </a:solidFill>
                          <a:effectLst/>
                          <a:latin typeface="Berlin Sans FB Demi" panose="020E0802020502020306" pitchFamily="34" charset="0"/>
                        </a:rPr>
                        <a:t> </a:t>
                      </a:r>
                      <a:endParaRPr lang="en-GB" b="0" i="0" dirty="0">
                        <a:effectLst/>
                        <a:latin typeface="Berlin Sans FB Demi" panose="020E0802020502020306" pitchFamily="34" charset="0"/>
                      </a:endParaRPr>
                    </a:p>
                    <a:p>
                      <a:pPr algn="ctr" rtl="0" fontAlgn="base"/>
                      <a:r>
                        <a:rPr lang="en-GB" sz="1100" b="0" i="0" dirty="0">
                          <a:solidFill>
                            <a:srgbClr val="201F1E"/>
                          </a:solidFill>
                          <a:effectLst/>
                          <a:latin typeface="Berlin Sans FB Demi" panose="020E0802020502020306" pitchFamily="34" charset="0"/>
                        </a:rPr>
                        <a:t>Linzi Prescott </a:t>
                      </a:r>
                      <a:endParaRPr lang="en-GB" b="0" i="0" dirty="0">
                        <a:effectLst/>
                        <a:latin typeface="Berlin Sans FB Demi" panose="020E0802020502020306" pitchFamily="34" charset="0"/>
                      </a:endParaRPr>
                    </a:p>
                  </a:txBody>
                  <a:tcPr/>
                </a:tc>
                <a:tc>
                  <a:txBody>
                    <a:bodyPr/>
                    <a:lstStyle/>
                    <a:p>
                      <a:pPr algn="ctr" fontAlgn="t"/>
                      <a:endParaRPr lang="en-GB" dirty="0">
                        <a:effectLst/>
                        <a:latin typeface="Berlin Sans FB Demi" panose="020E0802020502020306" pitchFamily="34" charset="0"/>
                      </a:endParaRPr>
                    </a:p>
                    <a:p>
                      <a:pPr algn="ctr" rtl="0" fontAlgn="base"/>
                      <a:r>
                        <a:rPr lang="en-GB" sz="1100" b="0" i="0" dirty="0">
                          <a:solidFill>
                            <a:srgbClr val="201F1E"/>
                          </a:solidFill>
                          <a:effectLst/>
                          <a:latin typeface="Berlin Sans FB Demi" panose="020E0802020502020306" pitchFamily="34" charset="0"/>
                        </a:rPr>
                        <a:t> </a:t>
                      </a:r>
                      <a:endParaRPr lang="en-GB" b="0" i="0" dirty="0">
                        <a:effectLst/>
                        <a:latin typeface="Berlin Sans FB Demi" panose="020E0802020502020306" pitchFamily="34" charset="0"/>
                      </a:endParaRPr>
                    </a:p>
                    <a:p>
                      <a:pPr algn="ctr" rtl="0" fontAlgn="base"/>
                      <a:r>
                        <a:rPr lang="en-GB" sz="1100" b="0" i="0" dirty="0">
                          <a:solidFill>
                            <a:srgbClr val="201F1E"/>
                          </a:solidFill>
                          <a:effectLst/>
                          <a:latin typeface="Berlin Sans FB Demi" panose="020E0802020502020306" pitchFamily="34" charset="0"/>
                        </a:rPr>
                        <a:t>Financial advisor or bank worker </a:t>
                      </a:r>
                      <a:endParaRPr lang="en-GB" b="0" i="0" dirty="0">
                        <a:effectLst/>
                        <a:latin typeface="Berlin Sans FB Demi" panose="020E0802020502020306" pitchFamily="34" charset="0"/>
                      </a:endParaRPr>
                    </a:p>
                  </a:txBody>
                  <a:tcPr/>
                </a:tc>
                <a:tc>
                  <a:txBody>
                    <a:bodyPr/>
                    <a:lstStyle/>
                    <a:p>
                      <a:pPr algn="ctr" fontAlgn="t"/>
                      <a:endParaRPr lang="en-GB">
                        <a:effectLst/>
                        <a:latin typeface="Berlin Sans FB Demi" panose="020E0802020502020306" pitchFamily="34" charset="0"/>
                      </a:endParaRPr>
                    </a:p>
                    <a:p>
                      <a:pPr algn="ctr" rtl="0" fontAlgn="base"/>
                      <a:r>
                        <a:rPr lang="en-GB" sz="1100" b="0" i="0">
                          <a:solidFill>
                            <a:srgbClr val="201F1E"/>
                          </a:solidFill>
                          <a:effectLst/>
                          <a:latin typeface="Berlin Sans FB Demi" panose="020E0802020502020306" pitchFamily="34" charset="0"/>
                        </a:rPr>
                        <a:t> Lowry Art Gallery and Football museum </a:t>
                      </a:r>
                      <a:endParaRPr lang="en-GB" b="0" i="0">
                        <a:effectLst/>
                        <a:latin typeface="Berlin Sans FB Demi" panose="020E0802020502020306" pitchFamily="34" charset="0"/>
                      </a:endParaRPr>
                    </a:p>
                  </a:txBody>
                  <a:tcPr/>
                </a:tc>
                <a:tc>
                  <a:txBody>
                    <a:bodyPr/>
                    <a:lstStyle/>
                    <a:p>
                      <a:pPr algn="ctr" fontAlgn="t"/>
                      <a:endParaRPr lang="en-GB">
                        <a:effectLst/>
                        <a:latin typeface="Berlin Sans FB Demi" panose="020E0802020502020306" pitchFamily="34" charset="0"/>
                      </a:endParaRPr>
                    </a:p>
                    <a:p>
                      <a:pPr algn="ctr" rtl="0" fontAlgn="base"/>
                      <a:r>
                        <a:rPr lang="en-GB" sz="1100" b="0" i="0">
                          <a:solidFill>
                            <a:srgbClr val="201F1E"/>
                          </a:solidFill>
                          <a:effectLst/>
                          <a:latin typeface="Berlin Sans FB Demi" panose="020E0802020502020306" pitchFamily="34" charset="0"/>
                        </a:rPr>
                        <a:t> Chester Zoo </a:t>
                      </a:r>
                      <a:endParaRPr lang="en-GB" b="0" i="0">
                        <a:effectLst/>
                        <a:latin typeface="Berlin Sans FB Demi" panose="020E0802020502020306" pitchFamily="34" charset="0"/>
                      </a:endParaRPr>
                    </a:p>
                    <a:p>
                      <a:pPr algn="ctr" rtl="0" fontAlgn="base"/>
                      <a:r>
                        <a:rPr lang="en-GB" sz="1100" b="0" i="0">
                          <a:solidFill>
                            <a:srgbClr val="201F1E"/>
                          </a:solidFill>
                          <a:effectLst/>
                          <a:latin typeface="Berlin Sans FB Demi" panose="020E0802020502020306" pitchFamily="34" charset="0"/>
                        </a:rPr>
                        <a:t> </a:t>
                      </a:r>
                      <a:endParaRPr lang="en-GB" b="0" i="0">
                        <a:effectLst/>
                        <a:latin typeface="Berlin Sans FB Demi" panose="020E0802020502020306" pitchFamily="34" charset="0"/>
                      </a:endParaRPr>
                    </a:p>
                    <a:p>
                      <a:pPr algn="ctr" rtl="0" fontAlgn="base"/>
                      <a:r>
                        <a:rPr lang="en-GB" sz="1100" b="0" i="0">
                          <a:solidFill>
                            <a:srgbClr val="201F1E"/>
                          </a:solidFill>
                          <a:effectLst/>
                          <a:latin typeface="Berlin Sans FB Demi" panose="020E0802020502020306" pitchFamily="34" charset="0"/>
                        </a:rPr>
                        <a:t> </a:t>
                      </a:r>
                      <a:endParaRPr lang="en-GB" b="0" i="0">
                        <a:effectLst/>
                        <a:latin typeface="Berlin Sans FB Demi" panose="020E0802020502020306" pitchFamily="34" charset="0"/>
                      </a:endParaRPr>
                    </a:p>
                    <a:p>
                      <a:pPr algn="ctr" rtl="0" fontAlgn="base"/>
                      <a:r>
                        <a:rPr lang="en-GB" sz="1100" b="0" i="0">
                          <a:solidFill>
                            <a:srgbClr val="201F1E"/>
                          </a:solidFill>
                          <a:effectLst/>
                          <a:latin typeface="Berlin Sans FB Demi" panose="020E0802020502020306" pitchFamily="34" charset="0"/>
                        </a:rPr>
                        <a:t>Church  </a:t>
                      </a:r>
                      <a:endParaRPr lang="en-GB" b="0" i="0">
                        <a:effectLst/>
                        <a:latin typeface="Berlin Sans FB Demi" panose="020E0802020502020306" pitchFamily="34" charset="0"/>
                      </a:endParaRPr>
                    </a:p>
                  </a:txBody>
                  <a:tcPr/>
                </a:tc>
                <a:extLst>
                  <a:ext uri="{0D108BD9-81ED-4DB2-BD59-A6C34878D82A}">
                    <a16:rowId xmlns:a16="http://schemas.microsoft.com/office/drawing/2014/main" val="826220911"/>
                  </a:ext>
                </a:extLst>
              </a:tr>
              <a:tr h="1663210">
                <a:tc>
                  <a:txBody>
                    <a:bodyPr/>
                    <a:lstStyle/>
                    <a:p>
                      <a:pPr algn="ctr" fontAlgn="t"/>
                      <a:endParaRPr lang="en-GB" dirty="0">
                        <a:effectLst/>
                        <a:latin typeface="Berlin Sans FB Demi" panose="020E0802020502020306" pitchFamily="34" charset="0"/>
                      </a:endParaRPr>
                    </a:p>
                    <a:p>
                      <a:pPr algn="ctr" rtl="0" fontAlgn="base"/>
                      <a:r>
                        <a:rPr lang="en-GB" sz="1100" b="0" i="0" dirty="0">
                          <a:solidFill>
                            <a:srgbClr val="201F1E"/>
                          </a:solidFill>
                          <a:effectLst/>
                          <a:latin typeface="Berlin Sans FB Demi" panose="020E0802020502020306" pitchFamily="34" charset="0"/>
                        </a:rPr>
                        <a:t> Science- Plants </a:t>
                      </a:r>
                      <a:endParaRPr lang="en-GB" b="0" i="0" dirty="0">
                        <a:effectLst/>
                        <a:latin typeface="Berlin Sans FB Demi" panose="020E0802020502020306" pitchFamily="34" charset="0"/>
                      </a:endParaRPr>
                    </a:p>
                    <a:p>
                      <a:pPr algn="ctr" rtl="0" fontAlgn="base"/>
                      <a:r>
                        <a:rPr lang="en-GB" sz="1100" b="0" i="0" dirty="0">
                          <a:solidFill>
                            <a:srgbClr val="201F1E"/>
                          </a:solidFill>
                          <a:effectLst/>
                          <a:latin typeface="Berlin Sans FB Demi" panose="020E0802020502020306" pitchFamily="34" charset="0"/>
                        </a:rPr>
                        <a:t>Wild flowers and deciduous and evergreen trees </a:t>
                      </a:r>
                      <a:endParaRPr lang="en-GB" b="0" i="0" dirty="0">
                        <a:effectLst/>
                        <a:latin typeface="Berlin Sans FB Demi" panose="020E0802020502020306" pitchFamily="34" charset="0"/>
                      </a:endParaRPr>
                    </a:p>
                  </a:txBody>
                  <a:tcPr/>
                </a:tc>
                <a:tc>
                  <a:txBody>
                    <a:bodyPr/>
                    <a:lstStyle/>
                    <a:p>
                      <a:pPr algn="ctr" fontAlgn="t"/>
                      <a:endParaRPr lang="en-GB">
                        <a:effectLst/>
                        <a:latin typeface="Berlin Sans FB Demi" panose="020E0802020502020306" pitchFamily="34" charset="0"/>
                      </a:endParaRPr>
                    </a:p>
                    <a:p>
                      <a:pPr algn="ctr" rtl="0" fontAlgn="base"/>
                      <a:r>
                        <a:rPr lang="en-GB" sz="1100" b="0" i="0">
                          <a:solidFill>
                            <a:srgbClr val="201F1E"/>
                          </a:solidFill>
                          <a:effectLst/>
                          <a:latin typeface="Berlin Sans FB Demi" panose="020E0802020502020306" pitchFamily="34" charset="0"/>
                        </a:rPr>
                        <a:t> Geography- looking for physical and human features of a village </a:t>
                      </a:r>
                      <a:endParaRPr lang="en-GB" b="0" i="0">
                        <a:effectLst/>
                        <a:latin typeface="Berlin Sans FB Demi" panose="020E0802020502020306" pitchFamily="34" charset="0"/>
                      </a:endParaRPr>
                    </a:p>
                  </a:txBody>
                  <a:tcPr/>
                </a:tc>
                <a:tc>
                  <a:txBody>
                    <a:bodyPr/>
                    <a:lstStyle/>
                    <a:p>
                      <a:pPr algn="ctr" fontAlgn="t"/>
                      <a:endParaRPr lang="en-GB">
                        <a:effectLst/>
                        <a:latin typeface="Berlin Sans FB Demi" panose="020E0802020502020306" pitchFamily="34" charset="0"/>
                      </a:endParaRPr>
                    </a:p>
                    <a:p>
                      <a:pPr algn="ctr" rtl="0" fontAlgn="base"/>
                      <a:r>
                        <a:rPr lang="en-GB" sz="1100" b="0" i="0">
                          <a:solidFill>
                            <a:srgbClr val="201F1E"/>
                          </a:solidFill>
                          <a:effectLst/>
                          <a:latin typeface="Berlin Sans FB Demi" panose="020E0802020502020306" pitchFamily="34" charset="0"/>
                        </a:rPr>
                        <a:t> PE/ History </a:t>
                      </a:r>
                      <a:endParaRPr lang="en-GB" b="0" i="0">
                        <a:effectLst/>
                        <a:latin typeface="Berlin Sans FB Demi" panose="020E0802020502020306" pitchFamily="34" charset="0"/>
                      </a:endParaRPr>
                    </a:p>
                    <a:p>
                      <a:pPr algn="ctr" rtl="0" fontAlgn="base"/>
                      <a:r>
                        <a:rPr lang="en-GB" sz="1100" b="0" i="0">
                          <a:solidFill>
                            <a:srgbClr val="201F1E"/>
                          </a:solidFill>
                          <a:effectLst/>
                          <a:latin typeface="Berlin Sans FB Demi" panose="020E0802020502020306" pitchFamily="34" charset="0"/>
                        </a:rPr>
                        <a:t> </a:t>
                      </a:r>
                      <a:endParaRPr lang="en-GB" b="0" i="0">
                        <a:effectLst/>
                        <a:latin typeface="Berlin Sans FB Demi" panose="020E0802020502020306" pitchFamily="34" charset="0"/>
                      </a:endParaRPr>
                    </a:p>
                    <a:p>
                      <a:pPr algn="ctr" rtl="0" fontAlgn="base"/>
                      <a:r>
                        <a:rPr lang="en-GB" sz="1100" b="0" i="0">
                          <a:solidFill>
                            <a:srgbClr val="201F1E"/>
                          </a:solidFill>
                          <a:effectLst/>
                          <a:latin typeface="Berlin Sans FB Demi" panose="020E0802020502020306" pitchFamily="34" charset="0"/>
                        </a:rPr>
                        <a:t>Football and Lily Parr </a:t>
                      </a:r>
                      <a:endParaRPr lang="en-GB" b="0" i="0">
                        <a:effectLst/>
                        <a:latin typeface="Berlin Sans FB Demi" panose="020E0802020502020306" pitchFamily="34" charset="0"/>
                      </a:endParaRPr>
                    </a:p>
                    <a:p>
                      <a:pPr algn="ctr" rtl="0" fontAlgn="base"/>
                      <a:r>
                        <a:rPr lang="en-GB" sz="1100" b="0" i="0">
                          <a:solidFill>
                            <a:srgbClr val="201F1E"/>
                          </a:solidFill>
                          <a:effectLst/>
                          <a:latin typeface="Berlin Sans FB Demi" panose="020E0802020502020306" pitchFamily="34" charset="0"/>
                        </a:rPr>
                        <a:t> </a:t>
                      </a:r>
                      <a:endParaRPr lang="en-GB" b="0" i="0">
                        <a:effectLst/>
                        <a:latin typeface="Berlin Sans FB Demi" panose="020E0802020502020306" pitchFamily="34" charset="0"/>
                      </a:endParaRPr>
                    </a:p>
                    <a:p>
                      <a:pPr algn="ctr" rtl="0" fontAlgn="base"/>
                      <a:r>
                        <a:rPr lang="en-GB" sz="1100" b="0" i="0">
                          <a:solidFill>
                            <a:srgbClr val="201F1E"/>
                          </a:solidFill>
                          <a:effectLst/>
                          <a:latin typeface="Berlin Sans FB Demi" panose="020E0802020502020306" pitchFamily="34" charset="0"/>
                        </a:rPr>
                        <a:t>Steve Prescott Foundation </a:t>
                      </a:r>
                      <a:endParaRPr lang="en-GB" b="0" i="0">
                        <a:effectLst/>
                        <a:latin typeface="Berlin Sans FB Demi" panose="020E0802020502020306" pitchFamily="34" charset="0"/>
                      </a:endParaRPr>
                    </a:p>
                  </a:txBody>
                  <a:tcPr/>
                </a:tc>
                <a:tc>
                  <a:txBody>
                    <a:bodyPr/>
                    <a:lstStyle/>
                    <a:p>
                      <a:pPr algn="ctr" fontAlgn="t"/>
                      <a:endParaRPr lang="en-GB" dirty="0">
                        <a:effectLst/>
                        <a:latin typeface="Berlin Sans FB Demi" panose="020E0802020502020306" pitchFamily="34" charset="0"/>
                      </a:endParaRPr>
                    </a:p>
                    <a:p>
                      <a:pPr algn="ctr" rtl="0" fontAlgn="base"/>
                      <a:r>
                        <a:rPr lang="en-GB" sz="1100" b="0" i="0" dirty="0">
                          <a:solidFill>
                            <a:srgbClr val="201F1E"/>
                          </a:solidFill>
                          <a:effectLst/>
                          <a:latin typeface="Berlin Sans FB Demi" panose="020E0802020502020306" pitchFamily="34" charset="0"/>
                        </a:rPr>
                        <a:t>  </a:t>
                      </a:r>
                      <a:endParaRPr lang="en-GB" b="0" i="0" dirty="0">
                        <a:effectLst/>
                        <a:latin typeface="Berlin Sans FB Demi" panose="020E0802020502020306" pitchFamily="34" charset="0"/>
                      </a:endParaRPr>
                    </a:p>
                    <a:p>
                      <a:pPr algn="ctr" rtl="0" fontAlgn="base"/>
                      <a:r>
                        <a:rPr lang="en-GB" sz="1100" b="0" i="0" dirty="0">
                          <a:solidFill>
                            <a:srgbClr val="201F1E"/>
                          </a:solidFill>
                          <a:effectLst/>
                          <a:latin typeface="Berlin Sans FB Demi" panose="020E0802020502020306" pitchFamily="34" charset="0"/>
                        </a:rPr>
                        <a:t> </a:t>
                      </a:r>
                      <a:endParaRPr lang="en-GB" b="0" i="0" dirty="0">
                        <a:effectLst/>
                        <a:latin typeface="Berlin Sans FB Demi" panose="020E0802020502020306" pitchFamily="34" charset="0"/>
                      </a:endParaRPr>
                    </a:p>
                    <a:p>
                      <a:pPr algn="ctr" rtl="0" fontAlgn="base"/>
                      <a:r>
                        <a:rPr lang="en-GB" sz="1100" b="0" i="0" dirty="0">
                          <a:solidFill>
                            <a:srgbClr val="201F1E"/>
                          </a:solidFill>
                          <a:effectLst/>
                          <a:latin typeface="Berlin Sans FB Demi" panose="020E0802020502020306" pitchFamily="34" charset="0"/>
                        </a:rPr>
                        <a:t>PSHE- Money matters </a:t>
                      </a:r>
                      <a:endParaRPr lang="en-GB" b="0" i="0" dirty="0">
                        <a:effectLst/>
                        <a:latin typeface="Berlin Sans FB Demi" panose="020E0802020502020306" pitchFamily="34" charset="0"/>
                      </a:endParaRPr>
                    </a:p>
                  </a:txBody>
                  <a:tcPr/>
                </a:tc>
                <a:tc>
                  <a:txBody>
                    <a:bodyPr/>
                    <a:lstStyle/>
                    <a:p>
                      <a:pPr algn="ctr" fontAlgn="t"/>
                      <a:endParaRPr lang="en-GB" dirty="0">
                        <a:effectLst/>
                        <a:latin typeface="Berlin Sans FB Demi" panose="020E0802020502020306" pitchFamily="34" charset="0"/>
                      </a:endParaRPr>
                    </a:p>
                    <a:p>
                      <a:pPr algn="ctr" rtl="0" fontAlgn="base"/>
                      <a:r>
                        <a:rPr lang="en-GB" sz="1100" b="0" i="0" dirty="0">
                          <a:solidFill>
                            <a:srgbClr val="201F1E"/>
                          </a:solidFill>
                          <a:effectLst/>
                          <a:latin typeface="Berlin Sans FB Demi" panose="020E0802020502020306" pitchFamily="34" charset="0"/>
                        </a:rPr>
                        <a:t> History/ Geography </a:t>
                      </a:r>
                      <a:endParaRPr lang="en-GB" b="0" i="0" dirty="0">
                        <a:effectLst/>
                        <a:latin typeface="Berlin Sans FB Demi" panose="020E0802020502020306" pitchFamily="34" charset="0"/>
                      </a:endParaRPr>
                    </a:p>
                    <a:p>
                      <a:pPr algn="ctr" rtl="0" fontAlgn="base"/>
                      <a:r>
                        <a:rPr lang="en-GB" sz="1100" b="0" i="0" dirty="0">
                          <a:solidFill>
                            <a:srgbClr val="201F1E"/>
                          </a:solidFill>
                          <a:effectLst/>
                          <a:latin typeface="Berlin Sans FB Demi" panose="020E0802020502020306" pitchFamily="34" charset="0"/>
                        </a:rPr>
                        <a:t> </a:t>
                      </a:r>
                      <a:endParaRPr lang="en-GB" b="0" i="0" dirty="0">
                        <a:effectLst/>
                        <a:latin typeface="Berlin Sans FB Demi" panose="020E0802020502020306" pitchFamily="34" charset="0"/>
                      </a:endParaRPr>
                    </a:p>
                    <a:p>
                      <a:pPr algn="ctr" rtl="0" fontAlgn="base"/>
                      <a:r>
                        <a:rPr lang="en-GB" sz="1100" b="0" i="0" dirty="0">
                          <a:solidFill>
                            <a:srgbClr val="201F1E"/>
                          </a:solidFill>
                          <a:effectLst/>
                          <a:latin typeface="Berlin Sans FB Demi" panose="020E0802020502020306" pitchFamily="34" charset="0"/>
                        </a:rPr>
                        <a:t>Lowry and Lily Parr </a:t>
                      </a:r>
                      <a:endParaRPr lang="en-GB" b="0" i="0" dirty="0">
                        <a:effectLst/>
                        <a:latin typeface="Berlin Sans FB Demi" panose="020E0802020502020306" pitchFamily="34" charset="0"/>
                      </a:endParaRPr>
                    </a:p>
                    <a:p>
                      <a:pPr algn="ctr" rtl="0" fontAlgn="base"/>
                      <a:r>
                        <a:rPr lang="en-GB" sz="1100" b="0" i="0" dirty="0">
                          <a:solidFill>
                            <a:srgbClr val="201F1E"/>
                          </a:solidFill>
                          <a:effectLst/>
                          <a:latin typeface="Berlin Sans FB Demi" panose="020E0802020502020306" pitchFamily="34" charset="0"/>
                        </a:rPr>
                        <a:t> </a:t>
                      </a:r>
                      <a:endParaRPr lang="en-GB" b="0" i="0" dirty="0">
                        <a:effectLst/>
                        <a:latin typeface="Berlin Sans FB Demi" panose="020E0802020502020306" pitchFamily="34" charset="0"/>
                      </a:endParaRPr>
                    </a:p>
                    <a:p>
                      <a:pPr algn="ctr" rtl="0" fontAlgn="base"/>
                      <a:r>
                        <a:rPr lang="en-GB" sz="1100" b="0" i="0" dirty="0">
                          <a:solidFill>
                            <a:srgbClr val="201F1E"/>
                          </a:solidFill>
                          <a:effectLst/>
                          <a:latin typeface="Berlin Sans FB Demi" panose="020E0802020502020306" pitchFamily="34" charset="0"/>
                        </a:rPr>
                        <a:t>Features of a city </a:t>
                      </a:r>
                      <a:endParaRPr lang="en-GB" b="0" i="0" dirty="0">
                        <a:effectLst/>
                        <a:latin typeface="Berlin Sans FB Demi" panose="020E0802020502020306" pitchFamily="34" charset="0"/>
                      </a:endParaRPr>
                    </a:p>
                    <a:p>
                      <a:pPr algn="ctr" rtl="0" fontAlgn="base"/>
                      <a:r>
                        <a:rPr lang="en-GB" sz="1100" b="0" i="0" dirty="0">
                          <a:solidFill>
                            <a:srgbClr val="201F1E"/>
                          </a:solidFill>
                          <a:effectLst/>
                          <a:latin typeface="Berlin Sans FB Demi" panose="020E0802020502020306" pitchFamily="34" charset="0"/>
                        </a:rPr>
                        <a:t> </a:t>
                      </a:r>
                      <a:endParaRPr lang="en-GB" b="0" i="0" dirty="0">
                        <a:effectLst/>
                        <a:latin typeface="Berlin Sans FB Demi" panose="020E0802020502020306" pitchFamily="34" charset="0"/>
                      </a:endParaRPr>
                    </a:p>
                  </a:txBody>
                  <a:tcPr/>
                </a:tc>
                <a:tc>
                  <a:txBody>
                    <a:bodyPr/>
                    <a:lstStyle/>
                    <a:p>
                      <a:pPr algn="ctr" fontAlgn="t"/>
                      <a:endParaRPr lang="en-GB" dirty="0">
                        <a:effectLst/>
                        <a:latin typeface="Berlin Sans FB Demi" panose="020E0802020502020306" pitchFamily="34" charset="0"/>
                      </a:endParaRPr>
                    </a:p>
                    <a:p>
                      <a:pPr algn="ctr" rtl="0" fontAlgn="base"/>
                      <a:r>
                        <a:rPr lang="en-GB" sz="1100" b="0" i="0" dirty="0">
                          <a:solidFill>
                            <a:srgbClr val="201F1E"/>
                          </a:solidFill>
                          <a:effectLst/>
                          <a:latin typeface="Berlin Sans FB Demi" panose="020E0802020502020306" pitchFamily="34" charset="0"/>
                        </a:rPr>
                        <a:t> Science- Animals including humans </a:t>
                      </a:r>
                      <a:endParaRPr lang="en-GB" b="0" i="0" dirty="0">
                        <a:effectLst/>
                        <a:latin typeface="Berlin Sans FB Demi" panose="020E0802020502020306" pitchFamily="34" charset="0"/>
                      </a:endParaRPr>
                    </a:p>
                    <a:p>
                      <a:pPr algn="ctr" rtl="0" fontAlgn="base"/>
                      <a:r>
                        <a:rPr lang="en-GB" sz="1100" b="0" i="0" dirty="0">
                          <a:solidFill>
                            <a:srgbClr val="201F1E"/>
                          </a:solidFill>
                          <a:effectLst/>
                          <a:latin typeface="Berlin Sans FB Demi" panose="020E0802020502020306" pitchFamily="34" charset="0"/>
                        </a:rPr>
                        <a:t> </a:t>
                      </a:r>
                      <a:endParaRPr lang="en-GB" b="0" i="0" dirty="0">
                        <a:effectLst/>
                        <a:latin typeface="Berlin Sans FB Demi" panose="020E0802020502020306" pitchFamily="34" charset="0"/>
                      </a:endParaRPr>
                    </a:p>
                    <a:p>
                      <a:pPr algn="ctr" rtl="0" fontAlgn="base"/>
                      <a:r>
                        <a:rPr lang="en-GB" sz="1100" b="0" i="0" dirty="0">
                          <a:solidFill>
                            <a:srgbClr val="201F1E"/>
                          </a:solidFill>
                          <a:effectLst/>
                          <a:latin typeface="Berlin Sans FB Demi" panose="020E0802020502020306" pitchFamily="34" charset="0"/>
                        </a:rPr>
                        <a:t> </a:t>
                      </a:r>
                      <a:endParaRPr lang="en-GB" b="0" i="0" dirty="0">
                        <a:effectLst/>
                        <a:latin typeface="Berlin Sans FB Demi" panose="020E0802020502020306" pitchFamily="34" charset="0"/>
                      </a:endParaRPr>
                    </a:p>
                    <a:p>
                      <a:pPr algn="ctr" rtl="0" fontAlgn="base"/>
                      <a:r>
                        <a:rPr lang="en-GB" sz="1100" b="0" i="0" dirty="0">
                          <a:solidFill>
                            <a:srgbClr val="201F1E"/>
                          </a:solidFill>
                          <a:effectLst/>
                          <a:latin typeface="Berlin Sans FB Demi" panose="020E0802020502020306" pitchFamily="34" charset="0"/>
                        </a:rPr>
                        <a:t>RE- baptism  </a:t>
                      </a:r>
                      <a:endParaRPr lang="en-GB" b="0" i="0" dirty="0">
                        <a:effectLst/>
                        <a:latin typeface="Berlin Sans FB Demi" panose="020E0802020502020306" pitchFamily="34" charset="0"/>
                      </a:endParaRPr>
                    </a:p>
                  </a:txBody>
                  <a:tcPr/>
                </a:tc>
                <a:extLst>
                  <a:ext uri="{0D108BD9-81ED-4DB2-BD59-A6C34878D82A}">
                    <a16:rowId xmlns:a16="http://schemas.microsoft.com/office/drawing/2014/main" val="719310064"/>
                  </a:ext>
                </a:extLst>
              </a:tr>
              <a:tr h="1663210">
                <a:tc>
                  <a:txBody>
                    <a:bodyPr/>
                    <a:lstStyle/>
                    <a:p>
                      <a:pPr algn="ctr" rtl="0" fontAlgn="base"/>
                      <a:r>
                        <a:rPr lang="en-GB" b="0" i="0" dirty="0">
                          <a:effectLst/>
                          <a:latin typeface="Berlin Sans FB Demi" panose="020E0802020502020306" pitchFamily="34" charset="0"/>
                        </a:rPr>
                        <a:t>Approx. cost</a:t>
                      </a:r>
                    </a:p>
                    <a:p>
                      <a:pPr algn="ctr" rtl="0" fontAlgn="base"/>
                      <a:endParaRPr lang="en-GB" b="0" i="0" dirty="0">
                        <a:effectLst/>
                        <a:latin typeface="Berlin Sans FB Demi" panose="020E0802020502020306" pitchFamily="34" charset="0"/>
                      </a:endParaRPr>
                    </a:p>
                    <a:p>
                      <a:pPr algn="ctr" rtl="0" fontAlgn="base"/>
                      <a:r>
                        <a:rPr lang="en-GB" b="0" i="0" dirty="0">
                          <a:effectLst/>
                          <a:latin typeface="Berlin Sans FB Demi" panose="020E0802020502020306" pitchFamily="34" charset="0"/>
                        </a:rPr>
                        <a:t>£12</a:t>
                      </a:r>
                    </a:p>
                  </a:txBody>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GB" b="0" i="0" dirty="0">
                          <a:effectLst/>
                          <a:latin typeface="Berlin Sans FB Demi" panose="020E0802020502020306" pitchFamily="34" charset="0"/>
                        </a:rPr>
                        <a:t>Approx. cost</a:t>
                      </a:r>
                    </a:p>
                    <a:p>
                      <a:pPr algn="ctr" rtl="0" fontAlgn="base"/>
                      <a:endParaRPr lang="en-GB" b="0" i="0" dirty="0">
                        <a:effectLst/>
                        <a:latin typeface="Berlin Sans FB Demi" panose="020E0802020502020306" pitchFamily="34" charset="0"/>
                      </a:endParaRPr>
                    </a:p>
                    <a:p>
                      <a:pPr algn="ctr" rtl="0" fontAlgn="base"/>
                      <a:r>
                        <a:rPr lang="en-GB" b="0" i="0" dirty="0">
                          <a:effectLst/>
                          <a:latin typeface="Berlin Sans FB Demi" panose="020E0802020502020306" pitchFamily="34" charset="0"/>
                        </a:rPr>
                        <a:t>£0</a:t>
                      </a:r>
                    </a:p>
                  </a:txBody>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GB" b="0" i="0" dirty="0">
                          <a:effectLst/>
                          <a:latin typeface="Berlin Sans FB Demi" panose="020E0802020502020306" pitchFamily="34" charset="0"/>
                        </a:rPr>
                        <a:t>Approx. cost</a:t>
                      </a:r>
                    </a:p>
                    <a:p>
                      <a:pPr algn="ctr" rtl="0" fontAlgn="base"/>
                      <a:endParaRPr lang="en-GB" b="0" i="0" dirty="0">
                        <a:effectLst/>
                        <a:latin typeface="Berlin Sans FB Demi" panose="020E0802020502020306" pitchFamily="34" charset="0"/>
                      </a:endParaRPr>
                    </a:p>
                    <a:p>
                      <a:pPr algn="ctr" rtl="0" fontAlgn="base"/>
                      <a:r>
                        <a:rPr lang="en-GB" b="0" i="0" dirty="0">
                          <a:effectLst/>
                          <a:latin typeface="Berlin Sans FB Demi" panose="020E0802020502020306" pitchFamily="34" charset="0"/>
                        </a:rPr>
                        <a:t>£0</a:t>
                      </a:r>
                    </a:p>
                  </a:txBody>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GB" b="0" i="0" dirty="0">
                          <a:effectLst/>
                          <a:latin typeface="Berlin Sans FB Demi" panose="020E0802020502020306" pitchFamily="34" charset="0"/>
                        </a:rPr>
                        <a:t>Approx. cost</a:t>
                      </a:r>
                    </a:p>
                    <a:p>
                      <a:pPr algn="ctr" rtl="0" fontAlgn="base"/>
                      <a:endParaRPr lang="en-GB" b="0" i="0" dirty="0">
                        <a:effectLst/>
                        <a:latin typeface="Berlin Sans FB Demi" panose="020E0802020502020306" pitchFamily="34" charset="0"/>
                      </a:endParaRPr>
                    </a:p>
                    <a:p>
                      <a:pPr algn="ctr" rtl="0" fontAlgn="base"/>
                      <a:r>
                        <a:rPr lang="en-GB" b="0" i="0" dirty="0">
                          <a:effectLst/>
                          <a:latin typeface="Berlin Sans FB Demi" panose="020E0802020502020306" pitchFamily="34" charset="0"/>
                        </a:rPr>
                        <a:t>£0</a:t>
                      </a:r>
                    </a:p>
                  </a:txBody>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GB" b="0" i="0" dirty="0">
                          <a:effectLst/>
                          <a:latin typeface="Berlin Sans FB Demi" panose="020E0802020502020306" pitchFamily="34" charset="0"/>
                        </a:rPr>
                        <a:t>Approx. cost</a:t>
                      </a:r>
                    </a:p>
                    <a:p>
                      <a:pPr algn="ctr" rtl="0" fontAlgn="base"/>
                      <a:endParaRPr lang="en-GB" b="0" i="0" dirty="0">
                        <a:effectLst/>
                        <a:latin typeface="Berlin Sans FB Demi" panose="020E0802020502020306" pitchFamily="34" charset="0"/>
                      </a:endParaRPr>
                    </a:p>
                    <a:p>
                      <a:pPr algn="ctr" rtl="0" fontAlgn="base"/>
                      <a:r>
                        <a:rPr lang="en-GB" b="0" i="0" dirty="0">
                          <a:effectLst/>
                          <a:latin typeface="Berlin Sans FB Demi" panose="020E0802020502020306" pitchFamily="34" charset="0"/>
                        </a:rPr>
                        <a:t>£35</a:t>
                      </a:r>
                    </a:p>
                  </a:txBody>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GB" b="0" i="0" dirty="0">
                          <a:effectLst/>
                          <a:latin typeface="Berlin Sans FB Demi" panose="020E0802020502020306" pitchFamily="34" charset="0"/>
                        </a:rPr>
                        <a:t>Approx. cost</a:t>
                      </a:r>
                    </a:p>
                    <a:p>
                      <a:pPr algn="ctr" rtl="0" fontAlgn="base"/>
                      <a:endParaRPr lang="en-GB" b="0" i="0" dirty="0">
                        <a:effectLst/>
                        <a:latin typeface="Berlin Sans FB Demi" panose="020E0802020502020306" pitchFamily="34" charset="0"/>
                      </a:endParaRPr>
                    </a:p>
                    <a:p>
                      <a:pPr algn="ctr" rtl="0" fontAlgn="base"/>
                      <a:r>
                        <a:rPr lang="en-GB" b="0" i="0" dirty="0">
                          <a:effectLst/>
                          <a:latin typeface="Berlin Sans FB Demi" panose="020E0802020502020306" pitchFamily="34" charset="0"/>
                        </a:rPr>
                        <a:t>£33</a:t>
                      </a:r>
                    </a:p>
                  </a:txBody>
                  <a:tcPr/>
                </a:tc>
                <a:extLst>
                  <a:ext uri="{0D108BD9-81ED-4DB2-BD59-A6C34878D82A}">
                    <a16:rowId xmlns:a16="http://schemas.microsoft.com/office/drawing/2014/main" val="4227048154"/>
                  </a:ext>
                </a:extLst>
              </a:tr>
            </a:tbl>
          </a:graphicData>
        </a:graphic>
      </p:graphicFrame>
      <p:sp>
        <p:nvSpPr>
          <p:cNvPr id="4" name="WordArt 3">
            <a:extLst>
              <a:ext uri="{FF2B5EF4-FFF2-40B4-BE49-F238E27FC236}">
                <a16:creationId xmlns:a16="http://schemas.microsoft.com/office/drawing/2014/main" id="{6CEAA24D-1D6A-43DF-9F2E-6478E270FEF3}"/>
              </a:ext>
            </a:extLst>
          </p:cNvPr>
          <p:cNvSpPr>
            <a:spLocks noGrp="1" noChangeArrowheads="1" noChangeShapeType="1" noTextEdit="1"/>
          </p:cNvSpPr>
          <p:nvPr/>
        </p:nvSpPr>
        <p:spPr bwMode="auto">
          <a:xfrm>
            <a:off x="899592" y="33337"/>
            <a:ext cx="4319587" cy="922337"/>
          </a:xfrm>
          <a:prstGeom prst="rect">
            <a:avLst/>
          </a:prstGeom>
        </p:spPr>
        <p:txBody>
          <a:bodyPr wrap="none" fromWordArt="1" anchor="ctr"/>
          <a:lstStyle/>
          <a:p>
            <a:pPr algn="ctr" eaLnBrk="0" hangingPunct="0">
              <a:defRPr/>
            </a:pPr>
            <a:r>
              <a:rPr lang="en-GB" sz="6000" kern="10" dirty="0">
                <a:ln w="28575">
                  <a:solidFill>
                    <a:schemeClr val="tx1"/>
                  </a:solidFill>
                  <a:round/>
                  <a:headEnd/>
                  <a:tailEnd/>
                </a:ln>
                <a:solidFill>
                  <a:srgbClr val="00B050"/>
                </a:solidFill>
                <a:latin typeface="Berlin Sans FB Demi"/>
                <a:ea typeface="+mj-ea"/>
                <a:cs typeface="+mj-cs"/>
              </a:rPr>
              <a:t>Trips and Visitors</a:t>
            </a:r>
          </a:p>
        </p:txBody>
      </p:sp>
    </p:spTree>
    <p:extLst>
      <p:ext uri="{BB962C8B-B14F-4D97-AF65-F5344CB8AC3E}">
        <p14:creationId xmlns:p14="http://schemas.microsoft.com/office/powerpoint/2010/main" val="1901086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343CB-E551-42C0-99FB-D9D9EC2812B3}"/>
              </a:ext>
            </a:extLst>
          </p:cNvPr>
          <p:cNvSpPr>
            <a:spLocks noGrp="1"/>
          </p:cNvSpPr>
          <p:nvPr>
            <p:ph type="title"/>
          </p:nvPr>
        </p:nvSpPr>
        <p:spPr>
          <a:xfrm>
            <a:off x="179510" y="3413607"/>
            <a:ext cx="3375422" cy="1562959"/>
          </a:xfrm>
        </p:spPr>
        <p:txBody>
          <a:bodyPr/>
          <a:lstStyle/>
          <a:p>
            <a:r>
              <a:rPr lang="en-GB" sz="5400" dirty="0">
                <a:latin typeface="Berlin Sans FB" panose="020E0602020502020306" pitchFamily="34" charset="0"/>
              </a:rPr>
              <a:t>Blackpool Zoo</a:t>
            </a:r>
          </a:p>
        </p:txBody>
      </p:sp>
      <p:sp>
        <p:nvSpPr>
          <p:cNvPr id="7" name="Slide Number Placeholder 6">
            <a:extLst>
              <a:ext uri="{FF2B5EF4-FFF2-40B4-BE49-F238E27FC236}">
                <a16:creationId xmlns:a16="http://schemas.microsoft.com/office/drawing/2014/main" id="{F90D1BBE-C447-47B3-9063-638458C560CA}"/>
              </a:ext>
            </a:extLst>
          </p:cNvPr>
          <p:cNvSpPr>
            <a:spLocks noGrp="1"/>
          </p:cNvSpPr>
          <p:nvPr>
            <p:ph type="sldNum" sz="quarter" idx="12"/>
          </p:nvPr>
        </p:nvSpPr>
        <p:spPr/>
        <p:txBody>
          <a:bodyPr/>
          <a:lstStyle/>
          <a:p>
            <a:fld id="{DBA1B0FB-D917-4C8C-928F-313BD683BF39}" type="slidenum">
              <a:rPr lang="en-US" smtClean="0"/>
              <a:t>27</a:t>
            </a:fld>
            <a:endParaRPr lang="en-US"/>
          </a:p>
        </p:txBody>
      </p:sp>
      <p:pic>
        <p:nvPicPr>
          <p:cNvPr id="4" name="Picture 3">
            <a:extLst>
              <a:ext uri="{FF2B5EF4-FFF2-40B4-BE49-F238E27FC236}">
                <a16:creationId xmlns:a16="http://schemas.microsoft.com/office/drawing/2014/main" id="{9BC587B7-49C4-E685-1AA4-F0560A41CFA8}"/>
              </a:ext>
            </a:extLst>
          </p:cNvPr>
          <p:cNvPicPr>
            <a:picLocks noChangeAspect="1"/>
          </p:cNvPicPr>
          <p:nvPr/>
        </p:nvPicPr>
        <p:blipFill>
          <a:blip r:embed="rId2"/>
          <a:stretch>
            <a:fillRect/>
          </a:stretch>
        </p:blipFill>
        <p:spPr>
          <a:xfrm>
            <a:off x="53401" y="188640"/>
            <a:ext cx="6391275" cy="2847975"/>
          </a:xfrm>
          <a:prstGeom prst="rect">
            <a:avLst/>
          </a:prstGeom>
        </p:spPr>
      </p:pic>
      <p:pic>
        <p:nvPicPr>
          <p:cNvPr id="9" name="Picture 8">
            <a:extLst>
              <a:ext uri="{FF2B5EF4-FFF2-40B4-BE49-F238E27FC236}">
                <a16:creationId xmlns:a16="http://schemas.microsoft.com/office/drawing/2014/main" id="{334289D9-2C68-D316-1695-37CF3968D121}"/>
              </a:ext>
            </a:extLst>
          </p:cNvPr>
          <p:cNvPicPr>
            <a:picLocks noChangeAspect="1"/>
          </p:cNvPicPr>
          <p:nvPr/>
        </p:nvPicPr>
        <p:blipFill>
          <a:blip r:embed="rId3"/>
          <a:stretch>
            <a:fillRect/>
          </a:stretch>
        </p:blipFill>
        <p:spPr>
          <a:xfrm>
            <a:off x="4907541" y="3786574"/>
            <a:ext cx="4099545" cy="3071426"/>
          </a:xfrm>
          <a:prstGeom prst="rect">
            <a:avLst/>
          </a:prstGeom>
        </p:spPr>
      </p:pic>
      <p:pic>
        <p:nvPicPr>
          <p:cNvPr id="12" name="Picture 11">
            <a:extLst>
              <a:ext uri="{FF2B5EF4-FFF2-40B4-BE49-F238E27FC236}">
                <a16:creationId xmlns:a16="http://schemas.microsoft.com/office/drawing/2014/main" id="{BFB3B520-CAD0-DCE5-767B-DD547F79A394}"/>
              </a:ext>
            </a:extLst>
          </p:cNvPr>
          <p:cNvPicPr>
            <a:picLocks noChangeAspect="1"/>
          </p:cNvPicPr>
          <p:nvPr/>
        </p:nvPicPr>
        <p:blipFill>
          <a:blip r:embed="rId4"/>
          <a:stretch>
            <a:fillRect/>
          </a:stretch>
        </p:blipFill>
        <p:spPr>
          <a:xfrm>
            <a:off x="1438895" y="4614540"/>
            <a:ext cx="3451969" cy="2110174"/>
          </a:xfrm>
          <a:prstGeom prst="rect">
            <a:avLst/>
          </a:prstGeom>
        </p:spPr>
      </p:pic>
    </p:spTree>
    <p:extLst>
      <p:ext uri="{BB962C8B-B14F-4D97-AF65-F5344CB8AC3E}">
        <p14:creationId xmlns:p14="http://schemas.microsoft.com/office/powerpoint/2010/main" val="3688730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B0D0A-26C6-4F11-BF4C-330B03C1F8BA}"/>
              </a:ext>
            </a:extLst>
          </p:cNvPr>
          <p:cNvSpPr>
            <a:spLocks noGrp="1"/>
          </p:cNvSpPr>
          <p:nvPr>
            <p:ph type="title"/>
          </p:nvPr>
        </p:nvSpPr>
        <p:spPr>
          <a:xfrm>
            <a:off x="413146" y="4238626"/>
            <a:ext cx="3654797" cy="1172219"/>
          </a:xfrm>
        </p:spPr>
        <p:txBody>
          <a:bodyPr vert="horz" wrap="square" lIns="0" tIns="0" rIns="0" bIns="0" rtlCol="0" anchor="t" anchorCtr="0">
            <a:normAutofit fontScale="90000"/>
          </a:bodyPr>
          <a:lstStyle/>
          <a:p>
            <a:pPr>
              <a:lnSpc>
                <a:spcPct val="100000"/>
              </a:lnSpc>
            </a:pPr>
            <a:r>
              <a:rPr lang="en-US" sz="3300" dirty="0">
                <a:latin typeface="Berlin Sans FB" panose="020E0602020502020306" pitchFamily="34" charset="0"/>
              </a:rPr>
              <a:t>DT</a:t>
            </a:r>
            <a:br>
              <a:rPr lang="en-US" sz="3300" dirty="0">
                <a:latin typeface="Berlin Sans FB" panose="020E0602020502020306" pitchFamily="34" charset="0"/>
              </a:rPr>
            </a:br>
            <a:r>
              <a:rPr lang="en-US" sz="3300" dirty="0">
                <a:latin typeface="Berlin Sans FB" panose="020E0602020502020306" pitchFamily="34" charset="0"/>
              </a:rPr>
              <a:t>Making a healthy snack  </a:t>
            </a:r>
          </a:p>
        </p:txBody>
      </p:sp>
      <p:sp>
        <p:nvSpPr>
          <p:cNvPr id="7" name="Slide Number Placeholder 6">
            <a:extLst>
              <a:ext uri="{FF2B5EF4-FFF2-40B4-BE49-F238E27FC236}">
                <a16:creationId xmlns:a16="http://schemas.microsoft.com/office/drawing/2014/main" id="{3CA097D8-AB8A-43E5-A91D-75EE29480298}"/>
              </a:ext>
            </a:extLst>
          </p:cNvPr>
          <p:cNvSpPr>
            <a:spLocks noGrp="1"/>
          </p:cNvSpPr>
          <p:nvPr>
            <p:ph type="sldNum" sz="quarter" idx="12"/>
          </p:nvPr>
        </p:nvSpPr>
        <p:spPr>
          <a:xfrm>
            <a:off x="7461647" y="5737659"/>
            <a:ext cx="1269206" cy="115416"/>
          </a:xfrm>
        </p:spPr>
        <p:txBody>
          <a:bodyPr vert="horz" wrap="square" lIns="0" tIns="0" rIns="0" bIns="0" rtlCol="0" anchor="ctr">
            <a:normAutofit fontScale="92500" lnSpcReduction="10000"/>
          </a:bodyPr>
          <a:lstStyle/>
          <a:p>
            <a:pPr>
              <a:spcAft>
                <a:spcPts val="450"/>
              </a:spcAft>
            </a:pPr>
            <a:fld id="{DBA1B0FB-D917-4C8C-928F-313BD683BF39}" type="slidenum">
              <a:rPr lang="en-US" smtClean="0">
                <a:solidFill>
                  <a:schemeClr val="tx1">
                    <a:alpha val="80000"/>
                  </a:schemeClr>
                </a:solidFill>
              </a:rPr>
              <a:pPr>
                <a:spcAft>
                  <a:spcPts val="450"/>
                </a:spcAft>
              </a:pPr>
              <a:t>28</a:t>
            </a:fld>
            <a:endParaRPr lang="en-US">
              <a:solidFill>
                <a:schemeClr val="tx1">
                  <a:alpha val="80000"/>
                </a:schemeClr>
              </a:solidFill>
            </a:endParaRPr>
          </a:p>
        </p:txBody>
      </p:sp>
      <p:pic>
        <p:nvPicPr>
          <p:cNvPr id="4" name="Picture 3">
            <a:extLst>
              <a:ext uri="{FF2B5EF4-FFF2-40B4-BE49-F238E27FC236}">
                <a16:creationId xmlns:a16="http://schemas.microsoft.com/office/drawing/2014/main" id="{A293C9F9-0AFB-4C66-86DA-0C86673745FA}"/>
              </a:ext>
            </a:extLst>
          </p:cNvPr>
          <p:cNvPicPr>
            <a:picLocks noChangeAspect="1"/>
          </p:cNvPicPr>
          <p:nvPr/>
        </p:nvPicPr>
        <p:blipFill>
          <a:blip r:embed="rId2"/>
          <a:stretch>
            <a:fillRect/>
          </a:stretch>
        </p:blipFill>
        <p:spPr>
          <a:xfrm>
            <a:off x="5878008" y="1041232"/>
            <a:ext cx="3246831" cy="3808944"/>
          </a:xfrm>
          <a:prstGeom prst="rect">
            <a:avLst/>
          </a:prstGeom>
        </p:spPr>
      </p:pic>
      <p:pic>
        <p:nvPicPr>
          <p:cNvPr id="8" name="Picture 7">
            <a:extLst>
              <a:ext uri="{FF2B5EF4-FFF2-40B4-BE49-F238E27FC236}">
                <a16:creationId xmlns:a16="http://schemas.microsoft.com/office/drawing/2014/main" id="{3882AC34-B194-4282-BEF8-D4BDA0D6B898}"/>
              </a:ext>
            </a:extLst>
          </p:cNvPr>
          <p:cNvPicPr>
            <a:picLocks noChangeAspect="1"/>
          </p:cNvPicPr>
          <p:nvPr/>
        </p:nvPicPr>
        <p:blipFill>
          <a:blip r:embed="rId3"/>
          <a:stretch>
            <a:fillRect/>
          </a:stretch>
        </p:blipFill>
        <p:spPr>
          <a:xfrm>
            <a:off x="388240" y="269528"/>
            <a:ext cx="2495849" cy="3263230"/>
          </a:xfrm>
          <a:prstGeom prst="rect">
            <a:avLst/>
          </a:prstGeom>
        </p:spPr>
      </p:pic>
      <p:pic>
        <p:nvPicPr>
          <p:cNvPr id="11" name="Picture 10">
            <a:extLst>
              <a:ext uri="{FF2B5EF4-FFF2-40B4-BE49-F238E27FC236}">
                <a16:creationId xmlns:a16="http://schemas.microsoft.com/office/drawing/2014/main" id="{EA3E8B20-81F0-499E-8374-979809FB087D}"/>
              </a:ext>
            </a:extLst>
          </p:cNvPr>
          <p:cNvPicPr>
            <a:picLocks noChangeAspect="1"/>
          </p:cNvPicPr>
          <p:nvPr/>
        </p:nvPicPr>
        <p:blipFill>
          <a:blip r:embed="rId4"/>
          <a:stretch>
            <a:fillRect/>
          </a:stretch>
        </p:blipFill>
        <p:spPr>
          <a:xfrm>
            <a:off x="3347864" y="4252016"/>
            <a:ext cx="3139430" cy="2354573"/>
          </a:xfrm>
          <a:prstGeom prst="rect">
            <a:avLst/>
          </a:prstGeom>
        </p:spPr>
      </p:pic>
      <p:pic>
        <p:nvPicPr>
          <p:cNvPr id="13" name="Picture 12">
            <a:extLst>
              <a:ext uri="{FF2B5EF4-FFF2-40B4-BE49-F238E27FC236}">
                <a16:creationId xmlns:a16="http://schemas.microsoft.com/office/drawing/2014/main" id="{A7E509D0-E54D-4D01-860F-DC7E5B1987DB}"/>
              </a:ext>
            </a:extLst>
          </p:cNvPr>
          <p:cNvPicPr>
            <a:picLocks noChangeAspect="1"/>
          </p:cNvPicPr>
          <p:nvPr/>
        </p:nvPicPr>
        <p:blipFill>
          <a:blip r:embed="rId5"/>
          <a:stretch>
            <a:fillRect/>
          </a:stretch>
        </p:blipFill>
        <p:spPr>
          <a:xfrm>
            <a:off x="2953878" y="353831"/>
            <a:ext cx="3236243" cy="2354574"/>
          </a:xfrm>
          <a:prstGeom prst="rect">
            <a:avLst/>
          </a:prstGeom>
        </p:spPr>
      </p:pic>
    </p:spTree>
    <p:extLst>
      <p:ext uri="{BB962C8B-B14F-4D97-AF65-F5344CB8AC3E}">
        <p14:creationId xmlns:p14="http://schemas.microsoft.com/office/powerpoint/2010/main" val="2710699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78476-7640-4721-9024-2049093B59B3}"/>
              </a:ext>
            </a:extLst>
          </p:cNvPr>
          <p:cNvSpPr>
            <a:spLocks noGrp="1"/>
          </p:cNvSpPr>
          <p:nvPr>
            <p:ph type="title"/>
          </p:nvPr>
        </p:nvSpPr>
        <p:spPr>
          <a:xfrm>
            <a:off x="413148" y="1269207"/>
            <a:ext cx="2674143" cy="1498391"/>
          </a:xfrm>
        </p:spPr>
        <p:txBody>
          <a:bodyPr vert="horz" wrap="square" lIns="0" tIns="0" rIns="0" bIns="0" rtlCol="0" anchor="b" anchorCtr="0">
            <a:normAutofit fontScale="90000"/>
          </a:bodyPr>
          <a:lstStyle/>
          <a:p>
            <a:pPr>
              <a:lnSpc>
                <a:spcPct val="100000"/>
              </a:lnSpc>
            </a:pPr>
            <a:r>
              <a:rPr lang="en-US" dirty="0">
                <a:solidFill>
                  <a:srgbClr val="33CC33"/>
                </a:solidFill>
                <a:latin typeface="Berlin Sans FB" panose="020E0602020502020306" pitchFamily="34" charset="0"/>
              </a:rPr>
              <a:t>Lots of Fun </a:t>
            </a:r>
            <a:r>
              <a:rPr lang="en-US" dirty="0" err="1">
                <a:solidFill>
                  <a:srgbClr val="33CC33"/>
                </a:solidFill>
                <a:latin typeface="Berlin Sans FB" panose="020E0602020502020306" pitchFamily="34" charset="0"/>
              </a:rPr>
              <a:t>Maths</a:t>
            </a:r>
            <a:r>
              <a:rPr lang="en-US" dirty="0">
                <a:solidFill>
                  <a:srgbClr val="33CC33"/>
                </a:solidFill>
                <a:latin typeface="Berlin Sans FB" panose="020E0602020502020306" pitchFamily="34" charset="0"/>
              </a:rPr>
              <a:t> </a:t>
            </a:r>
            <a:r>
              <a:rPr lang="en-US" dirty="0" err="1">
                <a:solidFill>
                  <a:srgbClr val="33CC33"/>
                </a:solidFill>
                <a:latin typeface="Berlin Sans FB" panose="020E0602020502020306" pitchFamily="34" charset="0"/>
              </a:rPr>
              <a:t>activites</a:t>
            </a:r>
            <a:endParaRPr lang="en-US" dirty="0">
              <a:solidFill>
                <a:srgbClr val="33CC33"/>
              </a:solidFill>
              <a:latin typeface="Berlin Sans FB" panose="020E0602020502020306" pitchFamily="34" charset="0"/>
            </a:endParaRPr>
          </a:p>
        </p:txBody>
      </p:sp>
      <p:sp>
        <p:nvSpPr>
          <p:cNvPr id="4" name="Content Placeholder 3">
            <a:extLst>
              <a:ext uri="{FF2B5EF4-FFF2-40B4-BE49-F238E27FC236}">
                <a16:creationId xmlns:a16="http://schemas.microsoft.com/office/drawing/2014/main" id="{CAA9249D-E3D2-4A42-A6CA-4BC509563E82}"/>
              </a:ext>
            </a:extLst>
          </p:cNvPr>
          <p:cNvSpPr>
            <a:spLocks noGrp="1"/>
          </p:cNvSpPr>
          <p:nvPr>
            <p:ph sz="quarter" idx="15"/>
          </p:nvPr>
        </p:nvSpPr>
        <p:spPr>
          <a:xfrm>
            <a:off x="413148" y="2865230"/>
            <a:ext cx="2674144" cy="2561639"/>
          </a:xfrm>
        </p:spPr>
        <p:txBody>
          <a:bodyPr vert="horz" wrap="square" lIns="0" tIns="0" rIns="0" bIns="0" rtlCol="0" anchor="t">
            <a:normAutofit/>
          </a:bodyPr>
          <a:lstStyle/>
          <a:p>
            <a:pPr indent="-171450">
              <a:buFont typeface="Arial" panose="020B0604020202020204" pitchFamily="34" charset="0"/>
              <a:buChar char="•"/>
            </a:pPr>
            <a:endParaRPr lang="en-US" sz="1200"/>
          </a:p>
        </p:txBody>
      </p:sp>
      <p:sp>
        <p:nvSpPr>
          <p:cNvPr id="7" name="Slide Number Placeholder 6">
            <a:extLst>
              <a:ext uri="{FF2B5EF4-FFF2-40B4-BE49-F238E27FC236}">
                <a16:creationId xmlns:a16="http://schemas.microsoft.com/office/drawing/2014/main" id="{E2428204-DDF6-4329-9E02-3D536364D0C8}"/>
              </a:ext>
            </a:extLst>
          </p:cNvPr>
          <p:cNvSpPr>
            <a:spLocks noGrp="1"/>
          </p:cNvSpPr>
          <p:nvPr>
            <p:ph type="sldNum" sz="quarter" idx="12"/>
          </p:nvPr>
        </p:nvSpPr>
        <p:spPr>
          <a:xfrm>
            <a:off x="7461647" y="5737659"/>
            <a:ext cx="1269206" cy="115416"/>
          </a:xfrm>
        </p:spPr>
        <p:txBody>
          <a:bodyPr vert="horz" wrap="square" lIns="0" tIns="0" rIns="0" bIns="0" rtlCol="0" anchor="ctr">
            <a:normAutofit fontScale="92500" lnSpcReduction="10000"/>
          </a:bodyPr>
          <a:lstStyle/>
          <a:p>
            <a:pPr>
              <a:spcAft>
                <a:spcPts val="450"/>
              </a:spcAft>
            </a:pPr>
            <a:fld id="{DBA1B0FB-D917-4C8C-928F-313BD683BF39}" type="slidenum">
              <a:rPr lang="en-US" smtClean="0">
                <a:solidFill>
                  <a:schemeClr val="tx1">
                    <a:alpha val="80000"/>
                  </a:schemeClr>
                </a:solidFill>
              </a:rPr>
              <a:pPr>
                <a:spcAft>
                  <a:spcPts val="450"/>
                </a:spcAft>
              </a:pPr>
              <a:t>29</a:t>
            </a:fld>
            <a:endParaRPr lang="en-US">
              <a:solidFill>
                <a:schemeClr val="tx1">
                  <a:alpha val="80000"/>
                </a:schemeClr>
              </a:solidFill>
            </a:endParaRPr>
          </a:p>
        </p:txBody>
      </p:sp>
      <p:pic>
        <p:nvPicPr>
          <p:cNvPr id="9" name="Picture 8">
            <a:extLst>
              <a:ext uri="{FF2B5EF4-FFF2-40B4-BE49-F238E27FC236}">
                <a16:creationId xmlns:a16="http://schemas.microsoft.com/office/drawing/2014/main" id="{8B6DA86A-62EA-4765-9C4A-E8570C814583}"/>
              </a:ext>
            </a:extLst>
          </p:cNvPr>
          <p:cNvPicPr>
            <a:picLocks noChangeAspect="1"/>
          </p:cNvPicPr>
          <p:nvPr/>
        </p:nvPicPr>
        <p:blipFill>
          <a:blip r:embed="rId2"/>
          <a:stretch>
            <a:fillRect/>
          </a:stretch>
        </p:blipFill>
        <p:spPr>
          <a:xfrm>
            <a:off x="6056710" y="260648"/>
            <a:ext cx="2664849" cy="2992933"/>
          </a:xfrm>
          <a:prstGeom prst="rect">
            <a:avLst/>
          </a:prstGeom>
        </p:spPr>
      </p:pic>
      <p:pic>
        <p:nvPicPr>
          <p:cNvPr id="11" name="Picture 10">
            <a:extLst>
              <a:ext uri="{FF2B5EF4-FFF2-40B4-BE49-F238E27FC236}">
                <a16:creationId xmlns:a16="http://schemas.microsoft.com/office/drawing/2014/main" id="{CF70C6F0-A298-4A1C-BFF5-F1284A5908AE}"/>
              </a:ext>
            </a:extLst>
          </p:cNvPr>
          <p:cNvPicPr>
            <a:picLocks noChangeAspect="1"/>
          </p:cNvPicPr>
          <p:nvPr/>
        </p:nvPicPr>
        <p:blipFill>
          <a:blip r:embed="rId3"/>
          <a:stretch>
            <a:fillRect/>
          </a:stretch>
        </p:blipFill>
        <p:spPr>
          <a:xfrm>
            <a:off x="141412" y="3861049"/>
            <a:ext cx="4112705" cy="2923724"/>
          </a:xfrm>
          <a:prstGeom prst="rect">
            <a:avLst/>
          </a:prstGeom>
        </p:spPr>
      </p:pic>
      <p:pic>
        <p:nvPicPr>
          <p:cNvPr id="17" name="Picture 16">
            <a:extLst>
              <a:ext uri="{FF2B5EF4-FFF2-40B4-BE49-F238E27FC236}">
                <a16:creationId xmlns:a16="http://schemas.microsoft.com/office/drawing/2014/main" id="{616D443E-DA26-400D-BC9A-A1CD1E9F6847}"/>
              </a:ext>
            </a:extLst>
          </p:cNvPr>
          <p:cNvPicPr>
            <a:picLocks noChangeAspect="1"/>
          </p:cNvPicPr>
          <p:nvPr/>
        </p:nvPicPr>
        <p:blipFill>
          <a:blip r:embed="rId4"/>
          <a:stretch>
            <a:fillRect/>
          </a:stretch>
        </p:blipFill>
        <p:spPr>
          <a:xfrm>
            <a:off x="3066316" y="363003"/>
            <a:ext cx="2433430" cy="2890578"/>
          </a:xfrm>
          <a:prstGeom prst="rect">
            <a:avLst/>
          </a:prstGeom>
        </p:spPr>
      </p:pic>
    </p:spTree>
    <p:extLst>
      <p:ext uri="{BB962C8B-B14F-4D97-AF65-F5344CB8AC3E}">
        <p14:creationId xmlns:p14="http://schemas.microsoft.com/office/powerpoint/2010/main" val="1137643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WordArt 5">
            <a:extLst>
              <a:ext uri="{FF2B5EF4-FFF2-40B4-BE49-F238E27FC236}">
                <a16:creationId xmlns:a16="http://schemas.microsoft.com/office/drawing/2014/main" id="{86CAC9D4-8DE3-44E8-8F0E-8C590EC84D8E}"/>
              </a:ext>
            </a:extLst>
          </p:cNvPr>
          <p:cNvSpPr>
            <a:spLocks noChangeArrowheads="1" noChangeShapeType="1" noTextEdit="1"/>
          </p:cNvSpPr>
          <p:nvPr/>
        </p:nvSpPr>
        <p:spPr bwMode="auto">
          <a:xfrm>
            <a:off x="755576" y="388514"/>
            <a:ext cx="7272337" cy="720725"/>
          </a:xfrm>
          <a:prstGeom prst="rect">
            <a:avLst/>
          </a:prstGeom>
        </p:spPr>
        <p:txBody>
          <a:bodyPr wrap="none" fromWordArt="1">
            <a:prstTxWarp prst="textPlain">
              <a:avLst>
                <a:gd name="adj" fmla="val 50000"/>
              </a:avLst>
            </a:prstTxWarp>
          </a:bodyPr>
          <a:lstStyle/>
          <a:p>
            <a:pPr algn="ctr"/>
            <a:r>
              <a:rPr lang="en-GB" sz="3600" kern="10" dirty="0">
                <a:ln w="28575">
                  <a:solidFill>
                    <a:schemeClr val="tx1"/>
                  </a:solidFill>
                  <a:round/>
                  <a:headEnd/>
                  <a:tailEnd/>
                </a:ln>
                <a:solidFill>
                  <a:srgbClr val="00B050"/>
                </a:solidFill>
                <a:latin typeface="Berlin Sans FB Demi" panose="020E0802020502020306" pitchFamily="34" charset="0"/>
              </a:rPr>
              <a:t>Meet the staff in Y1</a:t>
            </a:r>
          </a:p>
        </p:txBody>
      </p:sp>
      <p:sp>
        <p:nvSpPr>
          <p:cNvPr id="3078" name="Text Box 6">
            <a:extLst>
              <a:ext uri="{FF2B5EF4-FFF2-40B4-BE49-F238E27FC236}">
                <a16:creationId xmlns:a16="http://schemas.microsoft.com/office/drawing/2014/main" id="{17A86359-881E-4CB7-9AE7-1674BB5915C0}"/>
              </a:ext>
            </a:extLst>
          </p:cNvPr>
          <p:cNvSpPr txBox="1">
            <a:spLocks noChangeArrowheads="1"/>
          </p:cNvSpPr>
          <p:nvPr/>
        </p:nvSpPr>
        <p:spPr bwMode="auto">
          <a:xfrm>
            <a:off x="661970" y="3035105"/>
            <a:ext cx="22320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Clr>
                <a:srgbClr val="FF0000"/>
              </a:buClr>
              <a:buFont typeface="Wingdings" pitchFamily="2" charset="2"/>
              <a:buChar char="¬"/>
              <a:defRPr/>
            </a:pPr>
            <a:r>
              <a:rPr lang="en-GB" altLang="en-US" sz="2000" dirty="0">
                <a:solidFill>
                  <a:srgbClr val="00B050"/>
                </a:solidFill>
                <a:effectLst>
                  <a:outerShdw blurRad="38100" dist="38100" dir="2700000" algn="tl">
                    <a:srgbClr val="000000"/>
                  </a:outerShdw>
                </a:effectLst>
                <a:latin typeface="Berlin Sans FB" pitchFamily="34" charset="0"/>
              </a:rPr>
              <a:t>Mrs Meehan</a:t>
            </a:r>
          </a:p>
          <a:p>
            <a:pPr>
              <a:spcBef>
                <a:spcPct val="50000"/>
              </a:spcBef>
              <a:buClr>
                <a:srgbClr val="FF0000"/>
              </a:buClr>
              <a:buFont typeface="Wingdings" pitchFamily="2" charset="2"/>
              <a:buNone/>
              <a:defRPr/>
            </a:pPr>
            <a:endParaRPr lang="en-US" altLang="en-US" sz="2400" dirty="0">
              <a:solidFill>
                <a:srgbClr val="FFFF00"/>
              </a:solidFill>
              <a:effectLst>
                <a:outerShdw blurRad="38100" dist="38100" dir="2700000" algn="tl">
                  <a:srgbClr val="000000"/>
                </a:outerShdw>
              </a:effectLst>
              <a:latin typeface="Berlin Sans FB" pitchFamily="34" charset="0"/>
            </a:endParaRPr>
          </a:p>
        </p:txBody>
      </p:sp>
      <p:sp>
        <p:nvSpPr>
          <p:cNvPr id="6" name="Text Box 6">
            <a:extLst>
              <a:ext uri="{FF2B5EF4-FFF2-40B4-BE49-F238E27FC236}">
                <a16:creationId xmlns:a16="http://schemas.microsoft.com/office/drawing/2014/main" id="{3E05A36C-6E19-41A9-A822-A54A2B0B192D}"/>
              </a:ext>
            </a:extLst>
          </p:cNvPr>
          <p:cNvSpPr txBox="1">
            <a:spLocks noChangeArrowheads="1"/>
          </p:cNvSpPr>
          <p:nvPr/>
        </p:nvSpPr>
        <p:spPr bwMode="auto">
          <a:xfrm>
            <a:off x="6592798" y="3014520"/>
            <a:ext cx="22320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Clr>
                <a:srgbClr val="FF0000"/>
              </a:buClr>
              <a:buFont typeface="Wingdings" pitchFamily="2" charset="2"/>
              <a:buChar char="¬"/>
              <a:defRPr/>
            </a:pPr>
            <a:r>
              <a:rPr lang="en-GB" altLang="en-US" sz="2000" dirty="0">
                <a:solidFill>
                  <a:srgbClr val="00B050"/>
                </a:solidFill>
                <a:effectLst>
                  <a:outerShdw blurRad="38100" dist="38100" dir="2700000" algn="tl">
                    <a:srgbClr val="000000"/>
                  </a:outerShdw>
                </a:effectLst>
                <a:latin typeface="Berlin Sans FB" pitchFamily="34" charset="0"/>
              </a:rPr>
              <a:t>Mrs Finegan</a:t>
            </a:r>
          </a:p>
          <a:p>
            <a:pPr>
              <a:spcBef>
                <a:spcPct val="50000"/>
              </a:spcBef>
              <a:buClr>
                <a:srgbClr val="FF0000"/>
              </a:buClr>
              <a:buFont typeface="Wingdings" pitchFamily="2" charset="2"/>
              <a:buNone/>
              <a:defRPr/>
            </a:pPr>
            <a:endParaRPr lang="en-US" altLang="en-US" sz="2400" dirty="0">
              <a:solidFill>
                <a:srgbClr val="FFFF00"/>
              </a:solidFill>
              <a:effectLst>
                <a:outerShdw blurRad="38100" dist="38100" dir="2700000" algn="tl">
                  <a:srgbClr val="000000"/>
                </a:outerShdw>
              </a:effectLst>
              <a:latin typeface="Berlin Sans FB" pitchFamily="34" charset="0"/>
            </a:endParaRPr>
          </a:p>
        </p:txBody>
      </p:sp>
      <p:sp>
        <p:nvSpPr>
          <p:cNvPr id="7" name="Text Box 6">
            <a:extLst>
              <a:ext uri="{FF2B5EF4-FFF2-40B4-BE49-F238E27FC236}">
                <a16:creationId xmlns:a16="http://schemas.microsoft.com/office/drawing/2014/main" id="{44CEC370-2206-4292-8720-063FA240D1A2}"/>
              </a:ext>
            </a:extLst>
          </p:cNvPr>
          <p:cNvSpPr txBox="1">
            <a:spLocks noChangeArrowheads="1"/>
          </p:cNvSpPr>
          <p:nvPr/>
        </p:nvSpPr>
        <p:spPr bwMode="auto">
          <a:xfrm>
            <a:off x="3563888" y="3052431"/>
            <a:ext cx="22320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Clr>
                <a:srgbClr val="FF0000"/>
              </a:buClr>
              <a:buFont typeface="Wingdings" pitchFamily="2" charset="2"/>
              <a:buChar char="¬"/>
              <a:defRPr/>
            </a:pPr>
            <a:r>
              <a:rPr lang="en-GB" altLang="en-US" sz="2000" dirty="0">
                <a:solidFill>
                  <a:srgbClr val="00B050"/>
                </a:solidFill>
                <a:effectLst>
                  <a:outerShdw blurRad="38100" dist="38100" dir="2700000" algn="tl">
                    <a:srgbClr val="000000"/>
                  </a:outerShdw>
                </a:effectLst>
                <a:latin typeface="Berlin Sans FB" pitchFamily="34" charset="0"/>
              </a:rPr>
              <a:t>Mrs Rollason</a:t>
            </a:r>
          </a:p>
          <a:p>
            <a:pPr>
              <a:spcBef>
                <a:spcPct val="50000"/>
              </a:spcBef>
              <a:buClr>
                <a:srgbClr val="FF0000"/>
              </a:buClr>
              <a:buFont typeface="Wingdings" pitchFamily="2" charset="2"/>
              <a:buNone/>
              <a:defRPr/>
            </a:pPr>
            <a:endParaRPr lang="en-US" altLang="en-US" sz="2400" dirty="0">
              <a:solidFill>
                <a:srgbClr val="FFFF00"/>
              </a:solidFill>
              <a:effectLst>
                <a:outerShdw blurRad="38100" dist="38100" dir="2700000" algn="tl">
                  <a:srgbClr val="000000"/>
                </a:outerShdw>
              </a:effectLst>
              <a:latin typeface="Berlin Sans FB" pitchFamily="34" charset="0"/>
            </a:endParaRPr>
          </a:p>
        </p:txBody>
      </p:sp>
      <p:pic>
        <p:nvPicPr>
          <p:cNvPr id="3" name="Picture 2">
            <a:extLst>
              <a:ext uri="{FF2B5EF4-FFF2-40B4-BE49-F238E27FC236}">
                <a16:creationId xmlns:a16="http://schemas.microsoft.com/office/drawing/2014/main" id="{3FA3A0EC-88B8-4138-A117-CCBCAD9C7462}"/>
              </a:ext>
            </a:extLst>
          </p:cNvPr>
          <p:cNvPicPr>
            <a:picLocks noChangeAspect="1"/>
          </p:cNvPicPr>
          <p:nvPr/>
        </p:nvPicPr>
        <p:blipFill>
          <a:blip r:embed="rId2"/>
          <a:stretch>
            <a:fillRect/>
          </a:stretch>
        </p:blipFill>
        <p:spPr>
          <a:xfrm>
            <a:off x="912345" y="1240956"/>
            <a:ext cx="1169078" cy="1762518"/>
          </a:xfrm>
          <a:prstGeom prst="rect">
            <a:avLst/>
          </a:prstGeom>
        </p:spPr>
      </p:pic>
      <p:pic>
        <p:nvPicPr>
          <p:cNvPr id="4" name="Picture 3">
            <a:extLst>
              <a:ext uri="{FF2B5EF4-FFF2-40B4-BE49-F238E27FC236}">
                <a16:creationId xmlns:a16="http://schemas.microsoft.com/office/drawing/2014/main" id="{84349BA7-3FBA-45EA-9B57-B9B04FF24B48}"/>
              </a:ext>
            </a:extLst>
          </p:cNvPr>
          <p:cNvPicPr>
            <a:picLocks noChangeAspect="1"/>
          </p:cNvPicPr>
          <p:nvPr/>
        </p:nvPicPr>
        <p:blipFill>
          <a:blip r:embed="rId3"/>
          <a:stretch>
            <a:fillRect/>
          </a:stretch>
        </p:blipFill>
        <p:spPr>
          <a:xfrm>
            <a:off x="7008703" y="1240956"/>
            <a:ext cx="1237019" cy="1680131"/>
          </a:xfrm>
          <a:prstGeom prst="rect">
            <a:avLst/>
          </a:prstGeom>
        </p:spPr>
      </p:pic>
      <p:pic>
        <p:nvPicPr>
          <p:cNvPr id="2" name="Picture 4" descr="Mrs Rollason">
            <a:extLst>
              <a:ext uri="{FF2B5EF4-FFF2-40B4-BE49-F238E27FC236}">
                <a16:creationId xmlns:a16="http://schemas.microsoft.com/office/drawing/2014/main" id="{6103965B-990A-2E92-0DCC-F4554D4A58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328" r="27119"/>
          <a:stretch/>
        </p:blipFill>
        <p:spPr bwMode="auto">
          <a:xfrm>
            <a:off x="3994308" y="1327638"/>
            <a:ext cx="1038155" cy="1637411"/>
          </a:xfrm>
          <a:prstGeom prst="rect">
            <a:avLst/>
          </a:prstGeom>
          <a:noFill/>
          <a:ln w="6350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12A50CF-AF1D-C84A-1428-BE9955FFC9E8}"/>
              </a:ext>
            </a:extLst>
          </p:cNvPr>
          <p:cNvSpPr/>
          <p:nvPr/>
        </p:nvSpPr>
        <p:spPr>
          <a:xfrm>
            <a:off x="1337188" y="5873908"/>
            <a:ext cx="6109111" cy="8601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latin typeface="Berlin Sans FB" panose="020E0602020502020306" pitchFamily="34" charset="0"/>
              </a:rPr>
              <a:t>A team of support staff </a:t>
            </a:r>
          </a:p>
        </p:txBody>
      </p:sp>
      <p:sp>
        <p:nvSpPr>
          <p:cNvPr id="5" name="Text Box 6">
            <a:extLst>
              <a:ext uri="{FF2B5EF4-FFF2-40B4-BE49-F238E27FC236}">
                <a16:creationId xmlns:a16="http://schemas.microsoft.com/office/drawing/2014/main" id="{ECAEC6A3-A03F-A296-EBC1-EA4BD290921F}"/>
              </a:ext>
            </a:extLst>
          </p:cNvPr>
          <p:cNvSpPr txBox="1">
            <a:spLocks noChangeArrowheads="1"/>
          </p:cNvSpPr>
          <p:nvPr/>
        </p:nvSpPr>
        <p:spPr bwMode="auto">
          <a:xfrm>
            <a:off x="581676" y="5438024"/>
            <a:ext cx="22320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Clr>
                <a:srgbClr val="FF0000"/>
              </a:buClr>
              <a:buFont typeface="Wingdings" pitchFamily="2" charset="2"/>
              <a:buChar char="¬"/>
              <a:defRPr/>
            </a:pPr>
            <a:r>
              <a:rPr lang="en-GB" altLang="en-US" sz="2000" dirty="0">
                <a:solidFill>
                  <a:srgbClr val="00B050"/>
                </a:solidFill>
                <a:effectLst>
                  <a:outerShdw blurRad="38100" dist="38100" dir="2700000" algn="tl">
                    <a:srgbClr val="000000"/>
                  </a:outerShdw>
                </a:effectLst>
                <a:latin typeface="Berlin Sans FB" pitchFamily="34" charset="0"/>
              </a:rPr>
              <a:t>Mrs Dodd</a:t>
            </a:r>
          </a:p>
          <a:p>
            <a:pPr>
              <a:spcBef>
                <a:spcPct val="50000"/>
              </a:spcBef>
              <a:buClr>
                <a:srgbClr val="FF0000"/>
              </a:buClr>
              <a:buFont typeface="Wingdings" pitchFamily="2" charset="2"/>
              <a:buNone/>
              <a:defRPr/>
            </a:pPr>
            <a:endParaRPr lang="en-US" altLang="en-US" sz="2400" dirty="0">
              <a:solidFill>
                <a:srgbClr val="FFFF00"/>
              </a:solidFill>
              <a:effectLst>
                <a:outerShdw blurRad="38100" dist="38100" dir="2700000" algn="tl">
                  <a:srgbClr val="000000"/>
                </a:outerShdw>
              </a:effectLst>
              <a:latin typeface="Berlin Sans FB" pitchFamily="34" charset="0"/>
            </a:endParaRPr>
          </a:p>
        </p:txBody>
      </p:sp>
      <p:pic>
        <p:nvPicPr>
          <p:cNvPr id="9" name="Picture 8">
            <a:extLst>
              <a:ext uri="{FF2B5EF4-FFF2-40B4-BE49-F238E27FC236}">
                <a16:creationId xmlns:a16="http://schemas.microsoft.com/office/drawing/2014/main" id="{28374D36-1003-D34C-03BC-7216ECCB37D1}"/>
              </a:ext>
            </a:extLst>
          </p:cNvPr>
          <p:cNvPicPr>
            <a:picLocks noChangeAspect="1"/>
          </p:cNvPicPr>
          <p:nvPr/>
        </p:nvPicPr>
        <p:blipFill>
          <a:blip r:embed="rId5"/>
          <a:stretch>
            <a:fillRect/>
          </a:stretch>
        </p:blipFill>
        <p:spPr>
          <a:xfrm>
            <a:off x="764598" y="3777971"/>
            <a:ext cx="1309929" cy="1637411"/>
          </a:xfrm>
          <a:prstGeom prst="rect">
            <a:avLst/>
          </a:prstGeom>
        </p:spPr>
      </p:pic>
      <p:sp>
        <p:nvSpPr>
          <p:cNvPr id="10" name="Text Box 6">
            <a:extLst>
              <a:ext uri="{FF2B5EF4-FFF2-40B4-BE49-F238E27FC236}">
                <a16:creationId xmlns:a16="http://schemas.microsoft.com/office/drawing/2014/main" id="{EDB1BE8B-FF98-FCB5-6C2B-B07417FCCE38}"/>
              </a:ext>
            </a:extLst>
          </p:cNvPr>
          <p:cNvSpPr txBox="1">
            <a:spLocks noChangeArrowheads="1"/>
          </p:cNvSpPr>
          <p:nvPr/>
        </p:nvSpPr>
        <p:spPr bwMode="auto">
          <a:xfrm>
            <a:off x="3707904" y="5530362"/>
            <a:ext cx="22320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Clr>
                <a:srgbClr val="FF0000"/>
              </a:buClr>
              <a:buFont typeface="Wingdings" pitchFamily="2" charset="2"/>
              <a:buChar char="¬"/>
              <a:defRPr/>
            </a:pPr>
            <a:r>
              <a:rPr lang="en-GB" altLang="en-US" sz="2000" dirty="0">
                <a:solidFill>
                  <a:srgbClr val="00B050"/>
                </a:solidFill>
                <a:effectLst>
                  <a:outerShdw blurRad="38100" dist="38100" dir="2700000" algn="tl">
                    <a:srgbClr val="000000"/>
                  </a:outerShdw>
                </a:effectLst>
                <a:latin typeface="Berlin Sans FB" pitchFamily="34" charset="0"/>
              </a:rPr>
              <a:t>Mrs Forshaw</a:t>
            </a:r>
          </a:p>
          <a:p>
            <a:pPr>
              <a:spcBef>
                <a:spcPct val="50000"/>
              </a:spcBef>
              <a:buClr>
                <a:srgbClr val="FF0000"/>
              </a:buClr>
              <a:buFont typeface="Wingdings" pitchFamily="2" charset="2"/>
              <a:buNone/>
              <a:defRPr/>
            </a:pPr>
            <a:endParaRPr lang="en-US" altLang="en-US" sz="2400" dirty="0">
              <a:solidFill>
                <a:srgbClr val="FFFF00"/>
              </a:solidFill>
              <a:effectLst>
                <a:outerShdw blurRad="38100" dist="38100" dir="2700000" algn="tl">
                  <a:srgbClr val="000000"/>
                </a:outerShdw>
              </a:effectLst>
              <a:latin typeface="Berlin Sans FB" pitchFamily="34" charset="0"/>
            </a:endParaRPr>
          </a:p>
        </p:txBody>
      </p:sp>
      <p:pic>
        <p:nvPicPr>
          <p:cNvPr id="1026" name="Picture 2" descr="Mrs Evans">
            <a:extLst>
              <a:ext uri="{FF2B5EF4-FFF2-40B4-BE49-F238E27FC236}">
                <a16:creationId xmlns:a16="http://schemas.microsoft.com/office/drawing/2014/main" id="{3B8C5E71-A1AE-6B33-4DE5-37A10F0F26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2914" y="3777971"/>
            <a:ext cx="1306769" cy="16801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4B2E18E-2408-F114-34A2-F141219143FD}"/>
              </a:ext>
            </a:extLst>
          </p:cNvPr>
          <p:cNvPicPr>
            <a:picLocks noChangeAspect="1"/>
          </p:cNvPicPr>
          <p:nvPr/>
        </p:nvPicPr>
        <p:blipFill>
          <a:blip r:embed="rId7"/>
          <a:srcRect l="25990" r="25462"/>
          <a:stretch>
            <a:fillRect/>
          </a:stretch>
        </p:blipFill>
        <p:spPr>
          <a:xfrm>
            <a:off x="3994308" y="3792732"/>
            <a:ext cx="1124784" cy="1737630"/>
          </a:xfrm>
          <a:prstGeom prst="rect">
            <a:avLst/>
          </a:prstGeom>
        </p:spPr>
      </p:pic>
      <p:sp>
        <p:nvSpPr>
          <p:cNvPr id="12" name="Text Box 6">
            <a:extLst>
              <a:ext uri="{FF2B5EF4-FFF2-40B4-BE49-F238E27FC236}">
                <a16:creationId xmlns:a16="http://schemas.microsoft.com/office/drawing/2014/main" id="{88410E21-C522-278D-21B2-9CADEF97F9C9}"/>
              </a:ext>
            </a:extLst>
          </p:cNvPr>
          <p:cNvSpPr txBox="1">
            <a:spLocks noChangeArrowheads="1"/>
          </p:cNvSpPr>
          <p:nvPr/>
        </p:nvSpPr>
        <p:spPr bwMode="auto">
          <a:xfrm>
            <a:off x="6628141" y="5539104"/>
            <a:ext cx="22320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Clr>
                <a:srgbClr val="FF0000"/>
              </a:buClr>
              <a:buFont typeface="Wingdings" pitchFamily="2" charset="2"/>
              <a:buChar char="¬"/>
              <a:defRPr/>
            </a:pPr>
            <a:r>
              <a:rPr lang="en-GB" altLang="en-US" sz="2000" dirty="0">
                <a:solidFill>
                  <a:srgbClr val="00B050"/>
                </a:solidFill>
                <a:effectLst>
                  <a:outerShdw blurRad="38100" dist="38100" dir="2700000" algn="tl">
                    <a:srgbClr val="000000"/>
                  </a:outerShdw>
                </a:effectLst>
                <a:latin typeface="Berlin Sans FB" pitchFamily="34" charset="0"/>
              </a:rPr>
              <a:t>Mrs Evans</a:t>
            </a:r>
          </a:p>
          <a:p>
            <a:pPr>
              <a:spcBef>
                <a:spcPct val="50000"/>
              </a:spcBef>
              <a:buClr>
                <a:srgbClr val="FF0000"/>
              </a:buClr>
              <a:buFont typeface="Wingdings" pitchFamily="2" charset="2"/>
              <a:buNone/>
              <a:defRPr/>
            </a:pPr>
            <a:endParaRPr lang="en-US" altLang="en-US" sz="2400" dirty="0">
              <a:solidFill>
                <a:srgbClr val="FFFF00"/>
              </a:solidFill>
              <a:effectLst>
                <a:outerShdw blurRad="38100" dist="38100" dir="2700000" algn="tl">
                  <a:srgbClr val="000000"/>
                </a:outerShdw>
              </a:effectLst>
              <a:latin typeface="Berlin Sans FB" pitchFamily="34" charset="0"/>
            </a:endParaRPr>
          </a:p>
        </p:txBody>
      </p:sp>
    </p:spTree>
    <p:extLst>
      <p:ext uri="{BB962C8B-B14F-4D97-AF65-F5344CB8AC3E}">
        <p14:creationId xmlns:p14="http://schemas.microsoft.com/office/powerpoint/2010/main" val="2180991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4C3E7-380A-4187-83B3-80EB38ED3252}"/>
              </a:ext>
            </a:extLst>
          </p:cNvPr>
          <p:cNvSpPr>
            <a:spLocks noGrp="1"/>
          </p:cNvSpPr>
          <p:nvPr>
            <p:ph type="title"/>
          </p:nvPr>
        </p:nvSpPr>
        <p:spPr>
          <a:xfrm>
            <a:off x="413148" y="1269207"/>
            <a:ext cx="2674143" cy="1498391"/>
          </a:xfrm>
        </p:spPr>
        <p:txBody>
          <a:bodyPr vert="horz" wrap="square" lIns="0" tIns="0" rIns="0" bIns="0" rtlCol="0" anchor="b" anchorCtr="0">
            <a:normAutofit/>
          </a:bodyPr>
          <a:lstStyle/>
          <a:p>
            <a:pPr>
              <a:lnSpc>
                <a:spcPct val="100000"/>
              </a:lnSpc>
            </a:pPr>
            <a:r>
              <a:rPr lang="en-US" dirty="0">
                <a:latin typeface="Berlin Sans FB" panose="020E0602020502020306" pitchFamily="34" charset="0"/>
              </a:rPr>
              <a:t>History lessons</a:t>
            </a:r>
          </a:p>
        </p:txBody>
      </p:sp>
      <p:sp>
        <p:nvSpPr>
          <p:cNvPr id="4" name="Content Placeholder 3">
            <a:extLst>
              <a:ext uri="{FF2B5EF4-FFF2-40B4-BE49-F238E27FC236}">
                <a16:creationId xmlns:a16="http://schemas.microsoft.com/office/drawing/2014/main" id="{1066E6F8-1DEF-43C2-8C75-0B3149F6346C}"/>
              </a:ext>
            </a:extLst>
          </p:cNvPr>
          <p:cNvSpPr>
            <a:spLocks noGrp="1"/>
          </p:cNvSpPr>
          <p:nvPr>
            <p:ph sz="quarter" idx="15"/>
          </p:nvPr>
        </p:nvSpPr>
        <p:spPr>
          <a:xfrm>
            <a:off x="413148" y="2865230"/>
            <a:ext cx="2674144" cy="2561639"/>
          </a:xfrm>
        </p:spPr>
        <p:txBody>
          <a:bodyPr vert="horz" wrap="square" lIns="0" tIns="0" rIns="0" bIns="0" rtlCol="0" anchor="t">
            <a:normAutofit/>
          </a:bodyPr>
          <a:lstStyle/>
          <a:p>
            <a:pPr indent="-171450">
              <a:buFont typeface="Arial" panose="020B0604020202020204" pitchFamily="34" charset="0"/>
              <a:buChar char="•"/>
            </a:pPr>
            <a:r>
              <a:rPr lang="en-US" sz="1200" dirty="0"/>
              <a:t>Linzi Prescott came to talk to us. </a:t>
            </a:r>
          </a:p>
        </p:txBody>
      </p:sp>
      <p:pic>
        <p:nvPicPr>
          <p:cNvPr id="13" name="Picture 12">
            <a:extLst>
              <a:ext uri="{FF2B5EF4-FFF2-40B4-BE49-F238E27FC236}">
                <a16:creationId xmlns:a16="http://schemas.microsoft.com/office/drawing/2014/main" id="{A0EE8B2B-B086-4B53-9AA1-B2573BFC845B}"/>
              </a:ext>
            </a:extLst>
          </p:cNvPr>
          <p:cNvPicPr>
            <a:picLocks noChangeAspect="1"/>
          </p:cNvPicPr>
          <p:nvPr/>
        </p:nvPicPr>
        <p:blipFill rotWithShape="1">
          <a:blip r:embed="rId2"/>
          <a:srcRect r="5086"/>
          <a:stretch/>
        </p:blipFill>
        <p:spPr>
          <a:xfrm>
            <a:off x="7434429" y="3427650"/>
            <a:ext cx="1709571" cy="2573100"/>
          </a:xfrm>
          <a:custGeom>
            <a:avLst/>
            <a:gdLst/>
            <a:ahLst/>
            <a:cxnLst/>
            <a:rect l="l" t="t" r="r" b="b"/>
            <a:pathLst>
              <a:path w="2279428" h="3430800">
                <a:moveTo>
                  <a:pt x="0" y="0"/>
                </a:moveTo>
                <a:lnTo>
                  <a:pt x="2279428" y="0"/>
                </a:lnTo>
                <a:lnTo>
                  <a:pt x="2279428" y="3430800"/>
                </a:lnTo>
                <a:lnTo>
                  <a:pt x="0" y="3430800"/>
                </a:lnTo>
                <a:close/>
              </a:path>
            </a:pathLst>
          </a:custGeom>
        </p:spPr>
      </p:pic>
      <p:pic>
        <p:nvPicPr>
          <p:cNvPr id="9" name="Picture Placeholder 8">
            <a:extLst>
              <a:ext uri="{FF2B5EF4-FFF2-40B4-BE49-F238E27FC236}">
                <a16:creationId xmlns:a16="http://schemas.microsoft.com/office/drawing/2014/main" id="{CF43FA3C-6024-4C8E-BBA9-6FAAE9DCF741}"/>
              </a:ext>
            </a:extLst>
          </p:cNvPr>
          <p:cNvPicPr>
            <a:picLocks noGrp="1" noChangeAspect="1"/>
          </p:cNvPicPr>
          <p:nvPr>
            <p:ph type="pic" sz="quarter" idx="13"/>
          </p:nvPr>
        </p:nvPicPr>
        <p:blipFill rotWithShape="1">
          <a:blip r:embed="rId3"/>
          <a:srcRect r="9297"/>
          <a:stretch/>
        </p:blipFill>
        <p:spPr>
          <a:xfrm>
            <a:off x="7434429" y="857257"/>
            <a:ext cx="1709571" cy="2573093"/>
          </a:xfrm>
          <a:custGeom>
            <a:avLst/>
            <a:gdLst/>
            <a:ahLst/>
            <a:cxnLst/>
            <a:rect l="l" t="t" r="r" b="b"/>
            <a:pathLst>
              <a:path w="2279428" h="3430800">
                <a:moveTo>
                  <a:pt x="0" y="0"/>
                </a:moveTo>
                <a:lnTo>
                  <a:pt x="2279428" y="0"/>
                </a:lnTo>
                <a:lnTo>
                  <a:pt x="2279428" y="3430800"/>
                </a:lnTo>
                <a:lnTo>
                  <a:pt x="0" y="3430800"/>
                </a:lnTo>
                <a:close/>
              </a:path>
            </a:pathLst>
          </a:custGeom>
        </p:spPr>
      </p:pic>
      <p:sp>
        <p:nvSpPr>
          <p:cNvPr id="7" name="Slide Number Placeholder 6">
            <a:extLst>
              <a:ext uri="{FF2B5EF4-FFF2-40B4-BE49-F238E27FC236}">
                <a16:creationId xmlns:a16="http://schemas.microsoft.com/office/drawing/2014/main" id="{9C48E6A6-2AE6-475F-8723-9393D59DA38F}"/>
              </a:ext>
            </a:extLst>
          </p:cNvPr>
          <p:cNvSpPr>
            <a:spLocks noGrp="1"/>
          </p:cNvSpPr>
          <p:nvPr>
            <p:ph type="sldNum" sz="quarter" idx="12"/>
          </p:nvPr>
        </p:nvSpPr>
        <p:spPr>
          <a:xfrm>
            <a:off x="7461647" y="5737659"/>
            <a:ext cx="1269206" cy="115416"/>
          </a:xfrm>
        </p:spPr>
        <p:txBody>
          <a:bodyPr vert="horz" wrap="square" lIns="0" tIns="0" rIns="0" bIns="0" rtlCol="0" anchor="ctr">
            <a:normAutofit fontScale="92500" lnSpcReduction="10000"/>
          </a:bodyPr>
          <a:lstStyle/>
          <a:p>
            <a:pPr>
              <a:spcAft>
                <a:spcPts val="450"/>
              </a:spcAft>
            </a:pPr>
            <a:fld id="{DBA1B0FB-D917-4C8C-928F-313BD683BF39}" type="slidenum">
              <a:rPr lang="en-US" smtClean="0">
                <a:solidFill>
                  <a:schemeClr val="tx1">
                    <a:alpha val="80000"/>
                  </a:schemeClr>
                </a:solidFill>
              </a:rPr>
              <a:pPr>
                <a:spcAft>
                  <a:spcPts val="450"/>
                </a:spcAft>
              </a:pPr>
              <a:t>30</a:t>
            </a:fld>
            <a:endParaRPr lang="en-US">
              <a:solidFill>
                <a:schemeClr val="tx1">
                  <a:alpha val="80000"/>
                </a:schemeClr>
              </a:solidFill>
            </a:endParaRPr>
          </a:p>
        </p:txBody>
      </p:sp>
      <p:pic>
        <p:nvPicPr>
          <p:cNvPr id="8" name="Picture 7">
            <a:extLst>
              <a:ext uri="{FF2B5EF4-FFF2-40B4-BE49-F238E27FC236}">
                <a16:creationId xmlns:a16="http://schemas.microsoft.com/office/drawing/2014/main" id="{DCE3DF3D-672A-4EBE-BCB4-50F5032B4CA5}"/>
              </a:ext>
            </a:extLst>
          </p:cNvPr>
          <p:cNvPicPr>
            <a:picLocks noChangeAspect="1"/>
          </p:cNvPicPr>
          <p:nvPr/>
        </p:nvPicPr>
        <p:blipFill>
          <a:blip r:embed="rId4"/>
          <a:stretch>
            <a:fillRect/>
          </a:stretch>
        </p:blipFill>
        <p:spPr>
          <a:xfrm>
            <a:off x="3851920" y="260648"/>
            <a:ext cx="3113835" cy="3805798"/>
          </a:xfrm>
          <a:prstGeom prst="rect">
            <a:avLst/>
          </a:prstGeom>
        </p:spPr>
      </p:pic>
    </p:spTree>
    <p:extLst>
      <p:ext uri="{BB962C8B-B14F-4D97-AF65-F5344CB8AC3E}">
        <p14:creationId xmlns:p14="http://schemas.microsoft.com/office/powerpoint/2010/main" val="2075669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5EBBC-3E83-4A6A-899E-D74D3D7FDFF2}"/>
              </a:ext>
            </a:extLst>
          </p:cNvPr>
          <p:cNvSpPr>
            <a:spLocks noGrp="1"/>
          </p:cNvSpPr>
          <p:nvPr>
            <p:ph type="title"/>
          </p:nvPr>
        </p:nvSpPr>
        <p:spPr>
          <a:xfrm>
            <a:off x="413148" y="1269207"/>
            <a:ext cx="2674143" cy="1498391"/>
          </a:xfrm>
        </p:spPr>
        <p:txBody>
          <a:bodyPr vert="horz" wrap="square" lIns="0" tIns="0" rIns="0" bIns="0" rtlCol="0" anchor="b" anchorCtr="0">
            <a:normAutofit/>
          </a:bodyPr>
          <a:lstStyle/>
          <a:p>
            <a:pPr>
              <a:lnSpc>
                <a:spcPct val="100000"/>
              </a:lnSpc>
            </a:pPr>
            <a:r>
              <a:rPr lang="en-US" dirty="0">
                <a:solidFill>
                  <a:srgbClr val="33CC33"/>
                </a:solidFill>
                <a:latin typeface="Berlin Sans FB" panose="020E0602020502020306" pitchFamily="34" charset="0"/>
              </a:rPr>
              <a:t>History lessons</a:t>
            </a:r>
          </a:p>
        </p:txBody>
      </p:sp>
      <p:sp>
        <p:nvSpPr>
          <p:cNvPr id="4" name="Content Placeholder 3">
            <a:extLst>
              <a:ext uri="{FF2B5EF4-FFF2-40B4-BE49-F238E27FC236}">
                <a16:creationId xmlns:a16="http://schemas.microsoft.com/office/drawing/2014/main" id="{126034EA-DE6A-4300-8E33-63BB06FBA3DA}"/>
              </a:ext>
            </a:extLst>
          </p:cNvPr>
          <p:cNvSpPr>
            <a:spLocks noGrp="1"/>
          </p:cNvSpPr>
          <p:nvPr>
            <p:ph sz="quarter" idx="15"/>
          </p:nvPr>
        </p:nvSpPr>
        <p:spPr>
          <a:xfrm>
            <a:off x="413148" y="2865230"/>
            <a:ext cx="2674144" cy="2561639"/>
          </a:xfrm>
        </p:spPr>
        <p:txBody>
          <a:bodyPr vert="horz" wrap="square" lIns="0" tIns="0" rIns="0" bIns="0" rtlCol="0" anchor="t">
            <a:normAutofit/>
          </a:bodyPr>
          <a:lstStyle/>
          <a:p>
            <a:pPr indent="-171450">
              <a:buFont typeface="Arial" panose="020B0604020202020204" pitchFamily="34" charset="0"/>
              <a:buChar char="•"/>
            </a:pPr>
            <a:r>
              <a:rPr lang="en-US" sz="3000" dirty="0">
                <a:solidFill>
                  <a:srgbClr val="33CC33"/>
                </a:solidFill>
                <a:latin typeface="Berlin Sans FB" panose="020E0602020502020306" pitchFamily="34" charset="0"/>
              </a:rPr>
              <a:t>Lowry art gallery and the Football museum</a:t>
            </a:r>
          </a:p>
        </p:txBody>
      </p:sp>
      <p:pic>
        <p:nvPicPr>
          <p:cNvPr id="13" name="Picture 12">
            <a:extLst>
              <a:ext uri="{FF2B5EF4-FFF2-40B4-BE49-F238E27FC236}">
                <a16:creationId xmlns:a16="http://schemas.microsoft.com/office/drawing/2014/main" id="{4AAFE089-EBE6-4FEA-BD59-69A9A7B33084}"/>
              </a:ext>
            </a:extLst>
          </p:cNvPr>
          <p:cNvPicPr>
            <a:picLocks noChangeAspect="1"/>
          </p:cNvPicPr>
          <p:nvPr/>
        </p:nvPicPr>
        <p:blipFill rotWithShape="1">
          <a:blip r:embed="rId2"/>
          <a:srcRect t="17550" r="-2" b="19055"/>
          <a:stretch/>
        </p:blipFill>
        <p:spPr>
          <a:xfrm>
            <a:off x="6074039" y="1269206"/>
            <a:ext cx="2660864" cy="2162588"/>
          </a:xfrm>
          <a:custGeom>
            <a:avLst/>
            <a:gdLst/>
            <a:ahLst/>
            <a:cxnLst/>
            <a:rect l="l" t="t" r="r" b="b"/>
            <a:pathLst>
              <a:path w="3547818" h="2883450">
                <a:moveTo>
                  <a:pt x="0" y="0"/>
                </a:moveTo>
                <a:lnTo>
                  <a:pt x="3547818" y="0"/>
                </a:lnTo>
                <a:lnTo>
                  <a:pt x="3547818" y="2883450"/>
                </a:lnTo>
                <a:lnTo>
                  <a:pt x="0" y="2883450"/>
                </a:lnTo>
                <a:close/>
              </a:path>
            </a:pathLst>
          </a:custGeom>
        </p:spPr>
      </p:pic>
      <p:pic>
        <p:nvPicPr>
          <p:cNvPr id="9" name="Picture Placeholder 8">
            <a:extLst>
              <a:ext uri="{FF2B5EF4-FFF2-40B4-BE49-F238E27FC236}">
                <a16:creationId xmlns:a16="http://schemas.microsoft.com/office/drawing/2014/main" id="{12C1BC88-1D1B-4641-B99C-E52ADE3DFB2D}"/>
              </a:ext>
            </a:extLst>
          </p:cNvPr>
          <p:cNvPicPr>
            <a:picLocks noGrp="1" noChangeAspect="1"/>
          </p:cNvPicPr>
          <p:nvPr>
            <p:ph type="pic" sz="quarter" idx="13"/>
          </p:nvPr>
        </p:nvPicPr>
        <p:blipFill rotWithShape="1">
          <a:blip r:embed="rId3"/>
          <a:srcRect l="8087" r="4554"/>
          <a:stretch/>
        </p:blipFill>
        <p:spPr>
          <a:xfrm>
            <a:off x="6074039" y="3431792"/>
            <a:ext cx="2660864" cy="2162588"/>
          </a:xfrm>
          <a:custGeom>
            <a:avLst/>
            <a:gdLst/>
            <a:ahLst/>
            <a:cxnLst/>
            <a:rect l="l" t="t" r="r" b="b"/>
            <a:pathLst>
              <a:path w="3547818" h="2883450">
                <a:moveTo>
                  <a:pt x="0" y="0"/>
                </a:moveTo>
                <a:lnTo>
                  <a:pt x="3547818" y="0"/>
                </a:lnTo>
                <a:lnTo>
                  <a:pt x="3547818" y="2883450"/>
                </a:lnTo>
                <a:lnTo>
                  <a:pt x="0" y="2883450"/>
                </a:lnTo>
                <a:close/>
              </a:path>
            </a:pathLst>
          </a:custGeom>
        </p:spPr>
      </p:pic>
      <p:sp>
        <p:nvSpPr>
          <p:cNvPr id="7" name="Slide Number Placeholder 6">
            <a:extLst>
              <a:ext uri="{FF2B5EF4-FFF2-40B4-BE49-F238E27FC236}">
                <a16:creationId xmlns:a16="http://schemas.microsoft.com/office/drawing/2014/main" id="{695328E8-A13A-4C8B-89A8-15648DA7DDD0}"/>
              </a:ext>
            </a:extLst>
          </p:cNvPr>
          <p:cNvSpPr>
            <a:spLocks noGrp="1"/>
          </p:cNvSpPr>
          <p:nvPr>
            <p:ph type="sldNum" sz="quarter" idx="12"/>
          </p:nvPr>
        </p:nvSpPr>
        <p:spPr>
          <a:xfrm>
            <a:off x="7461647" y="5737659"/>
            <a:ext cx="1269206" cy="115416"/>
          </a:xfrm>
        </p:spPr>
        <p:txBody>
          <a:bodyPr vert="horz" wrap="square" lIns="0" tIns="0" rIns="0" bIns="0" rtlCol="0" anchor="ctr">
            <a:normAutofit fontScale="92500" lnSpcReduction="10000"/>
          </a:bodyPr>
          <a:lstStyle/>
          <a:p>
            <a:pPr>
              <a:spcAft>
                <a:spcPts val="450"/>
              </a:spcAft>
            </a:pPr>
            <a:fld id="{DBA1B0FB-D917-4C8C-928F-313BD683BF39}" type="slidenum">
              <a:rPr lang="en-US" smtClean="0">
                <a:solidFill>
                  <a:schemeClr val="tx1">
                    <a:alpha val="80000"/>
                  </a:schemeClr>
                </a:solidFill>
              </a:rPr>
              <a:pPr>
                <a:spcAft>
                  <a:spcPts val="450"/>
                </a:spcAft>
              </a:pPr>
              <a:t>31</a:t>
            </a:fld>
            <a:endParaRPr lang="en-US">
              <a:solidFill>
                <a:schemeClr val="tx1">
                  <a:alpha val="80000"/>
                </a:schemeClr>
              </a:solidFill>
            </a:endParaRPr>
          </a:p>
        </p:txBody>
      </p:sp>
      <p:pic>
        <p:nvPicPr>
          <p:cNvPr id="5" name="Picture 4">
            <a:extLst>
              <a:ext uri="{FF2B5EF4-FFF2-40B4-BE49-F238E27FC236}">
                <a16:creationId xmlns:a16="http://schemas.microsoft.com/office/drawing/2014/main" id="{EE8D5045-8C17-6712-682C-D90F8DBF6A5E}"/>
              </a:ext>
            </a:extLst>
          </p:cNvPr>
          <p:cNvPicPr>
            <a:picLocks noChangeAspect="1"/>
          </p:cNvPicPr>
          <p:nvPr/>
        </p:nvPicPr>
        <p:blipFill>
          <a:blip r:embed="rId4"/>
          <a:stretch>
            <a:fillRect/>
          </a:stretch>
        </p:blipFill>
        <p:spPr>
          <a:xfrm>
            <a:off x="6021725" y="1258797"/>
            <a:ext cx="2765492" cy="2162588"/>
          </a:xfrm>
          <a:prstGeom prst="rect">
            <a:avLst/>
          </a:prstGeom>
        </p:spPr>
      </p:pic>
      <p:pic>
        <p:nvPicPr>
          <p:cNvPr id="12" name="Picture 11">
            <a:extLst>
              <a:ext uri="{FF2B5EF4-FFF2-40B4-BE49-F238E27FC236}">
                <a16:creationId xmlns:a16="http://schemas.microsoft.com/office/drawing/2014/main" id="{3ACD01E1-268D-9500-24D2-08CEDDF91D64}"/>
              </a:ext>
            </a:extLst>
          </p:cNvPr>
          <p:cNvPicPr>
            <a:picLocks noChangeAspect="1"/>
          </p:cNvPicPr>
          <p:nvPr/>
        </p:nvPicPr>
        <p:blipFill>
          <a:blip r:embed="rId5"/>
          <a:stretch>
            <a:fillRect/>
          </a:stretch>
        </p:blipFill>
        <p:spPr>
          <a:xfrm>
            <a:off x="3233060" y="703800"/>
            <a:ext cx="2736351" cy="3272581"/>
          </a:xfrm>
          <a:prstGeom prst="rect">
            <a:avLst/>
          </a:prstGeom>
        </p:spPr>
      </p:pic>
      <p:pic>
        <p:nvPicPr>
          <p:cNvPr id="16" name="Picture 15">
            <a:extLst>
              <a:ext uri="{FF2B5EF4-FFF2-40B4-BE49-F238E27FC236}">
                <a16:creationId xmlns:a16="http://schemas.microsoft.com/office/drawing/2014/main" id="{DC952113-883A-8369-CE10-A40C2AAA2C49}"/>
              </a:ext>
            </a:extLst>
          </p:cNvPr>
          <p:cNvPicPr>
            <a:picLocks noChangeAspect="1"/>
          </p:cNvPicPr>
          <p:nvPr/>
        </p:nvPicPr>
        <p:blipFill>
          <a:blip r:embed="rId6"/>
          <a:stretch>
            <a:fillRect/>
          </a:stretch>
        </p:blipFill>
        <p:spPr>
          <a:xfrm>
            <a:off x="1979712" y="4216499"/>
            <a:ext cx="4468721" cy="2564020"/>
          </a:xfrm>
          <a:prstGeom prst="rect">
            <a:avLst/>
          </a:prstGeom>
        </p:spPr>
      </p:pic>
      <p:pic>
        <p:nvPicPr>
          <p:cNvPr id="18" name="Picture 17">
            <a:extLst>
              <a:ext uri="{FF2B5EF4-FFF2-40B4-BE49-F238E27FC236}">
                <a16:creationId xmlns:a16="http://schemas.microsoft.com/office/drawing/2014/main" id="{7009E0F5-864A-8627-7702-E7877D5AF5EC}"/>
              </a:ext>
            </a:extLst>
          </p:cNvPr>
          <p:cNvPicPr>
            <a:picLocks noChangeAspect="1"/>
          </p:cNvPicPr>
          <p:nvPr/>
        </p:nvPicPr>
        <p:blipFill>
          <a:blip r:embed="rId7"/>
          <a:stretch>
            <a:fillRect/>
          </a:stretch>
        </p:blipFill>
        <p:spPr>
          <a:xfrm flipH="1">
            <a:off x="392034" y="4707073"/>
            <a:ext cx="1155629" cy="1929863"/>
          </a:xfrm>
          <a:prstGeom prst="rect">
            <a:avLst/>
          </a:prstGeom>
        </p:spPr>
      </p:pic>
    </p:spTree>
    <p:extLst>
      <p:ext uri="{BB962C8B-B14F-4D97-AF65-F5344CB8AC3E}">
        <p14:creationId xmlns:p14="http://schemas.microsoft.com/office/powerpoint/2010/main" val="2218569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03395-39C4-4E5A-A4DF-6BEF18FBB847}"/>
              </a:ext>
            </a:extLst>
          </p:cNvPr>
          <p:cNvSpPr>
            <a:spLocks noGrp="1"/>
          </p:cNvSpPr>
          <p:nvPr>
            <p:ph type="title"/>
          </p:nvPr>
        </p:nvSpPr>
        <p:spPr>
          <a:xfrm>
            <a:off x="413148" y="1269206"/>
            <a:ext cx="4077890" cy="1997855"/>
          </a:xfrm>
        </p:spPr>
        <p:txBody>
          <a:bodyPr vert="horz" wrap="square" lIns="0" tIns="0" rIns="0" bIns="0" rtlCol="0" anchor="b" anchorCtr="0">
            <a:normAutofit/>
          </a:bodyPr>
          <a:lstStyle/>
          <a:p>
            <a:pPr>
              <a:lnSpc>
                <a:spcPct val="100000"/>
              </a:lnSpc>
            </a:pPr>
            <a:r>
              <a:rPr lang="en-US" sz="4800" dirty="0">
                <a:solidFill>
                  <a:srgbClr val="33CC33"/>
                </a:solidFill>
                <a:latin typeface="Berlin Sans FB" panose="020E0602020502020306" pitchFamily="34" charset="0"/>
              </a:rPr>
              <a:t>Science</a:t>
            </a:r>
          </a:p>
        </p:txBody>
      </p:sp>
      <p:pic>
        <p:nvPicPr>
          <p:cNvPr id="9" name="Picture Placeholder 8">
            <a:extLst>
              <a:ext uri="{FF2B5EF4-FFF2-40B4-BE49-F238E27FC236}">
                <a16:creationId xmlns:a16="http://schemas.microsoft.com/office/drawing/2014/main" id="{85E4FB0E-A9DD-41C5-80E5-075BDA8F65F9}"/>
              </a:ext>
            </a:extLst>
          </p:cNvPr>
          <p:cNvPicPr>
            <a:picLocks noGrp="1" noChangeAspect="1"/>
          </p:cNvPicPr>
          <p:nvPr>
            <p:ph type="pic" sz="quarter" idx="13"/>
          </p:nvPr>
        </p:nvPicPr>
        <p:blipFill rotWithShape="1">
          <a:blip r:embed="rId2"/>
          <a:srcRect t="10517" r="-1" b="9114"/>
          <a:stretch/>
        </p:blipFill>
        <p:spPr>
          <a:xfrm>
            <a:off x="7020272" y="5517232"/>
            <a:ext cx="1905905" cy="1160302"/>
          </a:xfrm>
          <a:custGeom>
            <a:avLst/>
            <a:gdLst/>
            <a:ahLst/>
            <a:cxnLst/>
            <a:rect l="l" t="t" r="r" b="b"/>
            <a:pathLst>
              <a:path w="5632453" h="3428999">
                <a:moveTo>
                  <a:pt x="0" y="0"/>
                </a:moveTo>
                <a:lnTo>
                  <a:pt x="5632453" y="0"/>
                </a:lnTo>
                <a:lnTo>
                  <a:pt x="5632453" y="3428999"/>
                </a:lnTo>
                <a:lnTo>
                  <a:pt x="0" y="3428999"/>
                </a:lnTo>
                <a:close/>
              </a:path>
            </a:pathLst>
          </a:custGeom>
        </p:spPr>
      </p:pic>
      <p:sp>
        <p:nvSpPr>
          <p:cNvPr id="7" name="Slide Number Placeholder 6">
            <a:extLst>
              <a:ext uri="{FF2B5EF4-FFF2-40B4-BE49-F238E27FC236}">
                <a16:creationId xmlns:a16="http://schemas.microsoft.com/office/drawing/2014/main" id="{DCF58CFE-5179-423C-89FE-5B430C2B884A}"/>
              </a:ext>
            </a:extLst>
          </p:cNvPr>
          <p:cNvSpPr>
            <a:spLocks noGrp="1"/>
          </p:cNvSpPr>
          <p:nvPr>
            <p:ph type="sldNum" sz="quarter" idx="12"/>
          </p:nvPr>
        </p:nvSpPr>
        <p:spPr>
          <a:xfrm>
            <a:off x="7461647" y="5737659"/>
            <a:ext cx="1269206" cy="115416"/>
          </a:xfrm>
        </p:spPr>
        <p:txBody>
          <a:bodyPr vert="horz" wrap="square" lIns="0" tIns="0" rIns="0" bIns="0" rtlCol="0" anchor="ctr">
            <a:normAutofit fontScale="92500" lnSpcReduction="10000"/>
          </a:bodyPr>
          <a:lstStyle/>
          <a:p>
            <a:pPr>
              <a:spcAft>
                <a:spcPts val="450"/>
              </a:spcAft>
            </a:pPr>
            <a:fld id="{DBA1B0FB-D917-4C8C-928F-313BD683BF39}" type="slidenum">
              <a:rPr lang="en-US" smtClean="0">
                <a:solidFill>
                  <a:schemeClr val="tx1">
                    <a:alpha val="80000"/>
                  </a:schemeClr>
                </a:solidFill>
              </a:rPr>
              <a:pPr>
                <a:spcAft>
                  <a:spcPts val="450"/>
                </a:spcAft>
              </a:pPr>
              <a:t>32</a:t>
            </a:fld>
            <a:endParaRPr lang="en-US">
              <a:solidFill>
                <a:schemeClr val="tx1">
                  <a:alpha val="80000"/>
                </a:schemeClr>
              </a:solidFill>
            </a:endParaRPr>
          </a:p>
        </p:txBody>
      </p:sp>
      <p:pic>
        <p:nvPicPr>
          <p:cNvPr id="6" name="Picture 5">
            <a:extLst>
              <a:ext uri="{FF2B5EF4-FFF2-40B4-BE49-F238E27FC236}">
                <a16:creationId xmlns:a16="http://schemas.microsoft.com/office/drawing/2014/main" id="{988BC947-E604-4E60-B41D-2A1CC8679399}"/>
              </a:ext>
            </a:extLst>
          </p:cNvPr>
          <p:cNvPicPr>
            <a:picLocks noChangeAspect="1"/>
          </p:cNvPicPr>
          <p:nvPr/>
        </p:nvPicPr>
        <p:blipFill>
          <a:blip r:embed="rId3"/>
          <a:stretch>
            <a:fillRect/>
          </a:stretch>
        </p:blipFill>
        <p:spPr>
          <a:xfrm>
            <a:off x="2555776" y="192323"/>
            <a:ext cx="2720431" cy="3724226"/>
          </a:xfrm>
          <a:prstGeom prst="rect">
            <a:avLst/>
          </a:prstGeom>
        </p:spPr>
      </p:pic>
      <p:pic>
        <p:nvPicPr>
          <p:cNvPr id="15" name="Picture 14">
            <a:extLst>
              <a:ext uri="{FF2B5EF4-FFF2-40B4-BE49-F238E27FC236}">
                <a16:creationId xmlns:a16="http://schemas.microsoft.com/office/drawing/2014/main" id="{76147A10-55B3-4EEE-8F6B-A03F1A599195}"/>
              </a:ext>
            </a:extLst>
          </p:cNvPr>
          <p:cNvPicPr>
            <a:picLocks noChangeAspect="1"/>
          </p:cNvPicPr>
          <p:nvPr/>
        </p:nvPicPr>
        <p:blipFill>
          <a:blip r:embed="rId4"/>
          <a:stretch>
            <a:fillRect/>
          </a:stretch>
        </p:blipFill>
        <p:spPr>
          <a:xfrm>
            <a:off x="375048" y="4196530"/>
            <a:ext cx="2886076" cy="2469147"/>
          </a:xfrm>
          <a:prstGeom prst="rect">
            <a:avLst/>
          </a:prstGeom>
        </p:spPr>
      </p:pic>
      <p:pic>
        <p:nvPicPr>
          <p:cNvPr id="17" name="Picture 16">
            <a:extLst>
              <a:ext uri="{FF2B5EF4-FFF2-40B4-BE49-F238E27FC236}">
                <a16:creationId xmlns:a16="http://schemas.microsoft.com/office/drawing/2014/main" id="{F966FD00-4353-43B7-AAB5-2EFFED7F680A}"/>
              </a:ext>
            </a:extLst>
          </p:cNvPr>
          <p:cNvPicPr>
            <a:picLocks noChangeAspect="1"/>
          </p:cNvPicPr>
          <p:nvPr/>
        </p:nvPicPr>
        <p:blipFill>
          <a:blip r:embed="rId5"/>
          <a:stretch>
            <a:fillRect/>
          </a:stretch>
        </p:blipFill>
        <p:spPr>
          <a:xfrm>
            <a:off x="7020272" y="4106205"/>
            <a:ext cx="2016224" cy="2575178"/>
          </a:xfrm>
          <a:prstGeom prst="rect">
            <a:avLst/>
          </a:prstGeom>
        </p:spPr>
      </p:pic>
      <p:pic>
        <p:nvPicPr>
          <p:cNvPr id="19" name="Picture 18">
            <a:extLst>
              <a:ext uri="{FF2B5EF4-FFF2-40B4-BE49-F238E27FC236}">
                <a16:creationId xmlns:a16="http://schemas.microsoft.com/office/drawing/2014/main" id="{2CADB75D-BCD8-4805-8DBD-39991A06DF0B}"/>
              </a:ext>
            </a:extLst>
          </p:cNvPr>
          <p:cNvPicPr>
            <a:picLocks noChangeAspect="1"/>
          </p:cNvPicPr>
          <p:nvPr/>
        </p:nvPicPr>
        <p:blipFill>
          <a:blip r:embed="rId6"/>
          <a:stretch>
            <a:fillRect/>
          </a:stretch>
        </p:blipFill>
        <p:spPr>
          <a:xfrm>
            <a:off x="4644008" y="4065553"/>
            <a:ext cx="1797720" cy="2611981"/>
          </a:xfrm>
          <a:prstGeom prst="rect">
            <a:avLst/>
          </a:prstGeom>
        </p:spPr>
      </p:pic>
    </p:spTree>
    <p:extLst>
      <p:ext uri="{BB962C8B-B14F-4D97-AF65-F5344CB8AC3E}">
        <p14:creationId xmlns:p14="http://schemas.microsoft.com/office/powerpoint/2010/main" val="108035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A3C88-28C3-4600-B40B-DCD8DE4B2467}"/>
              </a:ext>
            </a:extLst>
          </p:cNvPr>
          <p:cNvSpPr>
            <a:spLocks noGrp="1"/>
          </p:cNvSpPr>
          <p:nvPr>
            <p:ph type="title"/>
          </p:nvPr>
        </p:nvSpPr>
        <p:spPr>
          <a:xfrm>
            <a:off x="413148" y="1269206"/>
            <a:ext cx="4077890" cy="1997855"/>
          </a:xfrm>
        </p:spPr>
        <p:txBody>
          <a:bodyPr vert="horz" wrap="square" lIns="0" tIns="0" rIns="0" bIns="0" rtlCol="0" anchor="b" anchorCtr="0">
            <a:normAutofit/>
          </a:bodyPr>
          <a:lstStyle/>
          <a:p>
            <a:pPr>
              <a:lnSpc>
                <a:spcPct val="100000"/>
              </a:lnSpc>
            </a:pPr>
            <a:r>
              <a:rPr lang="en-US" sz="4800" dirty="0">
                <a:latin typeface="Berlin Sans FB" panose="020E0602020502020306" pitchFamily="34" charset="0"/>
              </a:rPr>
              <a:t>World Book Day!</a:t>
            </a:r>
          </a:p>
        </p:txBody>
      </p:sp>
      <p:sp>
        <p:nvSpPr>
          <p:cNvPr id="4" name="Content Placeholder 3">
            <a:extLst>
              <a:ext uri="{FF2B5EF4-FFF2-40B4-BE49-F238E27FC236}">
                <a16:creationId xmlns:a16="http://schemas.microsoft.com/office/drawing/2014/main" id="{1ED05999-E13C-4A08-9B00-866C4BCC3CF0}"/>
              </a:ext>
            </a:extLst>
          </p:cNvPr>
          <p:cNvSpPr>
            <a:spLocks noGrp="1"/>
          </p:cNvSpPr>
          <p:nvPr>
            <p:ph sz="quarter" idx="15"/>
          </p:nvPr>
        </p:nvSpPr>
        <p:spPr>
          <a:xfrm>
            <a:off x="413148" y="3414702"/>
            <a:ext cx="4077890" cy="2012167"/>
          </a:xfrm>
        </p:spPr>
        <p:txBody>
          <a:bodyPr vert="horz" wrap="square" lIns="0" tIns="0" rIns="0" bIns="0" rtlCol="0" anchor="t">
            <a:normAutofit/>
          </a:bodyPr>
          <a:lstStyle/>
          <a:p>
            <a:pPr indent="-171450">
              <a:buFont typeface="Arial" panose="020B0604020202020204" pitchFamily="34" charset="0"/>
              <a:buChar char="•"/>
            </a:pPr>
            <a:endParaRPr lang="en-US" sz="1200" dirty="0"/>
          </a:p>
        </p:txBody>
      </p:sp>
      <p:pic>
        <p:nvPicPr>
          <p:cNvPr id="9" name="Picture Placeholder 8">
            <a:extLst>
              <a:ext uri="{FF2B5EF4-FFF2-40B4-BE49-F238E27FC236}">
                <a16:creationId xmlns:a16="http://schemas.microsoft.com/office/drawing/2014/main" id="{3F43F69B-A5CA-49F5-AEFA-6C07DF2E48AA}"/>
              </a:ext>
            </a:extLst>
          </p:cNvPr>
          <p:cNvPicPr>
            <a:picLocks noGrp="1" noChangeAspect="1"/>
          </p:cNvPicPr>
          <p:nvPr>
            <p:ph type="pic" sz="quarter" idx="13"/>
          </p:nvPr>
        </p:nvPicPr>
        <p:blipFill rotWithShape="1">
          <a:blip r:embed="rId2"/>
          <a:srcRect t="22605" r="-1" b="2941"/>
          <a:stretch/>
        </p:blipFill>
        <p:spPr>
          <a:xfrm>
            <a:off x="7033023" y="2417580"/>
            <a:ext cx="1825534" cy="1698962"/>
          </a:xfrm>
          <a:custGeom>
            <a:avLst/>
            <a:gdLst/>
            <a:ahLst/>
            <a:cxnLst/>
            <a:rect l="l" t="t" r="r" b="b"/>
            <a:pathLst>
              <a:path w="5093106" h="3072225">
                <a:moveTo>
                  <a:pt x="0" y="0"/>
                </a:moveTo>
                <a:lnTo>
                  <a:pt x="5093106" y="0"/>
                </a:lnTo>
                <a:lnTo>
                  <a:pt x="5093106" y="3072225"/>
                </a:lnTo>
                <a:lnTo>
                  <a:pt x="0" y="3072225"/>
                </a:lnTo>
                <a:close/>
              </a:path>
            </a:pathLst>
          </a:custGeom>
        </p:spPr>
      </p:pic>
      <p:sp>
        <p:nvSpPr>
          <p:cNvPr id="7" name="Slide Number Placeholder 6">
            <a:extLst>
              <a:ext uri="{FF2B5EF4-FFF2-40B4-BE49-F238E27FC236}">
                <a16:creationId xmlns:a16="http://schemas.microsoft.com/office/drawing/2014/main" id="{0514E3F7-0C19-4DD6-BC98-CF87BF852FE2}"/>
              </a:ext>
            </a:extLst>
          </p:cNvPr>
          <p:cNvSpPr>
            <a:spLocks noGrp="1"/>
          </p:cNvSpPr>
          <p:nvPr>
            <p:ph type="sldNum" sz="quarter" idx="12"/>
          </p:nvPr>
        </p:nvSpPr>
        <p:spPr>
          <a:xfrm>
            <a:off x="7461647" y="5737659"/>
            <a:ext cx="1269206" cy="115416"/>
          </a:xfrm>
        </p:spPr>
        <p:txBody>
          <a:bodyPr vert="horz" wrap="square" lIns="0" tIns="0" rIns="0" bIns="0" rtlCol="0" anchor="ctr">
            <a:normAutofit fontScale="92500" lnSpcReduction="10000"/>
          </a:bodyPr>
          <a:lstStyle/>
          <a:p>
            <a:pPr>
              <a:spcAft>
                <a:spcPts val="450"/>
              </a:spcAft>
            </a:pPr>
            <a:fld id="{DBA1B0FB-D917-4C8C-928F-313BD683BF39}" type="slidenum">
              <a:rPr lang="en-US" smtClean="0">
                <a:solidFill>
                  <a:schemeClr val="tx1">
                    <a:alpha val="80000"/>
                  </a:schemeClr>
                </a:solidFill>
              </a:rPr>
              <a:pPr>
                <a:spcAft>
                  <a:spcPts val="450"/>
                </a:spcAft>
              </a:pPr>
              <a:t>33</a:t>
            </a:fld>
            <a:endParaRPr lang="en-US">
              <a:solidFill>
                <a:schemeClr val="tx1">
                  <a:alpha val="80000"/>
                </a:schemeClr>
              </a:solidFill>
            </a:endParaRPr>
          </a:p>
        </p:txBody>
      </p:sp>
      <p:pic>
        <p:nvPicPr>
          <p:cNvPr id="14" name="Picture 13">
            <a:extLst>
              <a:ext uri="{FF2B5EF4-FFF2-40B4-BE49-F238E27FC236}">
                <a16:creationId xmlns:a16="http://schemas.microsoft.com/office/drawing/2014/main" id="{89089FEA-1CEB-42AC-823F-D5E17D89E155}"/>
              </a:ext>
            </a:extLst>
          </p:cNvPr>
          <p:cNvPicPr>
            <a:picLocks noChangeAspect="1"/>
          </p:cNvPicPr>
          <p:nvPr/>
        </p:nvPicPr>
        <p:blipFill>
          <a:blip r:embed="rId3"/>
          <a:stretch>
            <a:fillRect/>
          </a:stretch>
        </p:blipFill>
        <p:spPr>
          <a:xfrm>
            <a:off x="3675696" y="303318"/>
            <a:ext cx="2613076" cy="2162120"/>
          </a:xfrm>
          <a:prstGeom prst="rect">
            <a:avLst/>
          </a:prstGeom>
        </p:spPr>
      </p:pic>
      <p:pic>
        <p:nvPicPr>
          <p:cNvPr id="18" name="Picture 17">
            <a:extLst>
              <a:ext uri="{FF2B5EF4-FFF2-40B4-BE49-F238E27FC236}">
                <a16:creationId xmlns:a16="http://schemas.microsoft.com/office/drawing/2014/main" id="{D5133276-F2B6-49C6-95E5-70608C0A01B2}"/>
              </a:ext>
            </a:extLst>
          </p:cNvPr>
          <p:cNvPicPr>
            <a:picLocks noChangeAspect="1"/>
          </p:cNvPicPr>
          <p:nvPr/>
        </p:nvPicPr>
        <p:blipFill>
          <a:blip r:embed="rId4"/>
          <a:stretch>
            <a:fillRect/>
          </a:stretch>
        </p:blipFill>
        <p:spPr>
          <a:xfrm>
            <a:off x="451053" y="81992"/>
            <a:ext cx="1724027" cy="1788990"/>
          </a:xfrm>
          <a:prstGeom prst="rect">
            <a:avLst/>
          </a:prstGeom>
        </p:spPr>
      </p:pic>
      <p:pic>
        <p:nvPicPr>
          <p:cNvPr id="20" name="Picture 19">
            <a:extLst>
              <a:ext uri="{FF2B5EF4-FFF2-40B4-BE49-F238E27FC236}">
                <a16:creationId xmlns:a16="http://schemas.microsoft.com/office/drawing/2014/main" id="{BD680BB2-A1FA-463D-94F6-1DF13F222729}"/>
              </a:ext>
            </a:extLst>
          </p:cNvPr>
          <p:cNvPicPr>
            <a:picLocks noChangeAspect="1"/>
          </p:cNvPicPr>
          <p:nvPr/>
        </p:nvPicPr>
        <p:blipFill>
          <a:blip r:embed="rId5"/>
          <a:stretch>
            <a:fillRect/>
          </a:stretch>
        </p:blipFill>
        <p:spPr>
          <a:xfrm>
            <a:off x="5841394" y="4706572"/>
            <a:ext cx="3098055" cy="2062173"/>
          </a:xfrm>
          <a:prstGeom prst="rect">
            <a:avLst/>
          </a:prstGeom>
        </p:spPr>
      </p:pic>
      <p:pic>
        <p:nvPicPr>
          <p:cNvPr id="5" name="Picture 4">
            <a:extLst>
              <a:ext uri="{FF2B5EF4-FFF2-40B4-BE49-F238E27FC236}">
                <a16:creationId xmlns:a16="http://schemas.microsoft.com/office/drawing/2014/main" id="{51204355-3093-EC7E-9D78-F8043A6468B9}"/>
              </a:ext>
            </a:extLst>
          </p:cNvPr>
          <p:cNvPicPr>
            <a:picLocks noChangeAspect="1"/>
          </p:cNvPicPr>
          <p:nvPr/>
        </p:nvPicPr>
        <p:blipFill>
          <a:blip r:embed="rId6"/>
          <a:stretch>
            <a:fillRect/>
          </a:stretch>
        </p:blipFill>
        <p:spPr>
          <a:xfrm>
            <a:off x="393226" y="3575795"/>
            <a:ext cx="4538814" cy="3079065"/>
          </a:xfrm>
          <a:prstGeom prst="rect">
            <a:avLst/>
          </a:prstGeom>
        </p:spPr>
      </p:pic>
      <p:pic>
        <p:nvPicPr>
          <p:cNvPr id="10" name="Picture 9">
            <a:extLst>
              <a:ext uri="{FF2B5EF4-FFF2-40B4-BE49-F238E27FC236}">
                <a16:creationId xmlns:a16="http://schemas.microsoft.com/office/drawing/2014/main" id="{8F500ECD-78B9-8F85-27D7-63384E4AD938}"/>
              </a:ext>
            </a:extLst>
          </p:cNvPr>
          <p:cNvPicPr>
            <a:picLocks noChangeAspect="1"/>
          </p:cNvPicPr>
          <p:nvPr/>
        </p:nvPicPr>
        <p:blipFill>
          <a:blip r:embed="rId7"/>
          <a:stretch>
            <a:fillRect/>
          </a:stretch>
        </p:blipFill>
        <p:spPr>
          <a:xfrm>
            <a:off x="5267179" y="2151428"/>
            <a:ext cx="3563578" cy="2453533"/>
          </a:xfrm>
          <a:prstGeom prst="rect">
            <a:avLst/>
          </a:prstGeom>
        </p:spPr>
      </p:pic>
    </p:spTree>
    <p:extLst>
      <p:ext uri="{BB962C8B-B14F-4D97-AF65-F5344CB8AC3E}">
        <p14:creationId xmlns:p14="http://schemas.microsoft.com/office/powerpoint/2010/main" val="4013501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8D38B-881D-4F72-8650-8E4F0A68AF2C}"/>
              </a:ext>
            </a:extLst>
          </p:cNvPr>
          <p:cNvSpPr>
            <a:spLocks noGrp="1"/>
          </p:cNvSpPr>
          <p:nvPr>
            <p:ph type="title"/>
          </p:nvPr>
        </p:nvSpPr>
        <p:spPr>
          <a:xfrm>
            <a:off x="413148" y="1269207"/>
            <a:ext cx="2674143" cy="1498391"/>
          </a:xfrm>
        </p:spPr>
        <p:txBody>
          <a:bodyPr vert="horz" wrap="square" lIns="0" tIns="0" rIns="0" bIns="0" rtlCol="0" anchor="b" anchorCtr="0">
            <a:normAutofit fontScale="90000"/>
          </a:bodyPr>
          <a:lstStyle/>
          <a:p>
            <a:pPr>
              <a:lnSpc>
                <a:spcPct val="100000"/>
              </a:lnSpc>
            </a:pPr>
            <a:r>
              <a:rPr lang="en-US" sz="4950" dirty="0">
                <a:latin typeface="Berlin Sans FB" panose="020E0602020502020306" pitchFamily="34" charset="0"/>
              </a:rPr>
              <a:t>Geography</a:t>
            </a:r>
          </a:p>
        </p:txBody>
      </p:sp>
      <p:sp>
        <p:nvSpPr>
          <p:cNvPr id="4" name="Content Placeholder 3">
            <a:extLst>
              <a:ext uri="{FF2B5EF4-FFF2-40B4-BE49-F238E27FC236}">
                <a16:creationId xmlns:a16="http://schemas.microsoft.com/office/drawing/2014/main" id="{4238A89A-E9ED-4651-BD84-DE36A25D29DB}"/>
              </a:ext>
            </a:extLst>
          </p:cNvPr>
          <p:cNvSpPr>
            <a:spLocks noGrp="1"/>
          </p:cNvSpPr>
          <p:nvPr>
            <p:ph sz="quarter" idx="15"/>
          </p:nvPr>
        </p:nvSpPr>
        <p:spPr>
          <a:xfrm>
            <a:off x="413148" y="2865230"/>
            <a:ext cx="2674144" cy="2561639"/>
          </a:xfrm>
        </p:spPr>
        <p:txBody>
          <a:bodyPr vert="horz" wrap="square" lIns="0" tIns="0" rIns="0" bIns="0" rtlCol="0" anchor="t">
            <a:normAutofit/>
          </a:bodyPr>
          <a:lstStyle/>
          <a:p>
            <a:pPr indent="-171450">
              <a:buFont typeface="Arial" panose="020B0604020202020204" pitchFamily="34" charset="0"/>
              <a:buChar char="•"/>
            </a:pPr>
            <a:endParaRPr lang="en-US" sz="1200"/>
          </a:p>
        </p:txBody>
      </p:sp>
      <p:sp>
        <p:nvSpPr>
          <p:cNvPr id="7" name="Slide Number Placeholder 6">
            <a:extLst>
              <a:ext uri="{FF2B5EF4-FFF2-40B4-BE49-F238E27FC236}">
                <a16:creationId xmlns:a16="http://schemas.microsoft.com/office/drawing/2014/main" id="{D43DCCAC-0298-4D9B-9CC1-9CB6B69732DE}"/>
              </a:ext>
            </a:extLst>
          </p:cNvPr>
          <p:cNvSpPr>
            <a:spLocks noGrp="1"/>
          </p:cNvSpPr>
          <p:nvPr>
            <p:ph type="sldNum" sz="quarter" idx="12"/>
          </p:nvPr>
        </p:nvSpPr>
        <p:spPr>
          <a:xfrm>
            <a:off x="7461647" y="5737659"/>
            <a:ext cx="1269206" cy="115416"/>
          </a:xfrm>
        </p:spPr>
        <p:txBody>
          <a:bodyPr vert="horz" wrap="square" lIns="0" tIns="0" rIns="0" bIns="0" rtlCol="0" anchor="ctr">
            <a:normAutofit fontScale="92500" lnSpcReduction="10000"/>
          </a:bodyPr>
          <a:lstStyle/>
          <a:p>
            <a:pPr>
              <a:spcAft>
                <a:spcPts val="450"/>
              </a:spcAft>
            </a:pPr>
            <a:fld id="{DBA1B0FB-D917-4C8C-928F-313BD683BF39}" type="slidenum">
              <a:rPr lang="en-US" smtClean="0">
                <a:solidFill>
                  <a:schemeClr val="tx1">
                    <a:alpha val="80000"/>
                  </a:schemeClr>
                </a:solidFill>
              </a:rPr>
              <a:pPr>
                <a:spcAft>
                  <a:spcPts val="450"/>
                </a:spcAft>
              </a:pPr>
              <a:t>34</a:t>
            </a:fld>
            <a:endParaRPr lang="en-US">
              <a:solidFill>
                <a:schemeClr val="tx1">
                  <a:alpha val="80000"/>
                </a:schemeClr>
              </a:solidFill>
            </a:endParaRPr>
          </a:p>
        </p:txBody>
      </p:sp>
      <p:pic>
        <p:nvPicPr>
          <p:cNvPr id="6" name="Picture 5">
            <a:extLst>
              <a:ext uri="{FF2B5EF4-FFF2-40B4-BE49-F238E27FC236}">
                <a16:creationId xmlns:a16="http://schemas.microsoft.com/office/drawing/2014/main" id="{55A20491-D24B-4AAE-A34E-40189D72EC36}"/>
              </a:ext>
            </a:extLst>
          </p:cNvPr>
          <p:cNvPicPr>
            <a:picLocks noChangeAspect="1"/>
          </p:cNvPicPr>
          <p:nvPr/>
        </p:nvPicPr>
        <p:blipFill>
          <a:blip r:embed="rId2"/>
          <a:stretch>
            <a:fillRect/>
          </a:stretch>
        </p:blipFill>
        <p:spPr>
          <a:xfrm>
            <a:off x="3204608" y="188640"/>
            <a:ext cx="2876550" cy="2790825"/>
          </a:xfrm>
          <a:prstGeom prst="rect">
            <a:avLst/>
          </a:prstGeom>
        </p:spPr>
      </p:pic>
      <p:pic>
        <p:nvPicPr>
          <p:cNvPr id="10" name="Picture 9">
            <a:extLst>
              <a:ext uri="{FF2B5EF4-FFF2-40B4-BE49-F238E27FC236}">
                <a16:creationId xmlns:a16="http://schemas.microsoft.com/office/drawing/2014/main" id="{7CD789A4-2747-4514-98B9-5CFF62D04223}"/>
              </a:ext>
            </a:extLst>
          </p:cNvPr>
          <p:cNvPicPr>
            <a:picLocks noChangeAspect="1"/>
          </p:cNvPicPr>
          <p:nvPr/>
        </p:nvPicPr>
        <p:blipFill>
          <a:blip r:embed="rId3"/>
          <a:stretch>
            <a:fillRect/>
          </a:stretch>
        </p:blipFill>
        <p:spPr>
          <a:xfrm>
            <a:off x="5652120" y="4134536"/>
            <a:ext cx="3271069" cy="2544790"/>
          </a:xfrm>
          <a:prstGeom prst="rect">
            <a:avLst/>
          </a:prstGeom>
        </p:spPr>
      </p:pic>
      <p:pic>
        <p:nvPicPr>
          <p:cNvPr id="14" name="Picture 13">
            <a:extLst>
              <a:ext uri="{FF2B5EF4-FFF2-40B4-BE49-F238E27FC236}">
                <a16:creationId xmlns:a16="http://schemas.microsoft.com/office/drawing/2014/main" id="{BC63E402-6976-4883-B664-12E0CA1A44BE}"/>
              </a:ext>
            </a:extLst>
          </p:cNvPr>
          <p:cNvPicPr>
            <a:picLocks noChangeAspect="1"/>
          </p:cNvPicPr>
          <p:nvPr/>
        </p:nvPicPr>
        <p:blipFill>
          <a:blip r:embed="rId4"/>
          <a:stretch>
            <a:fillRect/>
          </a:stretch>
        </p:blipFill>
        <p:spPr>
          <a:xfrm>
            <a:off x="864394" y="2865230"/>
            <a:ext cx="1771650" cy="3657600"/>
          </a:xfrm>
          <a:prstGeom prst="rect">
            <a:avLst/>
          </a:prstGeom>
        </p:spPr>
      </p:pic>
      <p:pic>
        <p:nvPicPr>
          <p:cNvPr id="16" name="Picture 15">
            <a:extLst>
              <a:ext uri="{FF2B5EF4-FFF2-40B4-BE49-F238E27FC236}">
                <a16:creationId xmlns:a16="http://schemas.microsoft.com/office/drawing/2014/main" id="{55D4A015-2183-44E9-8F72-34940E0BE8FD}"/>
              </a:ext>
            </a:extLst>
          </p:cNvPr>
          <p:cNvPicPr>
            <a:picLocks noChangeAspect="1"/>
          </p:cNvPicPr>
          <p:nvPr/>
        </p:nvPicPr>
        <p:blipFill>
          <a:blip r:embed="rId5"/>
          <a:stretch>
            <a:fillRect/>
          </a:stretch>
        </p:blipFill>
        <p:spPr>
          <a:xfrm>
            <a:off x="6405599" y="1180654"/>
            <a:ext cx="2674144" cy="1879261"/>
          </a:xfrm>
          <a:prstGeom prst="rect">
            <a:avLst/>
          </a:prstGeom>
        </p:spPr>
      </p:pic>
    </p:spTree>
    <p:extLst>
      <p:ext uri="{BB962C8B-B14F-4D97-AF65-F5344CB8AC3E}">
        <p14:creationId xmlns:p14="http://schemas.microsoft.com/office/powerpoint/2010/main" val="416609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61">
            <a:extLst>
              <a:ext uri="{FF2B5EF4-FFF2-40B4-BE49-F238E27FC236}">
                <a16:creationId xmlns:a16="http://schemas.microsoft.com/office/drawing/2014/main" id="{AC2E6AC7-583B-4C0E-B2E2-5D91529A4E93}"/>
              </a:ext>
            </a:extLst>
          </p:cNvPr>
          <p:cNvSpPr>
            <a:spLocks noGrp="1" noChangeArrowheads="1"/>
          </p:cNvSpPr>
          <p:nvPr>
            <p:ph type="title"/>
          </p:nvPr>
        </p:nvSpPr>
        <p:spPr>
          <a:xfrm>
            <a:off x="323850" y="981075"/>
            <a:ext cx="8569325" cy="5327650"/>
          </a:xfrm>
        </p:spPr>
        <p:txBody>
          <a:bodyPr rtlCol="0">
            <a:normAutofit fontScale="90000"/>
          </a:bodyPr>
          <a:lstStyle/>
          <a:p>
            <a:pPr marL="457200" indent="-457200" algn="r" fontAlgn="auto">
              <a:spcAft>
                <a:spcPts val="0"/>
              </a:spcAft>
              <a:buFont typeface="Arial" panose="020B0604020202020204" pitchFamily="34" charset="0"/>
              <a:buChar char="•"/>
              <a:defRPr/>
            </a:pPr>
            <a:r>
              <a:rPr lang="en-GB" altLang="en-US" sz="3100" dirty="0">
                <a:solidFill>
                  <a:schemeClr val="tx1"/>
                </a:solidFill>
                <a:latin typeface="Berlin Sans FB" panose="020E0602020502020306" pitchFamily="34" charset="0"/>
              </a:rPr>
              <a:t>During one term</a:t>
            </a:r>
            <a:br>
              <a:rPr lang="en-GB" altLang="en-US" sz="3100" dirty="0">
                <a:solidFill>
                  <a:schemeClr val="tx1"/>
                </a:solidFill>
                <a:latin typeface="Berlin Sans FB" panose="020E0602020502020306" pitchFamily="34" charset="0"/>
              </a:rPr>
            </a:br>
            <a:r>
              <a:rPr lang="en-GB" altLang="en-US" sz="3100" dirty="0">
                <a:solidFill>
                  <a:schemeClr val="tx1"/>
                </a:solidFill>
                <a:latin typeface="Berlin Sans FB" panose="020E0602020502020306" pitchFamily="34" charset="0"/>
              </a:rPr>
              <a:t>the children will </a:t>
            </a:r>
            <a:br>
              <a:rPr lang="en-GB" altLang="en-US" sz="3100" dirty="0">
                <a:solidFill>
                  <a:schemeClr val="tx1"/>
                </a:solidFill>
                <a:latin typeface="Berlin Sans FB" panose="020E0602020502020306" pitchFamily="34" charset="0"/>
              </a:rPr>
            </a:br>
            <a:r>
              <a:rPr lang="en-GB" altLang="en-US" sz="3100" dirty="0">
                <a:solidFill>
                  <a:schemeClr val="tx1"/>
                </a:solidFill>
                <a:latin typeface="Berlin Sans FB" panose="020E0602020502020306" pitchFamily="34" charset="0"/>
              </a:rPr>
              <a:t>take part in a range of </a:t>
            </a:r>
            <a:br>
              <a:rPr lang="en-GB" altLang="en-US" sz="3100" dirty="0">
                <a:solidFill>
                  <a:schemeClr val="tx1"/>
                </a:solidFill>
                <a:latin typeface="Berlin Sans FB" panose="020E0602020502020306" pitchFamily="34" charset="0"/>
              </a:rPr>
            </a:br>
            <a:r>
              <a:rPr lang="en-GB" altLang="en-US" sz="3100" dirty="0">
                <a:solidFill>
                  <a:schemeClr val="tx1"/>
                </a:solidFill>
                <a:latin typeface="Berlin Sans FB" panose="020E0602020502020306" pitchFamily="34" charset="0"/>
              </a:rPr>
              <a:t>activities to help to increase</a:t>
            </a:r>
            <a:br>
              <a:rPr lang="en-GB" altLang="en-US" sz="3100" dirty="0">
                <a:solidFill>
                  <a:schemeClr val="tx1"/>
                </a:solidFill>
                <a:latin typeface="Berlin Sans FB" panose="020E0602020502020306" pitchFamily="34" charset="0"/>
              </a:rPr>
            </a:br>
            <a:r>
              <a:rPr lang="en-GB" altLang="en-US" sz="3100" dirty="0">
                <a:solidFill>
                  <a:schemeClr val="tx1"/>
                </a:solidFill>
                <a:latin typeface="Berlin Sans FB" panose="020E0602020502020306" pitchFamily="34" charset="0"/>
              </a:rPr>
              <a:t> confidence, resilience and self esteem. </a:t>
            </a:r>
            <a:br>
              <a:rPr lang="en-GB" altLang="en-US" sz="3100" dirty="0">
                <a:latin typeface="Berlin Sans FB" panose="020E0602020502020306" pitchFamily="34" charset="0"/>
              </a:rPr>
            </a:br>
            <a:br>
              <a:rPr lang="en-GB" altLang="en-US" sz="3100" dirty="0">
                <a:latin typeface="Berlin Sans FB" panose="020E0602020502020306" pitchFamily="34" charset="0"/>
              </a:rPr>
            </a:br>
            <a:br>
              <a:rPr lang="en-GB" altLang="en-US" sz="3100" dirty="0">
                <a:latin typeface="Berlin Sans FB" panose="020E0602020502020306" pitchFamily="34" charset="0"/>
              </a:rPr>
            </a:br>
            <a:r>
              <a:rPr lang="en-GB" altLang="en-US" sz="2200" u="sng" dirty="0">
                <a:solidFill>
                  <a:schemeClr val="tx1"/>
                </a:solidFill>
                <a:latin typeface="Berlin Sans FB" panose="020E0602020502020306" pitchFamily="34" charset="0"/>
              </a:rPr>
              <a:t>Activities include:</a:t>
            </a:r>
            <a:br>
              <a:rPr lang="en-GB" altLang="en-US" sz="2200" dirty="0">
                <a:solidFill>
                  <a:schemeClr val="tx1"/>
                </a:solidFill>
                <a:latin typeface="Berlin Sans FB" panose="020E0602020502020306" pitchFamily="34" charset="0"/>
              </a:rPr>
            </a:br>
            <a:r>
              <a:rPr lang="en-GB" altLang="en-US" sz="2200" dirty="0">
                <a:solidFill>
                  <a:schemeClr val="tx1"/>
                </a:solidFill>
                <a:latin typeface="Berlin Sans FB" panose="020E0602020502020306" pitchFamily="34" charset="0"/>
              </a:rPr>
              <a:t>shelters</a:t>
            </a:r>
            <a:br>
              <a:rPr lang="en-GB" altLang="en-US" sz="2200" dirty="0">
                <a:solidFill>
                  <a:schemeClr val="tx1"/>
                </a:solidFill>
                <a:latin typeface="Berlin Sans FB" panose="020E0602020502020306" pitchFamily="34" charset="0"/>
              </a:rPr>
            </a:br>
            <a:r>
              <a:rPr lang="en-GB" altLang="en-US" sz="2200" dirty="0">
                <a:solidFill>
                  <a:schemeClr val="tx1"/>
                </a:solidFill>
                <a:latin typeface="Berlin Sans FB" panose="020E0602020502020306" pitchFamily="34" charset="0"/>
              </a:rPr>
              <a:t>knots</a:t>
            </a:r>
            <a:br>
              <a:rPr lang="en-GB" altLang="en-US" sz="2200" dirty="0">
                <a:solidFill>
                  <a:schemeClr val="tx1"/>
                </a:solidFill>
                <a:latin typeface="Berlin Sans FB" panose="020E0602020502020306" pitchFamily="34" charset="0"/>
              </a:rPr>
            </a:br>
            <a:r>
              <a:rPr lang="en-GB" altLang="en-US" sz="2200" dirty="0">
                <a:solidFill>
                  <a:schemeClr val="tx1"/>
                </a:solidFill>
                <a:latin typeface="Berlin Sans FB" panose="020E0602020502020306" pitchFamily="34" charset="0"/>
              </a:rPr>
              <a:t>digging</a:t>
            </a:r>
            <a:br>
              <a:rPr lang="en-GB" altLang="en-US" sz="2200" dirty="0">
                <a:solidFill>
                  <a:schemeClr val="tx1"/>
                </a:solidFill>
                <a:latin typeface="Berlin Sans FB" panose="020E0602020502020306" pitchFamily="34" charset="0"/>
              </a:rPr>
            </a:br>
            <a:r>
              <a:rPr lang="en-GB" altLang="en-US" sz="2200" dirty="0">
                <a:solidFill>
                  <a:schemeClr val="tx1"/>
                </a:solidFill>
                <a:latin typeface="Berlin Sans FB" panose="020E0602020502020306" pitchFamily="34" charset="0"/>
              </a:rPr>
              <a:t>craft </a:t>
            </a:r>
            <a:br>
              <a:rPr lang="en-GB" altLang="en-US" sz="2200" dirty="0">
                <a:solidFill>
                  <a:schemeClr val="tx1"/>
                </a:solidFill>
                <a:latin typeface="Berlin Sans FB" panose="020E0602020502020306" pitchFamily="34" charset="0"/>
              </a:rPr>
            </a:br>
            <a:r>
              <a:rPr lang="en-GB" altLang="en-US" sz="2200" dirty="0">
                <a:solidFill>
                  <a:schemeClr val="tx1"/>
                </a:solidFill>
                <a:latin typeface="Berlin Sans FB" panose="020E0602020502020306" pitchFamily="34" charset="0"/>
              </a:rPr>
              <a:t>tree climbing</a:t>
            </a:r>
            <a:br>
              <a:rPr lang="en-GB" altLang="en-US" sz="2200" dirty="0">
                <a:solidFill>
                  <a:schemeClr val="tx1"/>
                </a:solidFill>
                <a:latin typeface="Berlin Sans FB" panose="020E0602020502020306" pitchFamily="34" charset="0"/>
              </a:rPr>
            </a:br>
            <a:r>
              <a:rPr lang="en-GB" altLang="en-US" sz="2200" dirty="0">
                <a:solidFill>
                  <a:schemeClr val="tx1"/>
                </a:solidFill>
                <a:latin typeface="Berlin Sans FB" panose="020E0602020502020306" pitchFamily="34" charset="0"/>
              </a:rPr>
              <a:t>cooking on a fire</a:t>
            </a:r>
            <a:br>
              <a:rPr lang="en-GB" altLang="en-US" sz="2200" dirty="0">
                <a:solidFill>
                  <a:schemeClr val="tx1"/>
                </a:solidFill>
                <a:latin typeface="Berlin Sans FB" panose="020E0602020502020306" pitchFamily="34" charset="0"/>
              </a:rPr>
            </a:br>
            <a:r>
              <a:rPr lang="en-GB" altLang="en-US" sz="2200" dirty="0">
                <a:solidFill>
                  <a:schemeClr val="tx1"/>
                </a:solidFill>
                <a:latin typeface="Berlin Sans FB" panose="020E0602020502020306" pitchFamily="34" charset="0"/>
              </a:rPr>
              <a:t>the freedom to play and take risks</a:t>
            </a:r>
            <a:br>
              <a:rPr lang="en-GB" altLang="en-US" sz="2700" dirty="0">
                <a:solidFill>
                  <a:schemeClr val="tx1"/>
                </a:solidFill>
              </a:rPr>
            </a:br>
            <a:endParaRPr lang="en-GB" altLang="en-US" dirty="0">
              <a:solidFill>
                <a:schemeClr val="tx1"/>
              </a:solidFill>
            </a:endParaRPr>
          </a:p>
        </p:txBody>
      </p:sp>
      <p:pic>
        <p:nvPicPr>
          <p:cNvPr id="36866" name="Picture 2" descr="Image result for forest school">
            <a:extLst>
              <a:ext uri="{FF2B5EF4-FFF2-40B4-BE49-F238E27FC236}">
                <a16:creationId xmlns:a16="http://schemas.microsoft.com/office/drawing/2014/main" id="{3E8727DF-3BE5-43CA-A0F1-2915E7DCA1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51" r="11067" b="18449"/>
          <a:stretch/>
        </p:blipFill>
        <p:spPr bwMode="auto">
          <a:xfrm>
            <a:off x="0" y="0"/>
            <a:ext cx="4644008" cy="17989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6867" name="Picture 3">
            <a:extLst>
              <a:ext uri="{FF2B5EF4-FFF2-40B4-BE49-F238E27FC236}">
                <a16:creationId xmlns:a16="http://schemas.microsoft.com/office/drawing/2014/main" id="{0D0C8327-31AD-4D57-B210-8641EF3001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313019"/>
            <a:ext cx="2097421" cy="2106784"/>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descr="Image result for quote for forest school">
            <a:extLst>
              <a:ext uri="{FF2B5EF4-FFF2-40B4-BE49-F238E27FC236}">
                <a16:creationId xmlns:a16="http://schemas.microsoft.com/office/drawing/2014/main" id="{2B1E9874-1AEA-4B80-94BC-4FFB340008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905" t="17413" r="12656" b="4099"/>
          <a:stretch>
            <a:fillRect/>
          </a:stretch>
        </p:blipFill>
        <p:spPr bwMode="auto">
          <a:xfrm>
            <a:off x="2915816" y="3213100"/>
            <a:ext cx="266858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7" descr="Image result for quote for forest school">
            <a:extLst>
              <a:ext uri="{FF2B5EF4-FFF2-40B4-BE49-F238E27FC236}">
                <a16:creationId xmlns:a16="http://schemas.microsoft.com/office/drawing/2014/main" id="{ACFF5B27-DBAF-47EE-935D-1A69A246D1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738" y="4652963"/>
            <a:ext cx="2516187"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7E691-9822-4ACE-B7FC-BD0D232164C4}"/>
              </a:ext>
            </a:extLst>
          </p:cNvPr>
          <p:cNvSpPr>
            <a:spLocks noGrp="1"/>
          </p:cNvSpPr>
          <p:nvPr>
            <p:ph type="title"/>
          </p:nvPr>
        </p:nvSpPr>
        <p:spPr>
          <a:xfrm>
            <a:off x="413148" y="1269207"/>
            <a:ext cx="2674143" cy="1498391"/>
          </a:xfrm>
        </p:spPr>
        <p:txBody>
          <a:bodyPr vert="horz" wrap="square" lIns="0" tIns="0" rIns="0" bIns="0" rtlCol="0" anchor="b" anchorCtr="0">
            <a:normAutofit/>
          </a:bodyPr>
          <a:lstStyle/>
          <a:p>
            <a:pPr>
              <a:lnSpc>
                <a:spcPct val="100000"/>
              </a:lnSpc>
            </a:pPr>
            <a:r>
              <a:rPr lang="en-US" sz="4500" dirty="0">
                <a:solidFill>
                  <a:srgbClr val="33CC33"/>
                </a:solidFill>
                <a:latin typeface="Berlin Sans FB" panose="020E0602020502020306" pitchFamily="34" charset="0"/>
              </a:rPr>
              <a:t>Year 1 is so much fun!</a:t>
            </a:r>
          </a:p>
        </p:txBody>
      </p:sp>
      <p:sp>
        <p:nvSpPr>
          <p:cNvPr id="4" name="Content Placeholder 3">
            <a:extLst>
              <a:ext uri="{FF2B5EF4-FFF2-40B4-BE49-F238E27FC236}">
                <a16:creationId xmlns:a16="http://schemas.microsoft.com/office/drawing/2014/main" id="{473C7ECA-D642-4AC7-9D40-A390F8B00419}"/>
              </a:ext>
            </a:extLst>
          </p:cNvPr>
          <p:cNvSpPr>
            <a:spLocks noGrp="1"/>
          </p:cNvSpPr>
          <p:nvPr>
            <p:ph sz="quarter" idx="15"/>
          </p:nvPr>
        </p:nvSpPr>
        <p:spPr>
          <a:xfrm>
            <a:off x="413148" y="2866050"/>
            <a:ext cx="2674144" cy="2560819"/>
          </a:xfrm>
        </p:spPr>
        <p:txBody>
          <a:bodyPr vert="horz" wrap="square" lIns="0" tIns="0" rIns="0" bIns="0" rtlCol="0" anchor="t">
            <a:normAutofit/>
          </a:bodyPr>
          <a:lstStyle/>
          <a:p>
            <a:pPr indent="-171450">
              <a:buFont typeface="Arial" panose="020B0604020202020204" pitchFamily="34" charset="0"/>
              <a:buChar char="•"/>
            </a:pPr>
            <a:endParaRPr lang="en-US" sz="1200"/>
          </a:p>
        </p:txBody>
      </p:sp>
      <p:sp>
        <p:nvSpPr>
          <p:cNvPr id="7" name="Slide Number Placeholder 6">
            <a:extLst>
              <a:ext uri="{FF2B5EF4-FFF2-40B4-BE49-F238E27FC236}">
                <a16:creationId xmlns:a16="http://schemas.microsoft.com/office/drawing/2014/main" id="{B3091362-CC02-43C5-86BB-ED3F0F283ED4}"/>
              </a:ext>
            </a:extLst>
          </p:cNvPr>
          <p:cNvSpPr>
            <a:spLocks noGrp="1"/>
          </p:cNvSpPr>
          <p:nvPr>
            <p:ph type="sldNum" sz="quarter" idx="12"/>
          </p:nvPr>
        </p:nvSpPr>
        <p:spPr>
          <a:xfrm>
            <a:off x="7461647" y="5737659"/>
            <a:ext cx="1269206" cy="115416"/>
          </a:xfrm>
        </p:spPr>
        <p:txBody>
          <a:bodyPr vert="horz" wrap="square" lIns="0" tIns="0" rIns="0" bIns="0" rtlCol="0" anchor="ctr">
            <a:normAutofit fontScale="92500" lnSpcReduction="10000"/>
          </a:bodyPr>
          <a:lstStyle/>
          <a:p>
            <a:pPr>
              <a:spcAft>
                <a:spcPts val="450"/>
              </a:spcAft>
            </a:pPr>
            <a:fld id="{DBA1B0FB-D917-4C8C-928F-313BD683BF39}" type="slidenum">
              <a:rPr lang="en-US" smtClean="0">
                <a:solidFill>
                  <a:schemeClr val="tx1">
                    <a:alpha val="80000"/>
                  </a:schemeClr>
                </a:solidFill>
              </a:rPr>
              <a:pPr>
                <a:spcAft>
                  <a:spcPts val="450"/>
                </a:spcAft>
              </a:pPr>
              <a:t>36</a:t>
            </a:fld>
            <a:endParaRPr lang="en-US">
              <a:solidFill>
                <a:schemeClr val="tx1">
                  <a:alpha val="80000"/>
                </a:schemeClr>
              </a:solidFill>
            </a:endParaRPr>
          </a:p>
        </p:txBody>
      </p:sp>
      <p:pic>
        <p:nvPicPr>
          <p:cNvPr id="8" name="Picture 7">
            <a:extLst>
              <a:ext uri="{FF2B5EF4-FFF2-40B4-BE49-F238E27FC236}">
                <a16:creationId xmlns:a16="http://schemas.microsoft.com/office/drawing/2014/main" id="{A5F31DB1-E36C-FB33-78AC-DC794412DFDA}"/>
              </a:ext>
            </a:extLst>
          </p:cNvPr>
          <p:cNvPicPr>
            <a:picLocks noChangeAspect="1"/>
          </p:cNvPicPr>
          <p:nvPr/>
        </p:nvPicPr>
        <p:blipFill>
          <a:blip r:embed="rId2"/>
          <a:stretch>
            <a:fillRect/>
          </a:stretch>
        </p:blipFill>
        <p:spPr>
          <a:xfrm>
            <a:off x="184549" y="3573016"/>
            <a:ext cx="4598322" cy="3215025"/>
          </a:xfrm>
          <a:prstGeom prst="rect">
            <a:avLst/>
          </a:prstGeom>
        </p:spPr>
      </p:pic>
      <p:pic>
        <p:nvPicPr>
          <p:cNvPr id="11" name="Picture 10">
            <a:extLst>
              <a:ext uri="{FF2B5EF4-FFF2-40B4-BE49-F238E27FC236}">
                <a16:creationId xmlns:a16="http://schemas.microsoft.com/office/drawing/2014/main" id="{7BA913DC-28DA-91B5-DB4B-3F9045C5CBBF}"/>
              </a:ext>
            </a:extLst>
          </p:cNvPr>
          <p:cNvPicPr>
            <a:picLocks noChangeAspect="1"/>
          </p:cNvPicPr>
          <p:nvPr/>
        </p:nvPicPr>
        <p:blipFill>
          <a:blip r:embed="rId3"/>
          <a:stretch>
            <a:fillRect/>
          </a:stretch>
        </p:blipFill>
        <p:spPr>
          <a:xfrm>
            <a:off x="3087291" y="424731"/>
            <a:ext cx="2540892" cy="3177562"/>
          </a:xfrm>
          <a:prstGeom prst="rect">
            <a:avLst/>
          </a:prstGeom>
        </p:spPr>
      </p:pic>
      <p:pic>
        <p:nvPicPr>
          <p:cNvPr id="15" name="Picture 14">
            <a:extLst>
              <a:ext uri="{FF2B5EF4-FFF2-40B4-BE49-F238E27FC236}">
                <a16:creationId xmlns:a16="http://schemas.microsoft.com/office/drawing/2014/main" id="{A1FFA596-33E7-8D49-7AF4-FB6D11117FB4}"/>
              </a:ext>
            </a:extLst>
          </p:cNvPr>
          <p:cNvPicPr>
            <a:picLocks noChangeAspect="1"/>
          </p:cNvPicPr>
          <p:nvPr/>
        </p:nvPicPr>
        <p:blipFill>
          <a:blip r:embed="rId4"/>
          <a:stretch>
            <a:fillRect/>
          </a:stretch>
        </p:blipFill>
        <p:spPr>
          <a:xfrm>
            <a:off x="5081982" y="3897225"/>
            <a:ext cx="3648870" cy="2859782"/>
          </a:xfrm>
          <a:prstGeom prst="rect">
            <a:avLst/>
          </a:prstGeom>
        </p:spPr>
      </p:pic>
      <p:pic>
        <p:nvPicPr>
          <p:cNvPr id="17" name="Picture 16">
            <a:extLst>
              <a:ext uri="{FF2B5EF4-FFF2-40B4-BE49-F238E27FC236}">
                <a16:creationId xmlns:a16="http://schemas.microsoft.com/office/drawing/2014/main" id="{FC7DF55B-8E21-72DD-FEE6-03136FA4A71A}"/>
              </a:ext>
            </a:extLst>
          </p:cNvPr>
          <p:cNvPicPr>
            <a:picLocks noChangeAspect="1"/>
          </p:cNvPicPr>
          <p:nvPr/>
        </p:nvPicPr>
        <p:blipFill>
          <a:blip r:embed="rId5"/>
          <a:stretch>
            <a:fillRect/>
          </a:stretch>
        </p:blipFill>
        <p:spPr>
          <a:xfrm>
            <a:off x="5782764" y="391727"/>
            <a:ext cx="2948088" cy="2569048"/>
          </a:xfrm>
          <a:prstGeom prst="rect">
            <a:avLst/>
          </a:prstGeom>
        </p:spPr>
      </p:pic>
    </p:spTree>
    <p:extLst>
      <p:ext uri="{BB962C8B-B14F-4D97-AF65-F5344CB8AC3E}">
        <p14:creationId xmlns:p14="http://schemas.microsoft.com/office/powerpoint/2010/main" val="1499186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8">
            <a:extLst>
              <a:ext uri="{FF2B5EF4-FFF2-40B4-BE49-F238E27FC236}">
                <a16:creationId xmlns:a16="http://schemas.microsoft.com/office/drawing/2014/main" id="{719551DF-D1BE-40A7-8A54-5E4E2DA59313}"/>
              </a:ext>
            </a:extLst>
          </p:cNvPr>
          <p:cNvPicPr>
            <a:picLocks noChangeArrowheads="1"/>
          </p:cNvPicPr>
          <p:nvPr/>
        </p:nvPicPr>
        <p:blipFill>
          <a:blip r:embed="rId2">
            <a:extLst>
              <a:ext uri="{28A0092B-C50C-407E-A947-70E740481C1C}">
                <a14:useLocalDpi xmlns:a14="http://schemas.microsoft.com/office/drawing/2010/main" val="0"/>
              </a:ext>
            </a:extLst>
          </a:blip>
          <a:srcRect r="-299" b="-256"/>
          <a:stretch>
            <a:fillRect/>
          </a:stretch>
        </p:blipFill>
        <p:spPr bwMode="auto">
          <a:xfrm>
            <a:off x="852488" y="188913"/>
            <a:ext cx="10922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2">
            <a:extLst>
              <a:ext uri="{FF2B5EF4-FFF2-40B4-BE49-F238E27FC236}">
                <a16:creationId xmlns:a16="http://schemas.microsoft.com/office/drawing/2014/main" id="{7BF688C7-4B5F-4C18-9D5C-463B6869B4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09" t="12274" r="68675" b="78760"/>
          <a:stretch>
            <a:fillRect/>
          </a:stretch>
        </p:blipFill>
        <p:spPr bwMode="auto">
          <a:xfrm>
            <a:off x="2997200" y="5426075"/>
            <a:ext cx="310197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Rectangle 7">
            <a:extLst>
              <a:ext uri="{FF2B5EF4-FFF2-40B4-BE49-F238E27FC236}">
                <a16:creationId xmlns:a16="http://schemas.microsoft.com/office/drawing/2014/main" id="{6D94FABC-3D19-4757-A7E1-578FED9B145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26633" name="Rectangle 8">
            <a:extLst>
              <a:ext uri="{FF2B5EF4-FFF2-40B4-BE49-F238E27FC236}">
                <a16:creationId xmlns:a16="http://schemas.microsoft.com/office/drawing/2014/main" id="{862C201C-0131-4C7E-9B31-328CCE0328DC}"/>
              </a:ext>
            </a:extLst>
          </p:cNvPr>
          <p:cNvSpPr>
            <a:spLocks noChangeArrowheads="1"/>
          </p:cNvSpPr>
          <p:nvPr/>
        </p:nvSpPr>
        <p:spPr bwMode="auto">
          <a:xfrm>
            <a:off x="61913" y="1196975"/>
            <a:ext cx="91440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tabLst>
                <a:tab pos="685800" algn="l"/>
              </a:tabLst>
              <a:defRPr>
                <a:solidFill>
                  <a:schemeClr val="tx1"/>
                </a:solidFill>
                <a:latin typeface="Arial" panose="020B0604020202020204" pitchFamily="34" charset="0"/>
              </a:defRPr>
            </a:lvl1pPr>
            <a:lvl2pPr marL="742950" indent="-285750" eaLnBrk="0" hangingPunct="0">
              <a:tabLst>
                <a:tab pos="685800" algn="l"/>
              </a:tabLst>
              <a:defRPr>
                <a:solidFill>
                  <a:schemeClr val="tx1"/>
                </a:solidFill>
                <a:latin typeface="Arial" panose="020B0604020202020204" pitchFamily="34" charset="0"/>
              </a:defRPr>
            </a:lvl2pPr>
            <a:lvl3pPr marL="1143000" indent="-228600" eaLnBrk="0" hangingPunct="0">
              <a:tabLst>
                <a:tab pos="685800" algn="l"/>
              </a:tabLst>
              <a:defRPr>
                <a:solidFill>
                  <a:schemeClr val="tx1"/>
                </a:solidFill>
                <a:latin typeface="Arial" panose="020B0604020202020204" pitchFamily="34" charset="0"/>
              </a:defRPr>
            </a:lvl3pPr>
            <a:lvl4pPr marL="1600200" indent="-228600" eaLnBrk="0" hangingPunct="0">
              <a:tabLst>
                <a:tab pos="685800" algn="l"/>
              </a:tabLst>
              <a:defRPr>
                <a:solidFill>
                  <a:schemeClr val="tx1"/>
                </a:solidFill>
                <a:latin typeface="Arial" panose="020B0604020202020204" pitchFamily="34" charset="0"/>
              </a:defRPr>
            </a:lvl4pPr>
            <a:lvl5pPr marL="2057400" indent="-228600" eaLnBrk="0" hangingPunct="0">
              <a:tabLst>
                <a:tab pos="6858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6858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6858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6858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685800" algn="l"/>
              </a:tabLst>
              <a:defRPr>
                <a:solidFill>
                  <a:schemeClr val="tx1"/>
                </a:solidFill>
                <a:latin typeface="Arial" panose="020B0604020202020204" pitchFamily="34" charset="0"/>
              </a:defRPr>
            </a:lvl9pPr>
          </a:lstStyle>
          <a:p>
            <a:r>
              <a:rPr lang="en-GB" altLang="en-US" sz="1400">
                <a:latin typeface="Berlin Sans FB" panose="020E0602020502020306" pitchFamily="34" charset="0"/>
                <a:cs typeface="Times New Roman" panose="02020603050405020304" pitchFamily="18" charset="0"/>
                <a:hlinkClick r:id="rId4"/>
              </a:rPr>
              <a:t>http://www.garswoodprimary.co.uk/</a:t>
            </a:r>
            <a:r>
              <a:rPr lang="en-GB" altLang="en-US" sz="1400">
                <a:latin typeface="Berlin Sans FB" panose="020E0602020502020306" pitchFamily="34" charset="0"/>
                <a:cs typeface="Times New Roman" panose="02020603050405020304" pitchFamily="18" charset="0"/>
              </a:rPr>
              <a:t>  </a:t>
            </a:r>
          </a:p>
          <a:p>
            <a:r>
              <a:rPr lang="en-GB" altLang="en-US" sz="1400">
                <a:latin typeface="Berlin Sans FB" panose="020E0602020502020306" pitchFamily="34" charset="0"/>
                <a:cs typeface="Times New Roman" panose="02020603050405020304" pitchFamily="18" charset="0"/>
              </a:rPr>
              <a:t> -</a:t>
            </a:r>
            <a:r>
              <a:rPr lang="en-GB" altLang="en-US" sz="1200">
                <a:latin typeface="Berlin Sans FB" panose="020E0602020502020306" pitchFamily="34" charset="0"/>
                <a:cs typeface="Times New Roman" panose="02020603050405020304" pitchFamily="18" charset="0"/>
              </a:rPr>
              <a:t> </a:t>
            </a:r>
            <a:r>
              <a:rPr lang="en-GB" altLang="en-US" sz="1400">
                <a:latin typeface="Berlin Sans FB" panose="020E0602020502020306" pitchFamily="34" charset="0"/>
                <a:cs typeface="Times New Roman" panose="02020603050405020304" pitchFamily="18" charset="0"/>
              </a:rPr>
              <a:t>for info, dates and galleries</a:t>
            </a:r>
            <a:endParaRPr lang="en-GB" altLang="en-US" sz="800"/>
          </a:p>
          <a:p>
            <a:endParaRPr lang="en-GB" altLang="en-US"/>
          </a:p>
        </p:txBody>
      </p:sp>
      <p:sp>
        <p:nvSpPr>
          <p:cNvPr id="26637" name="Rectangle 12">
            <a:extLst>
              <a:ext uri="{FF2B5EF4-FFF2-40B4-BE49-F238E27FC236}">
                <a16:creationId xmlns:a16="http://schemas.microsoft.com/office/drawing/2014/main" id="{470A74A7-081D-489F-8B09-9CA021B0055A}"/>
              </a:ext>
            </a:extLst>
          </p:cNvPr>
          <p:cNvSpPr>
            <a:spLocks noChangeArrowheads="1"/>
          </p:cNvSpPr>
          <p:nvPr/>
        </p:nvSpPr>
        <p:spPr bwMode="auto">
          <a:xfrm>
            <a:off x="1944688" y="5438775"/>
            <a:ext cx="6005512" cy="166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tabLst>
                <a:tab pos="685800" algn="l"/>
              </a:tabLst>
              <a:defRPr>
                <a:solidFill>
                  <a:schemeClr val="tx1"/>
                </a:solidFill>
                <a:latin typeface="Arial" panose="020B0604020202020204" pitchFamily="34" charset="0"/>
              </a:defRPr>
            </a:lvl1pPr>
            <a:lvl2pPr marL="742950" indent="-285750" eaLnBrk="0" hangingPunct="0">
              <a:tabLst>
                <a:tab pos="685800" algn="l"/>
              </a:tabLst>
              <a:defRPr>
                <a:solidFill>
                  <a:schemeClr val="tx1"/>
                </a:solidFill>
                <a:latin typeface="Arial" panose="020B0604020202020204" pitchFamily="34" charset="0"/>
              </a:defRPr>
            </a:lvl2pPr>
            <a:lvl3pPr marL="1143000" indent="-228600" eaLnBrk="0" hangingPunct="0">
              <a:tabLst>
                <a:tab pos="685800" algn="l"/>
              </a:tabLst>
              <a:defRPr>
                <a:solidFill>
                  <a:schemeClr val="tx1"/>
                </a:solidFill>
                <a:latin typeface="Arial" panose="020B0604020202020204" pitchFamily="34" charset="0"/>
              </a:defRPr>
            </a:lvl3pPr>
            <a:lvl4pPr marL="1600200" indent="-228600" eaLnBrk="0" hangingPunct="0">
              <a:tabLst>
                <a:tab pos="685800" algn="l"/>
              </a:tabLst>
              <a:defRPr>
                <a:solidFill>
                  <a:schemeClr val="tx1"/>
                </a:solidFill>
                <a:latin typeface="Arial" panose="020B0604020202020204" pitchFamily="34" charset="0"/>
              </a:defRPr>
            </a:lvl4pPr>
            <a:lvl5pPr marL="2057400" indent="-228600" eaLnBrk="0" hangingPunct="0">
              <a:tabLst>
                <a:tab pos="6858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6858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6858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6858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685800" algn="l"/>
              </a:tabLst>
              <a:defRPr>
                <a:solidFill>
                  <a:schemeClr val="tx1"/>
                </a:solidFill>
                <a:latin typeface="Arial" panose="020B0604020202020204" pitchFamily="34" charset="0"/>
              </a:defRPr>
            </a:lvl9pPr>
          </a:lstStyle>
          <a:p>
            <a:endParaRPr lang="en-GB" altLang="en-US" sz="1400">
              <a:latin typeface="Berlin Sans FB" panose="020E0602020502020306" pitchFamily="34" charset="0"/>
              <a:cs typeface="Times New Roman" panose="02020603050405020304" pitchFamily="18" charset="0"/>
            </a:endParaRPr>
          </a:p>
          <a:p>
            <a:endParaRPr lang="en-GB" altLang="en-US" sz="1400">
              <a:latin typeface="Berlin Sans FB" panose="020E0602020502020306" pitchFamily="34" charset="0"/>
              <a:cs typeface="Times New Roman" panose="02020603050405020304" pitchFamily="18" charset="0"/>
            </a:endParaRPr>
          </a:p>
          <a:p>
            <a:endParaRPr lang="en-GB" altLang="en-US" sz="1400">
              <a:latin typeface="Berlin Sans FB" panose="020E0602020502020306" pitchFamily="34" charset="0"/>
              <a:cs typeface="Times New Roman" panose="02020603050405020304" pitchFamily="18" charset="0"/>
            </a:endParaRPr>
          </a:p>
          <a:p>
            <a:endParaRPr lang="en-GB" altLang="en-US" sz="1400">
              <a:latin typeface="Berlin Sans FB" panose="020E0602020502020306" pitchFamily="34" charset="0"/>
              <a:cs typeface="Times New Roman" panose="02020603050405020304" pitchFamily="18" charset="0"/>
            </a:endParaRPr>
          </a:p>
          <a:p>
            <a:r>
              <a:rPr lang="en-GB" altLang="en-US" sz="1400">
                <a:latin typeface="Berlin Sans FB" panose="020E0602020502020306" pitchFamily="34" charset="0"/>
                <a:cs typeface="Times New Roman" panose="02020603050405020304" pitchFamily="18" charset="0"/>
              </a:rPr>
              <a:t> </a:t>
            </a:r>
            <a:r>
              <a:rPr lang="en-GB" altLang="en-US" sz="1400">
                <a:latin typeface="Berlin Sans FB" panose="020E0602020502020306" pitchFamily="34" charset="0"/>
                <a:cs typeface="Times New Roman" panose="02020603050405020304" pitchFamily="18" charset="0"/>
                <a:hlinkClick r:id="rId5"/>
              </a:rPr>
              <a:t>https://www.topmarks.co.uk/english-games/7-11-years/spelling-and-grammar</a:t>
            </a:r>
            <a:r>
              <a:rPr lang="en-GB" altLang="en-US" sz="1400">
                <a:latin typeface="Berlin Sans FB" panose="020E0602020502020306" pitchFamily="34" charset="0"/>
                <a:cs typeface="Times New Roman" panose="02020603050405020304" pitchFamily="18" charset="0"/>
              </a:rPr>
              <a:t>  </a:t>
            </a:r>
          </a:p>
          <a:p>
            <a:r>
              <a:rPr lang="en-GB" altLang="en-US" sz="1400">
                <a:latin typeface="Berlin Sans FB" panose="020E0602020502020306" pitchFamily="34" charset="0"/>
                <a:cs typeface="Times New Roman" panose="02020603050405020304" pitchFamily="18" charset="0"/>
              </a:rPr>
              <a:t>- to access fun spelling, punctuation and grammar games </a:t>
            </a:r>
            <a:endParaRPr lang="en-GB" altLang="en-US" sz="800"/>
          </a:p>
          <a:p>
            <a:endParaRPr lang="en-GB" altLang="en-US"/>
          </a:p>
        </p:txBody>
      </p:sp>
      <p:sp>
        <p:nvSpPr>
          <p:cNvPr id="26639" name="WordArt 14" descr="contacts/usful links">
            <a:extLst>
              <a:ext uri="{FF2B5EF4-FFF2-40B4-BE49-F238E27FC236}">
                <a16:creationId xmlns:a16="http://schemas.microsoft.com/office/drawing/2014/main" id="{986D4CCD-792E-4629-BB83-90A6242B968E}"/>
              </a:ext>
            </a:extLst>
          </p:cNvPr>
          <p:cNvSpPr>
            <a:spLocks noChangeArrowheads="1" noChangeShapeType="1" noTextEdit="1"/>
          </p:cNvSpPr>
          <p:nvPr/>
        </p:nvSpPr>
        <p:spPr bwMode="auto">
          <a:xfrm>
            <a:off x="2357438" y="1773238"/>
            <a:ext cx="4086225" cy="2087562"/>
          </a:xfrm>
          <a:prstGeom prst="rect">
            <a:avLst/>
          </a:prstGeom>
        </p:spPr>
        <p:txBody>
          <a:bodyPr wrap="none" fromWordArt="1">
            <a:prstTxWarp prst="textPlain">
              <a:avLst>
                <a:gd name="adj" fmla="val 50000"/>
              </a:avLst>
            </a:prstTxWarp>
          </a:bodyPr>
          <a:lstStyle/>
          <a:p>
            <a:pPr algn="ctr"/>
            <a:r>
              <a:rPr lang="en-GB" sz="3600" b="1" kern="10">
                <a:ln w="38100">
                  <a:solidFill>
                    <a:srgbClr val="000000"/>
                  </a:solidFill>
                  <a:round/>
                  <a:headEnd/>
                  <a:tailEnd/>
                </a:ln>
                <a:gradFill rotWithShape="1">
                  <a:gsLst>
                    <a:gs pos="0">
                      <a:srgbClr val="CC99FF"/>
                    </a:gs>
                    <a:gs pos="50000">
                      <a:srgbClr val="66FF66"/>
                    </a:gs>
                    <a:gs pos="100000">
                      <a:srgbClr val="CC99FF"/>
                    </a:gs>
                  </a:gsLst>
                  <a:lin ang="5400000" scaled="1"/>
                </a:gradFill>
                <a:latin typeface="Berlin Sans FB Demi" panose="020E0802020502020306" pitchFamily="34" charset="0"/>
              </a:rPr>
              <a:t>Useful </a:t>
            </a:r>
          </a:p>
          <a:p>
            <a:pPr algn="ctr"/>
            <a:r>
              <a:rPr lang="en-GB" sz="3600" b="1" kern="10">
                <a:ln w="38100">
                  <a:solidFill>
                    <a:srgbClr val="000000"/>
                  </a:solidFill>
                  <a:round/>
                  <a:headEnd/>
                  <a:tailEnd/>
                </a:ln>
                <a:gradFill rotWithShape="1">
                  <a:gsLst>
                    <a:gs pos="0">
                      <a:srgbClr val="CC99FF"/>
                    </a:gs>
                    <a:gs pos="50000">
                      <a:srgbClr val="66FF66"/>
                    </a:gs>
                    <a:gs pos="100000">
                      <a:srgbClr val="CC99FF"/>
                    </a:gs>
                  </a:gsLst>
                  <a:lin ang="5400000" scaled="1"/>
                </a:gradFill>
                <a:latin typeface="Berlin Sans FB Demi" panose="020E0802020502020306" pitchFamily="34" charset="0"/>
              </a:rPr>
              <a:t>links</a:t>
            </a:r>
          </a:p>
        </p:txBody>
      </p:sp>
      <p:sp>
        <p:nvSpPr>
          <p:cNvPr id="15" name="TextBox 14">
            <a:extLst>
              <a:ext uri="{FF2B5EF4-FFF2-40B4-BE49-F238E27FC236}">
                <a16:creationId xmlns:a16="http://schemas.microsoft.com/office/drawing/2014/main" id="{B1A064BB-E001-498C-B88C-EB432E80D8E7}"/>
              </a:ext>
            </a:extLst>
          </p:cNvPr>
          <p:cNvSpPr txBox="1"/>
          <p:nvPr/>
        </p:nvSpPr>
        <p:spPr>
          <a:xfrm>
            <a:off x="4465933" y="4357579"/>
            <a:ext cx="4619134" cy="646331"/>
          </a:xfrm>
          <a:prstGeom prst="rect">
            <a:avLst/>
          </a:prstGeom>
          <a:noFill/>
        </p:spPr>
        <p:txBody>
          <a:bodyPr wrap="square">
            <a:spAutoFit/>
          </a:bodyPr>
          <a:lstStyle/>
          <a:p>
            <a:r>
              <a:rPr lang="en-GB" dirty="0">
                <a:hlinkClick r:id="rId6"/>
              </a:rPr>
              <a:t>https://whiterosemaths.com/resources/1-minute-maths</a:t>
            </a:r>
            <a:r>
              <a:rPr lang="en-GB" dirty="0"/>
              <a:t> </a:t>
            </a:r>
          </a:p>
        </p:txBody>
      </p:sp>
      <p:pic>
        <p:nvPicPr>
          <p:cNvPr id="5" name="Picture 4">
            <a:extLst>
              <a:ext uri="{FF2B5EF4-FFF2-40B4-BE49-F238E27FC236}">
                <a16:creationId xmlns:a16="http://schemas.microsoft.com/office/drawing/2014/main" id="{E445AED4-ACF2-4BE0-9A08-B6D82F22154A}"/>
              </a:ext>
            </a:extLst>
          </p:cNvPr>
          <p:cNvPicPr>
            <a:picLocks noChangeAspect="1"/>
          </p:cNvPicPr>
          <p:nvPr/>
        </p:nvPicPr>
        <p:blipFill>
          <a:blip r:embed="rId7"/>
          <a:stretch>
            <a:fillRect/>
          </a:stretch>
        </p:blipFill>
        <p:spPr>
          <a:xfrm>
            <a:off x="6357633" y="2332942"/>
            <a:ext cx="1426843" cy="2009337"/>
          </a:xfrm>
          <a:prstGeom prst="rect">
            <a:avLst/>
          </a:prstGeom>
        </p:spPr>
      </p:pic>
      <p:sp>
        <p:nvSpPr>
          <p:cNvPr id="2" name="TextBox 1">
            <a:extLst>
              <a:ext uri="{FF2B5EF4-FFF2-40B4-BE49-F238E27FC236}">
                <a16:creationId xmlns:a16="http://schemas.microsoft.com/office/drawing/2014/main" id="{392D0272-F08B-48C2-A682-18E216779340}"/>
              </a:ext>
            </a:extLst>
          </p:cNvPr>
          <p:cNvSpPr txBox="1"/>
          <p:nvPr/>
        </p:nvSpPr>
        <p:spPr>
          <a:xfrm>
            <a:off x="323528" y="3212976"/>
            <a:ext cx="2232248" cy="369332"/>
          </a:xfrm>
          <a:prstGeom prst="rect">
            <a:avLst/>
          </a:prstGeom>
          <a:noFill/>
        </p:spPr>
        <p:txBody>
          <a:bodyPr wrap="square" rtlCol="0">
            <a:spAutoFit/>
          </a:bodyPr>
          <a:lstStyle/>
          <a:p>
            <a:r>
              <a:rPr lang="en-GB" dirty="0">
                <a:latin typeface="Berlin Sans FB" panose="020E0602020502020306" pitchFamily="34" charset="0"/>
              </a:rPr>
              <a:t>See saw</a:t>
            </a:r>
          </a:p>
        </p:txBody>
      </p:sp>
      <p:pic>
        <p:nvPicPr>
          <p:cNvPr id="4" name="Picture 3">
            <a:extLst>
              <a:ext uri="{FF2B5EF4-FFF2-40B4-BE49-F238E27FC236}">
                <a16:creationId xmlns:a16="http://schemas.microsoft.com/office/drawing/2014/main" id="{E5EC4AA4-2CD6-4769-A296-BEB563CE7E44}"/>
              </a:ext>
            </a:extLst>
          </p:cNvPr>
          <p:cNvPicPr>
            <a:picLocks noChangeAspect="1"/>
          </p:cNvPicPr>
          <p:nvPr/>
        </p:nvPicPr>
        <p:blipFill>
          <a:blip r:embed="rId8"/>
          <a:stretch>
            <a:fillRect/>
          </a:stretch>
        </p:blipFill>
        <p:spPr>
          <a:xfrm>
            <a:off x="347341" y="2544584"/>
            <a:ext cx="594126" cy="668392"/>
          </a:xfrm>
          <a:prstGeom prst="rect">
            <a:avLst/>
          </a:prstGeom>
        </p:spPr>
      </p:pic>
      <p:pic>
        <p:nvPicPr>
          <p:cNvPr id="6" name="Picture 5">
            <a:extLst>
              <a:ext uri="{FF2B5EF4-FFF2-40B4-BE49-F238E27FC236}">
                <a16:creationId xmlns:a16="http://schemas.microsoft.com/office/drawing/2014/main" id="{B8833B41-3DB2-4945-BA5B-E12A459F10B4}"/>
              </a:ext>
            </a:extLst>
          </p:cNvPr>
          <p:cNvPicPr>
            <a:picLocks noChangeAspect="1"/>
          </p:cNvPicPr>
          <p:nvPr/>
        </p:nvPicPr>
        <p:blipFill>
          <a:blip r:embed="rId9"/>
          <a:stretch>
            <a:fillRect/>
          </a:stretch>
        </p:blipFill>
        <p:spPr>
          <a:xfrm>
            <a:off x="277602" y="4250700"/>
            <a:ext cx="2324100" cy="981075"/>
          </a:xfrm>
          <a:prstGeom prst="rect">
            <a:avLst/>
          </a:prstGeom>
        </p:spPr>
      </p:pic>
      <p:pic>
        <p:nvPicPr>
          <p:cNvPr id="7" name="Picture 6">
            <a:extLst>
              <a:ext uri="{FF2B5EF4-FFF2-40B4-BE49-F238E27FC236}">
                <a16:creationId xmlns:a16="http://schemas.microsoft.com/office/drawing/2014/main" id="{2C6F1BF1-70B4-BAD6-0E84-47D69B0E2BDC}"/>
              </a:ext>
            </a:extLst>
          </p:cNvPr>
          <p:cNvPicPr>
            <a:picLocks noChangeAspect="1"/>
          </p:cNvPicPr>
          <p:nvPr/>
        </p:nvPicPr>
        <p:blipFill>
          <a:blip r:embed="rId10"/>
          <a:stretch>
            <a:fillRect/>
          </a:stretch>
        </p:blipFill>
        <p:spPr>
          <a:xfrm>
            <a:off x="4633913" y="115888"/>
            <a:ext cx="874191" cy="1257982"/>
          </a:xfrm>
          <a:prstGeom prst="rect">
            <a:avLst/>
          </a:prstGeom>
        </p:spPr>
      </p:pic>
      <p:sp>
        <p:nvSpPr>
          <p:cNvPr id="8" name="TextBox 7">
            <a:extLst>
              <a:ext uri="{FF2B5EF4-FFF2-40B4-BE49-F238E27FC236}">
                <a16:creationId xmlns:a16="http://schemas.microsoft.com/office/drawing/2014/main" id="{D7BF51FE-0CE0-9595-7150-6666723330A2}"/>
              </a:ext>
            </a:extLst>
          </p:cNvPr>
          <p:cNvSpPr txBox="1"/>
          <p:nvPr/>
        </p:nvSpPr>
        <p:spPr>
          <a:xfrm>
            <a:off x="4478059" y="1166407"/>
            <a:ext cx="2880320" cy="369332"/>
          </a:xfrm>
          <a:prstGeom prst="rect">
            <a:avLst/>
          </a:prstGeom>
          <a:noFill/>
        </p:spPr>
        <p:txBody>
          <a:bodyPr wrap="square" rtlCol="0">
            <a:spAutoFit/>
          </a:bodyPr>
          <a:lstStyle/>
          <a:p>
            <a:r>
              <a:rPr lang="en-GB" dirty="0"/>
              <a:t>@garswoodprimaryschool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6000" dirty="0">
                <a:solidFill>
                  <a:srgbClr val="7030A0"/>
                </a:solidFill>
                <a:latin typeface="Berlin Sans FB Demi" panose="020E0802020502020306" pitchFamily="34" charset="0"/>
              </a:rPr>
              <a:t>Parental Engagement</a:t>
            </a:r>
          </a:p>
        </p:txBody>
      </p:sp>
      <p:sp>
        <p:nvSpPr>
          <p:cNvPr id="3" name="Content Placeholder 2"/>
          <p:cNvSpPr>
            <a:spLocks noGrp="1"/>
          </p:cNvSpPr>
          <p:nvPr>
            <p:ph idx="1"/>
          </p:nvPr>
        </p:nvSpPr>
        <p:spPr/>
        <p:txBody>
          <a:bodyPr vert="horz" lIns="91440" tIns="45720" rIns="91440" bIns="45720" rtlCol="0" anchor="t">
            <a:normAutofit/>
          </a:bodyPr>
          <a:lstStyle/>
          <a:p>
            <a:pPr algn="ctr"/>
            <a:r>
              <a:rPr lang="en-GB" dirty="0">
                <a:latin typeface="Berlin Sans FB" panose="020E0602020502020306" pitchFamily="34" charset="0"/>
              </a:rPr>
              <a:t>Our door is always open! </a:t>
            </a:r>
          </a:p>
          <a:p>
            <a:pPr algn="ctr"/>
            <a:r>
              <a:rPr lang="en-GB" dirty="0">
                <a:latin typeface="Berlin Sans FB"/>
              </a:rPr>
              <a:t>Arrange an appointment through the office to speak to us or send a message via Seesaw. Please be patient when awaiting a response. We will endeavour to respond as quickly as possible.</a:t>
            </a:r>
          </a:p>
          <a:p>
            <a:pPr algn="ctr"/>
            <a:r>
              <a:rPr lang="en-GB" dirty="0">
                <a:latin typeface="Berlin Sans FB" panose="020E0602020502020306" pitchFamily="34" charset="0"/>
              </a:rPr>
              <a:t>Mrs Evans is our family support worker.</a:t>
            </a:r>
          </a:p>
          <a:p>
            <a:pPr algn="ctr"/>
            <a:r>
              <a:rPr lang="en-GB" dirty="0">
                <a:latin typeface="Berlin Sans FB"/>
              </a:rPr>
              <a:t>We are a team and it is vital that we work together to support your children so they achieve their potential in school.</a:t>
            </a:r>
          </a:p>
          <a:p>
            <a:pPr algn="ctr"/>
            <a:r>
              <a:rPr lang="en-GB" dirty="0">
                <a:latin typeface="Berlin Sans FB"/>
              </a:rPr>
              <a:t>Please don’t hesitate to ask questions or ask for help when supporting your child. </a:t>
            </a:r>
          </a:p>
        </p:txBody>
      </p:sp>
    </p:spTree>
    <p:extLst>
      <p:ext uri="{BB962C8B-B14F-4D97-AF65-F5344CB8AC3E}">
        <p14:creationId xmlns:p14="http://schemas.microsoft.com/office/powerpoint/2010/main" val="1976625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logo&#10;&#10;Description automatically generated">
            <a:extLst>
              <a:ext uri="{FF2B5EF4-FFF2-40B4-BE49-F238E27FC236}">
                <a16:creationId xmlns:a16="http://schemas.microsoft.com/office/drawing/2014/main" id="{8C60F4E5-6348-4A5E-B269-34E0B65B8B45}"/>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2500534" y="617324"/>
            <a:ext cx="4843070" cy="4843070"/>
          </a:xfrm>
          <a:prstGeom prst="rect">
            <a:avLst/>
          </a:prstGeom>
        </p:spPr>
      </p:pic>
      <p:sp>
        <p:nvSpPr>
          <p:cNvPr id="3" name="Subtitle 2">
            <a:extLst>
              <a:ext uri="{FF2B5EF4-FFF2-40B4-BE49-F238E27FC236}">
                <a16:creationId xmlns:a16="http://schemas.microsoft.com/office/drawing/2014/main" id="{24CF9C48-01B8-40AE-9536-BD2F1AA229F0}"/>
              </a:ext>
            </a:extLst>
          </p:cNvPr>
          <p:cNvSpPr>
            <a:spLocks noGrp="1"/>
          </p:cNvSpPr>
          <p:nvPr>
            <p:ph type="subTitle" idx="1"/>
          </p:nvPr>
        </p:nvSpPr>
        <p:spPr>
          <a:xfrm>
            <a:off x="-324544" y="-66454"/>
            <a:ext cx="8712968" cy="802857"/>
          </a:xfrm>
        </p:spPr>
        <p:txBody>
          <a:bodyPr>
            <a:noAutofit/>
          </a:bodyPr>
          <a:lstStyle/>
          <a:p>
            <a:r>
              <a:rPr lang="en-GB" sz="4800" dirty="0">
                <a:ln w="28575">
                  <a:solidFill>
                    <a:sysClr val="windowText" lastClr="000000"/>
                  </a:solidFill>
                </a:ln>
                <a:solidFill>
                  <a:srgbClr val="00B050"/>
                </a:solidFill>
                <a:effectLst>
                  <a:outerShdw dist="63500" dir="3600000" algn="l" rotWithShape="0">
                    <a:schemeClr val="bg1"/>
                  </a:outerShdw>
                </a:effectLst>
                <a:latin typeface="Berlin Sans FB Demi" panose="020E0802020502020306" pitchFamily="34" charset="0"/>
              </a:rPr>
              <a:t>Safeguarding &amp; </a:t>
            </a:r>
          </a:p>
          <a:p>
            <a:r>
              <a:rPr lang="en-GB" sz="4800" dirty="0">
                <a:ln w="28575">
                  <a:solidFill>
                    <a:sysClr val="windowText" lastClr="000000"/>
                  </a:solidFill>
                </a:ln>
                <a:solidFill>
                  <a:srgbClr val="00B050"/>
                </a:solidFill>
                <a:effectLst>
                  <a:outerShdw dist="63500" dir="3600000" algn="l" rotWithShape="0">
                    <a:schemeClr val="bg1"/>
                  </a:outerShdw>
                </a:effectLst>
                <a:latin typeface="Berlin Sans FB Demi" panose="020E0802020502020306" pitchFamily="34" charset="0"/>
              </a:rPr>
              <a:t>Child Protection at Garswood</a:t>
            </a:r>
          </a:p>
        </p:txBody>
      </p:sp>
      <p:sp>
        <p:nvSpPr>
          <p:cNvPr id="4" name="TextBox 3">
            <a:extLst>
              <a:ext uri="{FF2B5EF4-FFF2-40B4-BE49-F238E27FC236}">
                <a16:creationId xmlns:a16="http://schemas.microsoft.com/office/drawing/2014/main" id="{F363D570-6CC0-4AD0-AA7C-A9D18595690B}"/>
              </a:ext>
            </a:extLst>
          </p:cNvPr>
          <p:cNvSpPr txBox="1"/>
          <p:nvPr/>
        </p:nvSpPr>
        <p:spPr>
          <a:xfrm>
            <a:off x="118787" y="2276872"/>
            <a:ext cx="4187761" cy="1021556"/>
          </a:xfrm>
          <a:prstGeom prst="roundRect">
            <a:avLst/>
          </a:prstGeom>
          <a:solidFill>
            <a:srgbClr val="7030A0"/>
          </a:solidFill>
          <a:ln w="57150">
            <a:solidFill>
              <a:srgbClr val="00B050"/>
            </a:solidFill>
          </a:ln>
        </p:spPr>
        <p:txBody>
          <a:bodyPr wrap="square" rtlCol="0">
            <a:spAutoFit/>
          </a:bodyPr>
          <a:lstStyle/>
          <a:p>
            <a:pPr algn="ctr"/>
            <a:r>
              <a:rPr lang="en-GB" i="1" dirty="0">
                <a:solidFill>
                  <a:schemeClr val="bg1"/>
                </a:solidFill>
                <a:latin typeface="Berlin Sans FB Demi" panose="020E0802020502020306" pitchFamily="34" charset="0"/>
              </a:rPr>
              <a:t>At Garswood we want above all to ensure </a:t>
            </a:r>
            <a:r>
              <a:rPr lang="en-GB" i="1">
                <a:solidFill>
                  <a:schemeClr val="bg1"/>
                </a:solidFill>
                <a:latin typeface="Berlin Sans FB Demi" panose="020E0802020502020306" pitchFamily="34" charset="0"/>
              </a:rPr>
              <a:t>that  our </a:t>
            </a:r>
            <a:r>
              <a:rPr lang="en-GB" i="1" dirty="0">
                <a:solidFill>
                  <a:schemeClr val="bg1"/>
                </a:solidFill>
                <a:latin typeface="Berlin Sans FB Demi" panose="020E0802020502020306" pitchFamily="34" charset="0"/>
              </a:rPr>
              <a:t>children feel safe and happy.  </a:t>
            </a:r>
          </a:p>
        </p:txBody>
      </p:sp>
      <p:sp>
        <p:nvSpPr>
          <p:cNvPr id="5" name="TextBox 4">
            <a:extLst>
              <a:ext uri="{FF2B5EF4-FFF2-40B4-BE49-F238E27FC236}">
                <a16:creationId xmlns:a16="http://schemas.microsoft.com/office/drawing/2014/main" id="{5236B54E-8DC4-497F-95D7-FA6073E870A9}"/>
              </a:ext>
            </a:extLst>
          </p:cNvPr>
          <p:cNvSpPr txBox="1"/>
          <p:nvPr/>
        </p:nvSpPr>
        <p:spPr>
          <a:xfrm>
            <a:off x="96207" y="3721726"/>
            <a:ext cx="4050573" cy="2952333"/>
          </a:xfrm>
          <a:prstGeom prst="roundRect">
            <a:avLst>
              <a:gd name="adj" fmla="val 8671"/>
            </a:avLst>
          </a:prstGeom>
          <a:solidFill>
            <a:srgbClr val="CCCCFF">
              <a:alpha val="69804"/>
            </a:srgbClr>
          </a:solidFill>
          <a:ln w="57150">
            <a:solidFill>
              <a:srgbClr val="00B050"/>
            </a:solidFill>
          </a:ln>
        </p:spPr>
        <p:txBody>
          <a:bodyPr wrap="square" rtlCol="0">
            <a:spAutoFit/>
          </a:bodyPr>
          <a:lstStyle/>
          <a:p>
            <a:pPr algn="ctr"/>
            <a:r>
              <a:rPr lang="en-GB" sz="1350" dirty="0">
                <a:latin typeface="Berlin Sans FB" panose="020E0602020502020306" pitchFamily="34" charset="0"/>
              </a:rPr>
              <a:t>At Garswood we want above all children to feel safe and happy and want to work with you to ensure they are.  </a:t>
            </a:r>
          </a:p>
          <a:p>
            <a:pPr algn="ctr"/>
            <a:endParaRPr lang="en-GB" sz="1350" dirty="0">
              <a:latin typeface="Berlin Sans FB" panose="020E0602020502020306" pitchFamily="34" charset="0"/>
            </a:endParaRPr>
          </a:p>
          <a:p>
            <a:pPr algn="ctr"/>
            <a:r>
              <a:rPr lang="en-GB" sz="1350" dirty="0">
                <a:latin typeface="Berlin Sans FB" panose="020E0602020502020306" pitchFamily="34" charset="0"/>
              </a:rPr>
              <a:t>A whole range of circumstances can make some children vulnerable including cultural and social influences. For example, time spent online and influences from the online world has increased the risks open to our children.</a:t>
            </a:r>
          </a:p>
          <a:p>
            <a:pPr algn="ctr"/>
            <a:endParaRPr lang="en-GB" sz="1350" dirty="0">
              <a:latin typeface="Berlin Sans FB" panose="020E0602020502020306" pitchFamily="34" charset="0"/>
            </a:endParaRPr>
          </a:p>
          <a:p>
            <a:pPr algn="ctr"/>
            <a:r>
              <a:rPr lang="en-GB" sz="1350" dirty="0">
                <a:latin typeface="Berlin Sans FB" panose="020E0602020502020306" pitchFamily="34" charset="0"/>
              </a:rPr>
              <a:t>Our children’s education is designed to ensure children feel safe and have the knowledge to tackle any potential issues</a:t>
            </a:r>
            <a:r>
              <a:rPr lang="en-GB" sz="1500">
                <a:latin typeface="Berlin Sans FB" panose="020E0602020502020306" pitchFamily="34" charset="0"/>
              </a:rPr>
              <a:t>. </a:t>
            </a:r>
            <a:endParaRPr lang="en-GB" sz="1500" dirty="0">
              <a:latin typeface="Berlin Sans FB" panose="020E0602020502020306" pitchFamily="34" charset="0"/>
            </a:endParaRPr>
          </a:p>
        </p:txBody>
      </p:sp>
      <p:sp>
        <p:nvSpPr>
          <p:cNvPr id="6" name="TextBox 5">
            <a:extLst>
              <a:ext uri="{FF2B5EF4-FFF2-40B4-BE49-F238E27FC236}">
                <a16:creationId xmlns:a16="http://schemas.microsoft.com/office/drawing/2014/main" id="{EEF7D7E9-48EE-4905-90C2-3B55230FDE9A}"/>
              </a:ext>
            </a:extLst>
          </p:cNvPr>
          <p:cNvSpPr txBox="1"/>
          <p:nvPr/>
        </p:nvSpPr>
        <p:spPr>
          <a:xfrm>
            <a:off x="6228184" y="1660106"/>
            <a:ext cx="2915816" cy="2247424"/>
          </a:xfrm>
          <a:prstGeom prst="roundRect">
            <a:avLst/>
          </a:prstGeom>
          <a:solidFill>
            <a:srgbClr val="CCCCFF">
              <a:alpha val="69804"/>
            </a:srgbClr>
          </a:solidFill>
          <a:ln w="57150">
            <a:solidFill>
              <a:srgbClr val="7030A0"/>
            </a:solidFill>
          </a:ln>
        </p:spPr>
        <p:txBody>
          <a:bodyPr wrap="square" rtlCol="0">
            <a:spAutoFit/>
          </a:bodyPr>
          <a:lstStyle/>
          <a:p>
            <a:pPr algn="ctr"/>
            <a:r>
              <a:rPr lang="en-GB" sz="1575" dirty="0">
                <a:solidFill>
                  <a:srgbClr val="00B050"/>
                </a:solidFill>
                <a:latin typeface="Berlin Sans FB Demi" panose="020E0802020502020306" pitchFamily="34" charset="0"/>
              </a:rPr>
              <a:t>Safeguarding risks that can affect children include…..</a:t>
            </a:r>
          </a:p>
          <a:p>
            <a:pPr marL="342900" indent="-342900">
              <a:buFont typeface="Arial" panose="020B0604020202020204" pitchFamily="34" charset="0"/>
              <a:buChar char="•"/>
            </a:pPr>
            <a:r>
              <a:rPr lang="en-GB" sz="1575" dirty="0">
                <a:latin typeface="Berlin Sans FB" panose="020E0602020502020306" pitchFamily="34" charset="0"/>
              </a:rPr>
              <a:t>Online grooming</a:t>
            </a:r>
          </a:p>
          <a:p>
            <a:pPr marL="342900" indent="-342900">
              <a:buFont typeface="Arial" panose="020B0604020202020204" pitchFamily="34" charset="0"/>
              <a:buChar char="•"/>
            </a:pPr>
            <a:r>
              <a:rPr lang="en-GB" sz="1575" dirty="0">
                <a:latin typeface="Berlin Sans FB" panose="020E0602020502020306" pitchFamily="34" charset="0"/>
              </a:rPr>
              <a:t>Domestic abuse</a:t>
            </a:r>
          </a:p>
          <a:p>
            <a:pPr marL="342900" indent="-342900">
              <a:buFont typeface="Arial" panose="020B0604020202020204" pitchFamily="34" charset="0"/>
              <a:buChar char="•"/>
            </a:pPr>
            <a:r>
              <a:rPr lang="en-GB" sz="1575" dirty="0">
                <a:latin typeface="Berlin Sans FB" panose="020E0602020502020306" pitchFamily="34" charset="0"/>
              </a:rPr>
              <a:t>Drug/alcohol misuse</a:t>
            </a:r>
          </a:p>
          <a:p>
            <a:pPr marL="342900" indent="-342900">
              <a:buFont typeface="Arial" panose="020B0604020202020204" pitchFamily="34" charset="0"/>
              <a:buChar char="•"/>
            </a:pPr>
            <a:r>
              <a:rPr lang="en-GB" sz="1575" dirty="0">
                <a:latin typeface="Berlin Sans FB" panose="020E0602020502020306" pitchFamily="34" charset="0"/>
              </a:rPr>
              <a:t>Sexual exploitation</a:t>
            </a:r>
          </a:p>
          <a:p>
            <a:pPr marL="342900" indent="-342900">
              <a:buFont typeface="Arial" panose="020B0604020202020204" pitchFamily="34" charset="0"/>
              <a:buChar char="•"/>
            </a:pPr>
            <a:r>
              <a:rPr lang="en-GB" sz="1575" dirty="0">
                <a:latin typeface="Berlin Sans FB" panose="020E0602020502020306" pitchFamily="34" charset="0"/>
              </a:rPr>
              <a:t>Gang involvement</a:t>
            </a:r>
          </a:p>
          <a:p>
            <a:pPr marL="342900" indent="-342900">
              <a:buFont typeface="Arial" panose="020B0604020202020204" pitchFamily="34" charset="0"/>
              <a:buChar char="•"/>
            </a:pPr>
            <a:r>
              <a:rPr lang="en-GB" sz="1575" dirty="0">
                <a:latin typeface="Berlin Sans FB" panose="020E0602020502020306" pitchFamily="34" charset="0"/>
              </a:rPr>
              <a:t>Child abuse</a:t>
            </a:r>
          </a:p>
        </p:txBody>
      </p:sp>
      <p:sp>
        <p:nvSpPr>
          <p:cNvPr id="7" name="TextBox 6">
            <a:extLst>
              <a:ext uri="{FF2B5EF4-FFF2-40B4-BE49-F238E27FC236}">
                <a16:creationId xmlns:a16="http://schemas.microsoft.com/office/drawing/2014/main" id="{5F04D4D9-ABAB-4CCA-B849-23DD3265A375}"/>
              </a:ext>
            </a:extLst>
          </p:cNvPr>
          <p:cNvSpPr txBox="1"/>
          <p:nvPr/>
        </p:nvSpPr>
        <p:spPr>
          <a:xfrm>
            <a:off x="4529287" y="4120168"/>
            <a:ext cx="4545994" cy="2553891"/>
          </a:xfrm>
          <a:prstGeom prst="roundRect">
            <a:avLst/>
          </a:prstGeom>
          <a:solidFill>
            <a:srgbClr val="CCCCFF">
              <a:alpha val="69804"/>
            </a:srgbClr>
          </a:solidFill>
          <a:ln w="57150">
            <a:solidFill>
              <a:srgbClr val="0070C0"/>
            </a:solidFill>
          </a:ln>
        </p:spPr>
        <p:txBody>
          <a:bodyPr wrap="square" rtlCol="0">
            <a:spAutoFit/>
          </a:bodyPr>
          <a:lstStyle/>
          <a:p>
            <a:pPr algn="ctr"/>
            <a:r>
              <a:rPr lang="en-GB" sz="1200" dirty="0">
                <a:latin typeface="Berlin Sans FB" panose="020E0602020502020306" pitchFamily="34" charset="0"/>
              </a:rPr>
              <a:t>All staff at Garswood are aware that any disclosures from children or any safeguarding concern will be reported to a member of staff who, in turn will report to our Safeguarding Lead Mrs Potter or deputy Mr Yearsley and Mrs Evans. </a:t>
            </a:r>
          </a:p>
          <a:p>
            <a:pPr algn="ctr"/>
            <a:endParaRPr lang="en-GB" sz="1200" dirty="0">
              <a:latin typeface="Berlin Sans FB" panose="020E0602020502020306" pitchFamily="34" charset="0"/>
            </a:endParaRPr>
          </a:p>
          <a:p>
            <a:pPr algn="ctr"/>
            <a:r>
              <a:rPr lang="en-GB" sz="1200" dirty="0">
                <a:latin typeface="Berlin Sans FB" panose="020E0602020502020306" pitchFamily="34" charset="0"/>
              </a:rPr>
              <a:t>We have a duty of care to report concerns of a child protection nature to Social Care.</a:t>
            </a:r>
          </a:p>
          <a:p>
            <a:pPr algn="ctr"/>
            <a:endParaRPr lang="en-GB" sz="1200" dirty="0">
              <a:latin typeface="Berlin Sans FB" panose="020E0602020502020306" pitchFamily="34" charset="0"/>
            </a:endParaRPr>
          </a:p>
          <a:p>
            <a:pPr algn="ctr"/>
            <a:r>
              <a:rPr lang="en-GB" sz="1200" dirty="0">
                <a:latin typeface="Berlin Sans FB" panose="020E0602020502020306" pitchFamily="34" charset="0"/>
              </a:rPr>
              <a:t>If you as a parent ever have any concerns or questions please consult our family support worker, Mrs Helen Evans. Any safeguarding or child protection concerns should be reported to  Mr Yearsley or Mrs Potter. </a:t>
            </a:r>
          </a:p>
        </p:txBody>
      </p:sp>
    </p:spTree>
    <p:extLst>
      <p:ext uri="{BB962C8B-B14F-4D97-AF65-F5344CB8AC3E}">
        <p14:creationId xmlns:p14="http://schemas.microsoft.com/office/powerpoint/2010/main" val="1631819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5">
            <a:extLst>
              <a:ext uri="{FF2B5EF4-FFF2-40B4-BE49-F238E27FC236}">
                <a16:creationId xmlns:a16="http://schemas.microsoft.com/office/drawing/2014/main" id="{4CCB6D19-CAB0-476D-8E75-1A2ED4106A2E}"/>
              </a:ext>
            </a:extLst>
          </p:cNvPr>
          <p:cNvSpPr>
            <a:spLocks noChangeArrowheads="1" noChangeShapeType="1" noTextEdit="1"/>
          </p:cNvSpPr>
          <p:nvPr/>
        </p:nvSpPr>
        <p:spPr bwMode="auto">
          <a:xfrm>
            <a:off x="755576" y="388514"/>
            <a:ext cx="7272337" cy="720725"/>
          </a:xfrm>
          <a:prstGeom prst="rect">
            <a:avLst/>
          </a:prstGeom>
        </p:spPr>
        <p:txBody>
          <a:bodyPr wrap="none" fromWordArt="1">
            <a:prstTxWarp prst="textPlain">
              <a:avLst>
                <a:gd name="adj" fmla="val 50000"/>
              </a:avLst>
            </a:prstTxWarp>
          </a:bodyPr>
          <a:lstStyle/>
          <a:p>
            <a:pPr algn="ctr"/>
            <a:r>
              <a:rPr lang="en-GB" sz="3600" kern="10" dirty="0">
                <a:ln w="28575">
                  <a:solidFill>
                    <a:schemeClr val="tx1"/>
                  </a:solidFill>
                  <a:round/>
                  <a:headEnd/>
                  <a:tailEnd/>
                </a:ln>
                <a:solidFill>
                  <a:srgbClr val="00B050"/>
                </a:solidFill>
                <a:latin typeface="Berlin Sans FB Demi" panose="020E0802020502020306" pitchFamily="34" charset="0"/>
              </a:rPr>
              <a:t>Meet the teacher</a:t>
            </a:r>
          </a:p>
        </p:txBody>
      </p:sp>
      <p:pic>
        <p:nvPicPr>
          <p:cNvPr id="6" name="Picture 5">
            <a:extLst>
              <a:ext uri="{FF2B5EF4-FFF2-40B4-BE49-F238E27FC236}">
                <a16:creationId xmlns:a16="http://schemas.microsoft.com/office/drawing/2014/main" id="{C594167E-0BC0-43BB-887D-BD55B4764013}"/>
              </a:ext>
            </a:extLst>
          </p:cNvPr>
          <p:cNvPicPr>
            <a:picLocks noChangeAspect="1"/>
          </p:cNvPicPr>
          <p:nvPr/>
        </p:nvPicPr>
        <p:blipFill>
          <a:blip r:embed="rId2"/>
          <a:stretch>
            <a:fillRect/>
          </a:stretch>
        </p:blipFill>
        <p:spPr>
          <a:xfrm>
            <a:off x="251520" y="1556792"/>
            <a:ext cx="1553629" cy="1945960"/>
          </a:xfrm>
          <a:prstGeom prst="rect">
            <a:avLst/>
          </a:prstGeom>
        </p:spPr>
      </p:pic>
      <p:pic>
        <p:nvPicPr>
          <p:cNvPr id="8" name="Picture 7">
            <a:extLst>
              <a:ext uri="{FF2B5EF4-FFF2-40B4-BE49-F238E27FC236}">
                <a16:creationId xmlns:a16="http://schemas.microsoft.com/office/drawing/2014/main" id="{F3874FA3-7C49-466C-8132-7174A2B70FFC}"/>
              </a:ext>
            </a:extLst>
          </p:cNvPr>
          <p:cNvPicPr>
            <a:picLocks noChangeAspect="1"/>
          </p:cNvPicPr>
          <p:nvPr/>
        </p:nvPicPr>
        <p:blipFill>
          <a:blip r:embed="rId3"/>
          <a:stretch>
            <a:fillRect/>
          </a:stretch>
        </p:blipFill>
        <p:spPr>
          <a:xfrm>
            <a:off x="4572000" y="1556792"/>
            <a:ext cx="1584176" cy="1945960"/>
          </a:xfrm>
          <a:prstGeom prst="rect">
            <a:avLst/>
          </a:prstGeom>
        </p:spPr>
      </p:pic>
      <p:pic>
        <p:nvPicPr>
          <p:cNvPr id="10" name="Picture 9">
            <a:extLst>
              <a:ext uri="{FF2B5EF4-FFF2-40B4-BE49-F238E27FC236}">
                <a16:creationId xmlns:a16="http://schemas.microsoft.com/office/drawing/2014/main" id="{411B0D2F-79B6-410D-9942-C925FD5F7F1E}"/>
              </a:ext>
            </a:extLst>
          </p:cNvPr>
          <p:cNvPicPr>
            <a:picLocks noChangeAspect="1"/>
          </p:cNvPicPr>
          <p:nvPr/>
        </p:nvPicPr>
        <p:blipFill>
          <a:blip r:embed="rId4"/>
          <a:stretch>
            <a:fillRect/>
          </a:stretch>
        </p:blipFill>
        <p:spPr>
          <a:xfrm>
            <a:off x="6595186" y="1556792"/>
            <a:ext cx="2383892" cy="1872208"/>
          </a:xfrm>
          <a:prstGeom prst="rect">
            <a:avLst/>
          </a:prstGeom>
        </p:spPr>
      </p:pic>
      <p:pic>
        <p:nvPicPr>
          <p:cNvPr id="12" name="Picture 11">
            <a:extLst>
              <a:ext uri="{FF2B5EF4-FFF2-40B4-BE49-F238E27FC236}">
                <a16:creationId xmlns:a16="http://schemas.microsoft.com/office/drawing/2014/main" id="{F43809DE-926A-4C14-9D02-FA22C6FDCD87}"/>
              </a:ext>
            </a:extLst>
          </p:cNvPr>
          <p:cNvPicPr>
            <a:picLocks noChangeAspect="1"/>
          </p:cNvPicPr>
          <p:nvPr/>
        </p:nvPicPr>
        <p:blipFill>
          <a:blip r:embed="rId5"/>
          <a:stretch>
            <a:fillRect/>
          </a:stretch>
        </p:blipFill>
        <p:spPr>
          <a:xfrm>
            <a:off x="1925062" y="1772816"/>
            <a:ext cx="2554443" cy="1302732"/>
          </a:xfrm>
          <a:prstGeom prst="rect">
            <a:avLst/>
          </a:prstGeom>
        </p:spPr>
      </p:pic>
      <p:sp>
        <p:nvSpPr>
          <p:cNvPr id="13" name="Rectangle 12">
            <a:extLst>
              <a:ext uri="{FF2B5EF4-FFF2-40B4-BE49-F238E27FC236}">
                <a16:creationId xmlns:a16="http://schemas.microsoft.com/office/drawing/2014/main" id="{8DBF7917-2D28-4D81-9814-1590C2A57FCB}"/>
              </a:ext>
            </a:extLst>
          </p:cNvPr>
          <p:cNvSpPr/>
          <p:nvPr/>
        </p:nvSpPr>
        <p:spPr>
          <a:xfrm>
            <a:off x="251520" y="3789040"/>
            <a:ext cx="7920880" cy="295232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t>I am Mrs Meehan</a:t>
            </a:r>
          </a:p>
          <a:p>
            <a:pPr algn="ctr"/>
            <a:r>
              <a:rPr lang="en-GB" dirty="0"/>
              <a:t>I have 2 children- Emily is 18 and Elliot is 13.</a:t>
            </a:r>
          </a:p>
          <a:p>
            <a:pPr algn="ctr"/>
            <a:r>
              <a:rPr lang="en-GB" dirty="0"/>
              <a:t>I support Wigan Athletic.</a:t>
            </a:r>
          </a:p>
          <a:p>
            <a:pPr algn="ctr"/>
            <a:r>
              <a:rPr lang="en-GB" dirty="0"/>
              <a:t>I like city breaks </a:t>
            </a:r>
          </a:p>
          <a:p>
            <a:pPr algn="ctr"/>
            <a:endParaRPr lang="en-GB" dirty="0"/>
          </a:p>
          <a:p>
            <a:pPr algn="ctr"/>
            <a:r>
              <a:rPr lang="en-GB" dirty="0"/>
              <a:t>History and Geography lead.</a:t>
            </a:r>
          </a:p>
          <a:p>
            <a:pPr algn="ctr"/>
            <a:r>
              <a:rPr lang="en-GB" dirty="0"/>
              <a:t>Maths lead.</a:t>
            </a:r>
          </a:p>
          <a:p>
            <a:pPr algn="ctr"/>
            <a:r>
              <a:rPr lang="en-GB" dirty="0"/>
              <a:t>Forest School leader. </a:t>
            </a:r>
          </a:p>
          <a:p>
            <a:pPr algn="ctr"/>
            <a:endParaRPr lang="en-GB" dirty="0"/>
          </a:p>
        </p:txBody>
      </p:sp>
    </p:spTree>
    <p:extLst>
      <p:ext uri="{BB962C8B-B14F-4D97-AF65-F5344CB8AC3E}">
        <p14:creationId xmlns:p14="http://schemas.microsoft.com/office/powerpoint/2010/main" val="2778766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WordArt 5">
            <a:extLst>
              <a:ext uri="{FF2B5EF4-FFF2-40B4-BE49-F238E27FC236}">
                <a16:creationId xmlns:a16="http://schemas.microsoft.com/office/drawing/2014/main" id="{8DBB9AD0-3870-4526-9065-193332DC8764}"/>
              </a:ext>
            </a:extLst>
          </p:cNvPr>
          <p:cNvSpPr>
            <a:spLocks noChangeArrowheads="1" noChangeShapeType="1" noTextEdit="1"/>
          </p:cNvSpPr>
          <p:nvPr/>
        </p:nvSpPr>
        <p:spPr bwMode="auto">
          <a:xfrm>
            <a:off x="2555776" y="2873806"/>
            <a:ext cx="2952750" cy="1943100"/>
          </a:xfrm>
          <a:prstGeom prst="rect">
            <a:avLst/>
          </a:prstGeom>
        </p:spPr>
        <p:txBody>
          <a:bodyPr wrap="none" fromWordArt="1">
            <a:prstTxWarp prst="textPlain">
              <a:avLst>
                <a:gd name="adj" fmla="val 50000"/>
              </a:avLst>
            </a:prstTxWarp>
          </a:bodyPr>
          <a:lstStyle/>
          <a:p>
            <a:pPr algn="ctr"/>
            <a:r>
              <a:rPr lang="en-GB" sz="3600" b="1" kern="10" dirty="0">
                <a:ln w="28575">
                  <a:solidFill>
                    <a:schemeClr val="tx1"/>
                  </a:solidFill>
                  <a:round/>
                  <a:headEnd/>
                  <a:tailEnd/>
                </a:ln>
                <a:solidFill>
                  <a:srgbClr val="7030A0"/>
                </a:solidFill>
                <a:latin typeface="Berlin Sans FB Demi" panose="020E0802020502020306" pitchFamily="34" charset="0"/>
              </a:rPr>
              <a:t>Q &amp; A</a:t>
            </a:r>
          </a:p>
        </p:txBody>
      </p:sp>
      <p:pic>
        <p:nvPicPr>
          <p:cNvPr id="27654" name="Picture 8">
            <a:extLst>
              <a:ext uri="{FF2B5EF4-FFF2-40B4-BE49-F238E27FC236}">
                <a16:creationId xmlns:a16="http://schemas.microsoft.com/office/drawing/2014/main" id="{7532FEDB-574F-473A-980D-DC6D95E44B44}"/>
              </a:ext>
            </a:extLst>
          </p:cNvPr>
          <p:cNvPicPr>
            <a:picLocks noChangeArrowheads="1"/>
          </p:cNvPicPr>
          <p:nvPr/>
        </p:nvPicPr>
        <p:blipFill>
          <a:blip r:embed="rId2">
            <a:extLst>
              <a:ext uri="{28A0092B-C50C-407E-A947-70E740481C1C}">
                <a14:useLocalDpi xmlns:a14="http://schemas.microsoft.com/office/drawing/2010/main" val="0"/>
              </a:ext>
            </a:extLst>
          </a:blip>
          <a:srcRect r="-299" b="-256"/>
          <a:stretch>
            <a:fillRect/>
          </a:stretch>
        </p:blipFill>
        <p:spPr bwMode="auto">
          <a:xfrm>
            <a:off x="7452320" y="5301208"/>
            <a:ext cx="1433512"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9">
            <a:extLst>
              <a:ext uri="{FF2B5EF4-FFF2-40B4-BE49-F238E27FC236}">
                <a16:creationId xmlns:a16="http://schemas.microsoft.com/office/drawing/2014/main" id="{295F9BE4-173E-4348-B4FC-BD683B39B38E}"/>
              </a:ext>
            </a:extLst>
          </p:cNvPr>
          <p:cNvPicPr>
            <a:picLocks noChangeArrowheads="1"/>
          </p:cNvPicPr>
          <p:nvPr/>
        </p:nvPicPr>
        <p:blipFill>
          <a:blip r:embed="rId2">
            <a:extLst>
              <a:ext uri="{28A0092B-C50C-407E-A947-70E740481C1C}">
                <a14:useLocalDpi xmlns:a14="http://schemas.microsoft.com/office/drawing/2010/main" val="0"/>
              </a:ext>
            </a:extLst>
          </a:blip>
          <a:srcRect r="-299" b="-256"/>
          <a:stretch>
            <a:fillRect/>
          </a:stretch>
        </p:blipFill>
        <p:spPr bwMode="auto">
          <a:xfrm>
            <a:off x="179512" y="116632"/>
            <a:ext cx="1689001" cy="1680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C35B2-75B9-B7D7-8CBB-7EAB363BE801}"/>
            </a:ext>
          </a:extLst>
        </p:cNvPr>
        <p:cNvGrpSpPr/>
        <p:nvPr/>
      </p:nvGrpSpPr>
      <p:grpSpPr>
        <a:xfrm>
          <a:off x="0" y="0"/>
          <a:ext cx="0" cy="0"/>
          <a:chOff x="0" y="0"/>
          <a:chExt cx="0" cy="0"/>
        </a:xfrm>
      </p:grpSpPr>
      <p:sp>
        <p:nvSpPr>
          <p:cNvPr id="4" name="WordArt 5">
            <a:extLst>
              <a:ext uri="{FF2B5EF4-FFF2-40B4-BE49-F238E27FC236}">
                <a16:creationId xmlns:a16="http://schemas.microsoft.com/office/drawing/2014/main" id="{229130AF-F9E3-E769-C7C5-44CA80462610}"/>
              </a:ext>
            </a:extLst>
          </p:cNvPr>
          <p:cNvSpPr>
            <a:spLocks noChangeArrowheads="1" noChangeShapeType="1" noTextEdit="1"/>
          </p:cNvSpPr>
          <p:nvPr/>
        </p:nvSpPr>
        <p:spPr bwMode="auto">
          <a:xfrm>
            <a:off x="755576" y="388514"/>
            <a:ext cx="7272337" cy="720725"/>
          </a:xfrm>
          <a:prstGeom prst="rect">
            <a:avLst/>
          </a:prstGeom>
        </p:spPr>
        <p:txBody>
          <a:bodyPr wrap="none" fromWordArt="1">
            <a:prstTxWarp prst="textPlain">
              <a:avLst>
                <a:gd name="adj" fmla="val 50000"/>
              </a:avLst>
            </a:prstTxWarp>
          </a:bodyPr>
          <a:lstStyle/>
          <a:p>
            <a:pPr algn="ctr"/>
            <a:r>
              <a:rPr lang="en-GB" sz="3600" kern="10" dirty="0">
                <a:ln w="28575">
                  <a:solidFill>
                    <a:schemeClr val="tx1"/>
                  </a:solidFill>
                  <a:round/>
                  <a:headEnd/>
                  <a:tailEnd/>
                </a:ln>
                <a:solidFill>
                  <a:srgbClr val="00B050"/>
                </a:solidFill>
                <a:latin typeface="Berlin Sans FB Demi" panose="020E0802020502020306" pitchFamily="34" charset="0"/>
              </a:rPr>
              <a:t>Meet the teacher</a:t>
            </a:r>
          </a:p>
        </p:txBody>
      </p:sp>
      <p:sp>
        <p:nvSpPr>
          <p:cNvPr id="13" name="Rectangle 12">
            <a:extLst>
              <a:ext uri="{FF2B5EF4-FFF2-40B4-BE49-F238E27FC236}">
                <a16:creationId xmlns:a16="http://schemas.microsoft.com/office/drawing/2014/main" id="{E434E36D-40B9-A9D3-E22C-6FE46BDA374E}"/>
              </a:ext>
            </a:extLst>
          </p:cNvPr>
          <p:cNvSpPr/>
          <p:nvPr/>
        </p:nvSpPr>
        <p:spPr>
          <a:xfrm>
            <a:off x="251520" y="4651681"/>
            <a:ext cx="7920880" cy="2089687"/>
          </a:xfrm>
          <a:prstGeom prst="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GB" dirty="0"/>
              <a:t>I am Mrs Rollason</a:t>
            </a:r>
          </a:p>
          <a:p>
            <a:pPr algn="ctr"/>
            <a:r>
              <a:rPr lang="en-GB" dirty="0"/>
              <a:t>I have 3 children- Eleanor is 9, Florence is 6 and Scarlett is 4.</a:t>
            </a:r>
          </a:p>
          <a:p>
            <a:pPr algn="ctr"/>
            <a:r>
              <a:rPr lang="en-GB" dirty="0"/>
              <a:t>I enjoy running and yoga.</a:t>
            </a:r>
          </a:p>
          <a:p>
            <a:pPr algn="ctr"/>
            <a:r>
              <a:rPr lang="en-GB" dirty="0"/>
              <a:t>I am currently renovating my house.</a:t>
            </a:r>
          </a:p>
          <a:p>
            <a:pPr algn="ctr"/>
            <a:endParaRPr lang="en-GB" dirty="0"/>
          </a:p>
          <a:p>
            <a:pPr algn="ctr"/>
            <a:r>
              <a:rPr lang="en-GB" dirty="0"/>
              <a:t>RE lead. </a:t>
            </a:r>
          </a:p>
          <a:p>
            <a:pPr algn="ctr"/>
            <a:endParaRPr lang="en-GB" dirty="0"/>
          </a:p>
        </p:txBody>
      </p:sp>
      <p:pic>
        <p:nvPicPr>
          <p:cNvPr id="2" name="Picture 1" descr="A family posing for a picture&#10;&#10;AI-generated content may be incorrect.">
            <a:extLst>
              <a:ext uri="{FF2B5EF4-FFF2-40B4-BE49-F238E27FC236}">
                <a16:creationId xmlns:a16="http://schemas.microsoft.com/office/drawing/2014/main" id="{B00E7F6B-D50A-77F5-26E8-BEF31F2293A2}"/>
              </a:ext>
            </a:extLst>
          </p:cNvPr>
          <p:cNvPicPr>
            <a:picLocks noChangeAspect="1"/>
          </p:cNvPicPr>
          <p:nvPr/>
        </p:nvPicPr>
        <p:blipFill>
          <a:blip r:embed="rId2"/>
          <a:stretch>
            <a:fillRect/>
          </a:stretch>
        </p:blipFill>
        <p:spPr>
          <a:xfrm>
            <a:off x="560717" y="1310766"/>
            <a:ext cx="3637472" cy="2841865"/>
          </a:xfrm>
          <a:prstGeom prst="rect">
            <a:avLst/>
          </a:prstGeom>
        </p:spPr>
      </p:pic>
      <p:pic>
        <p:nvPicPr>
          <p:cNvPr id="3" name="Picture 2" descr="A group of girls standing on a tree stump&#10;&#10;AI-generated content may be incorrect.">
            <a:extLst>
              <a:ext uri="{FF2B5EF4-FFF2-40B4-BE49-F238E27FC236}">
                <a16:creationId xmlns:a16="http://schemas.microsoft.com/office/drawing/2014/main" id="{D52627C1-4D70-BAF1-6E2E-519B95D7399C}"/>
              </a:ext>
            </a:extLst>
          </p:cNvPr>
          <p:cNvPicPr>
            <a:picLocks noChangeAspect="1"/>
          </p:cNvPicPr>
          <p:nvPr/>
        </p:nvPicPr>
        <p:blipFill>
          <a:blip r:embed="rId3"/>
          <a:srcRect l="30118" t="-1" r="31294" b="25953"/>
          <a:stretch>
            <a:fillRect/>
          </a:stretch>
        </p:blipFill>
        <p:spPr>
          <a:xfrm>
            <a:off x="5449019" y="1310717"/>
            <a:ext cx="2079173" cy="3033102"/>
          </a:xfrm>
          <a:prstGeom prst="rect">
            <a:avLst/>
          </a:prstGeom>
        </p:spPr>
      </p:pic>
    </p:spTree>
    <p:extLst>
      <p:ext uri="{BB962C8B-B14F-4D97-AF65-F5344CB8AC3E}">
        <p14:creationId xmlns:p14="http://schemas.microsoft.com/office/powerpoint/2010/main" val="790354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WordArt 5">
            <a:extLst>
              <a:ext uri="{FF2B5EF4-FFF2-40B4-BE49-F238E27FC236}">
                <a16:creationId xmlns:a16="http://schemas.microsoft.com/office/drawing/2014/main" id="{86CAC9D4-8DE3-44E8-8F0E-8C590EC84D8E}"/>
              </a:ext>
            </a:extLst>
          </p:cNvPr>
          <p:cNvSpPr>
            <a:spLocks noChangeArrowheads="1" noChangeShapeType="1" noTextEdit="1"/>
          </p:cNvSpPr>
          <p:nvPr/>
        </p:nvSpPr>
        <p:spPr bwMode="auto">
          <a:xfrm>
            <a:off x="395288" y="620713"/>
            <a:ext cx="7272337" cy="720725"/>
          </a:xfrm>
          <a:prstGeom prst="rect">
            <a:avLst/>
          </a:prstGeom>
        </p:spPr>
        <p:txBody>
          <a:bodyPr wrap="none" fromWordArt="1">
            <a:prstTxWarp prst="textPlain">
              <a:avLst>
                <a:gd name="adj" fmla="val 50000"/>
              </a:avLst>
            </a:prstTxWarp>
          </a:bodyPr>
          <a:lstStyle/>
          <a:p>
            <a:pPr algn="ctr"/>
            <a:r>
              <a:rPr lang="en-GB" sz="3600" kern="10" dirty="0">
                <a:ln w="28575">
                  <a:solidFill>
                    <a:schemeClr val="tx1"/>
                  </a:solidFill>
                  <a:round/>
                  <a:headEnd/>
                  <a:tailEnd/>
                </a:ln>
                <a:solidFill>
                  <a:srgbClr val="00B050"/>
                </a:solidFill>
                <a:latin typeface="Berlin Sans FB Demi" panose="020E0802020502020306" pitchFamily="34" charset="0"/>
              </a:rPr>
              <a:t>General information</a:t>
            </a:r>
          </a:p>
        </p:txBody>
      </p:sp>
      <p:sp>
        <p:nvSpPr>
          <p:cNvPr id="3078" name="Text Box 6">
            <a:extLst>
              <a:ext uri="{FF2B5EF4-FFF2-40B4-BE49-F238E27FC236}">
                <a16:creationId xmlns:a16="http://schemas.microsoft.com/office/drawing/2014/main" id="{17A86359-881E-4CB7-9AE7-1674BB5915C0}"/>
              </a:ext>
            </a:extLst>
          </p:cNvPr>
          <p:cNvSpPr txBox="1">
            <a:spLocks noChangeArrowheads="1"/>
          </p:cNvSpPr>
          <p:nvPr/>
        </p:nvSpPr>
        <p:spPr bwMode="auto">
          <a:xfrm>
            <a:off x="504031" y="836712"/>
            <a:ext cx="8135938"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rgbClr val="FF0000"/>
              </a:buClr>
              <a:buFont typeface="Wingdings" pitchFamily="2" charset="2"/>
              <a:buChar char="¬"/>
              <a:defRPr/>
            </a:pPr>
            <a:endParaRPr lang="en-GB" altLang="en-US" sz="2000" dirty="0">
              <a:latin typeface="Berlin Sans FB" pitchFamily="34" charset="0"/>
            </a:endParaRPr>
          </a:p>
          <a:p>
            <a:pPr>
              <a:spcBef>
                <a:spcPct val="50000"/>
              </a:spcBef>
              <a:buClr>
                <a:srgbClr val="FF0000"/>
              </a:buClr>
              <a:buFont typeface="Wingdings" pitchFamily="2" charset="2"/>
              <a:buChar char="¬"/>
              <a:defRPr/>
            </a:pPr>
            <a:endParaRPr lang="en-GB" altLang="en-US" sz="2000" dirty="0">
              <a:latin typeface="Berlin Sans FB" pitchFamily="34" charset="0"/>
            </a:endParaRPr>
          </a:p>
          <a:p>
            <a:pPr>
              <a:spcBef>
                <a:spcPct val="50000"/>
              </a:spcBef>
              <a:buClr>
                <a:srgbClr val="FF0000"/>
              </a:buClr>
              <a:buFont typeface="Wingdings" pitchFamily="2" charset="2"/>
              <a:buChar char="¬"/>
              <a:defRPr/>
            </a:pPr>
            <a:r>
              <a:rPr lang="en-GB" altLang="en-US" sz="2000" dirty="0">
                <a:latin typeface="Berlin Sans FB" pitchFamily="34" charset="0"/>
              </a:rPr>
              <a:t>Snacks will be provided for children in school</a:t>
            </a:r>
          </a:p>
          <a:p>
            <a:pPr>
              <a:spcBef>
                <a:spcPct val="50000"/>
              </a:spcBef>
              <a:buClr>
                <a:srgbClr val="FF0000"/>
              </a:buClr>
              <a:buFont typeface="Wingdings" pitchFamily="2" charset="2"/>
              <a:buChar char="¬"/>
              <a:defRPr/>
            </a:pPr>
            <a:r>
              <a:rPr lang="en-GB" altLang="en-US" sz="2000" dirty="0">
                <a:latin typeface="Berlin Sans FB" pitchFamily="34" charset="0"/>
              </a:rPr>
              <a:t>Labels – </a:t>
            </a:r>
            <a:r>
              <a:rPr lang="en-GB" altLang="en-US" sz="2000" dirty="0">
                <a:highlight>
                  <a:srgbClr val="FFFF00"/>
                </a:highlight>
                <a:latin typeface="Berlin Sans FB" pitchFamily="34" charset="0"/>
              </a:rPr>
              <a:t>all</a:t>
            </a:r>
            <a:r>
              <a:rPr lang="en-GB" altLang="en-US" sz="2000" dirty="0">
                <a:latin typeface="Berlin Sans FB" pitchFamily="34" charset="0"/>
              </a:rPr>
              <a:t> clothing </a:t>
            </a:r>
            <a:r>
              <a:rPr lang="en-GB" altLang="en-US" sz="2000" dirty="0" err="1">
                <a:latin typeface="Berlin Sans FB" pitchFamily="34" charset="0"/>
              </a:rPr>
              <a:t>ie</a:t>
            </a:r>
            <a:r>
              <a:rPr lang="en-GB" altLang="en-US" sz="2000" dirty="0">
                <a:latin typeface="Berlin Sans FB" pitchFamily="34" charset="0"/>
              </a:rPr>
              <a:t>. jumpers, fleeces and PE kits.</a:t>
            </a:r>
          </a:p>
          <a:p>
            <a:pPr>
              <a:spcBef>
                <a:spcPct val="50000"/>
              </a:spcBef>
              <a:buClr>
                <a:srgbClr val="FF0000"/>
              </a:buClr>
              <a:buFont typeface="Wingdings" pitchFamily="2" charset="2"/>
              <a:buChar char="¬"/>
              <a:defRPr/>
            </a:pPr>
            <a:r>
              <a:rPr lang="en-GB" altLang="en-US" sz="2000" dirty="0">
                <a:latin typeface="Berlin Sans FB" pitchFamily="34" charset="0"/>
              </a:rPr>
              <a:t>Jewellery – only sensible watches. </a:t>
            </a:r>
          </a:p>
          <a:p>
            <a:pPr>
              <a:spcBef>
                <a:spcPct val="50000"/>
              </a:spcBef>
              <a:buClr>
                <a:srgbClr val="FF0000"/>
              </a:buClr>
              <a:buFont typeface="Wingdings" pitchFamily="2" charset="2"/>
              <a:buChar char="¬"/>
              <a:defRPr/>
            </a:pPr>
            <a:r>
              <a:rPr lang="en-GB" altLang="en-US" sz="2000" dirty="0">
                <a:latin typeface="Berlin Sans FB" pitchFamily="34" charset="0"/>
              </a:rPr>
              <a:t>Earrings should not be worn in school. </a:t>
            </a:r>
          </a:p>
          <a:p>
            <a:pPr>
              <a:spcBef>
                <a:spcPct val="50000"/>
              </a:spcBef>
              <a:buClr>
                <a:srgbClr val="FF0000"/>
              </a:buClr>
              <a:buFont typeface="Wingdings" pitchFamily="2" charset="2"/>
              <a:buChar char="¬"/>
              <a:defRPr/>
            </a:pPr>
            <a:r>
              <a:rPr lang="en-GB" altLang="en-US" sz="2000" dirty="0">
                <a:latin typeface="Berlin Sans FB" pitchFamily="34" charset="0"/>
              </a:rPr>
              <a:t>Please send in a labelled water bottle. No juice!</a:t>
            </a:r>
          </a:p>
          <a:p>
            <a:pPr>
              <a:spcBef>
                <a:spcPct val="50000"/>
              </a:spcBef>
              <a:buClr>
                <a:srgbClr val="FF0000"/>
              </a:buClr>
              <a:buFont typeface="Wingdings" pitchFamily="2" charset="2"/>
              <a:buChar char="¬"/>
              <a:defRPr/>
            </a:pPr>
            <a:r>
              <a:rPr lang="en-GB" altLang="en-US" sz="2000" dirty="0">
                <a:latin typeface="Berlin Sans FB" pitchFamily="34" charset="0"/>
              </a:rPr>
              <a:t>1 small keyring on the book bag.</a:t>
            </a:r>
          </a:p>
          <a:p>
            <a:pPr>
              <a:spcBef>
                <a:spcPct val="50000"/>
              </a:spcBef>
              <a:buClr>
                <a:srgbClr val="FF0000"/>
              </a:buClr>
              <a:buFont typeface="Wingdings" pitchFamily="2" charset="2"/>
              <a:buChar char="¬"/>
              <a:defRPr/>
            </a:pPr>
            <a:r>
              <a:rPr lang="en-GB" altLang="en-US" sz="2000" dirty="0">
                <a:latin typeface="Berlin Sans FB" pitchFamily="34" charset="0"/>
              </a:rPr>
              <a:t>Homework is given on a Friday and to be returned on Wednesday</a:t>
            </a:r>
          </a:p>
          <a:p>
            <a:pPr>
              <a:spcBef>
                <a:spcPct val="50000"/>
              </a:spcBef>
              <a:buClr>
                <a:srgbClr val="FF0000"/>
              </a:buClr>
              <a:buFont typeface="Wingdings" pitchFamily="2" charset="2"/>
              <a:buChar char="¬"/>
              <a:defRPr/>
            </a:pPr>
            <a:r>
              <a:rPr lang="en-GB" altLang="en-US" sz="2000" dirty="0">
                <a:solidFill>
                  <a:srgbClr val="FFFF00"/>
                </a:solidFill>
                <a:effectLst>
                  <a:outerShdw blurRad="38100" dist="38100" dir="2700000" algn="tl">
                    <a:srgbClr val="000000"/>
                  </a:outerShdw>
                </a:effectLst>
                <a:latin typeface="Berlin Sans FB" pitchFamily="34" charset="0"/>
              </a:rPr>
              <a:t>PE kits (indoor and outdoor) to be brought in and left in school until the end of term.</a:t>
            </a:r>
          </a:p>
          <a:p>
            <a:pPr>
              <a:spcBef>
                <a:spcPct val="50000"/>
              </a:spcBef>
              <a:buClr>
                <a:srgbClr val="FF0000"/>
              </a:buClr>
              <a:buFont typeface="Wingdings" pitchFamily="2" charset="2"/>
              <a:buChar char="¬"/>
              <a:defRPr/>
            </a:pPr>
            <a:r>
              <a:rPr lang="en-GB" altLang="en-US" sz="2000" dirty="0">
                <a:solidFill>
                  <a:srgbClr val="FFFF00"/>
                </a:solidFill>
                <a:effectLst>
                  <a:outerShdw blurRad="38100" dist="38100" dir="2700000" algn="tl">
                    <a:srgbClr val="000000"/>
                  </a:outerShdw>
                </a:effectLst>
                <a:latin typeface="Berlin Sans FB" pitchFamily="34" charset="0"/>
              </a:rPr>
              <a:t>Forest School kits to be labelled and brought in a bag and a spare carrier bag only on FS day.</a:t>
            </a:r>
          </a:p>
          <a:p>
            <a:pPr>
              <a:spcBef>
                <a:spcPct val="50000"/>
              </a:spcBef>
              <a:buClr>
                <a:srgbClr val="FF0000"/>
              </a:buClr>
              <a:buFont typeface="Wingdings" pitchFamily="2" charset="2"/>
              <a:buNone/>
              <a:defRPr/>
            </a:pPr>
            <a:endParaRPr lang="en-US" altLang="en-US" sz="2400" dirty="0">
              <a:solidFill>
                <a:srgbClr val="FFFF00"/>
              </a:solidFill>
              <a:effectLst>
                <a:outerShdw blurRad="38100" dist="38100" dir="2700000" algn="tl">
                  <a:srgbClr val="000000"/>
                </a:outerShdw>
              </a:effectLst>
              <a:latin typeface="Berlin Sans FB"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31EE8-BD39-460A-DFF3-F0EE41425DA4}"/>
            </a:ext>
          </a:extLst>
        </p:cNvPr>
        <p:cNvGrpSpPr/>
        <p:nvPr/>
      </p:nvGrpSpPr>
      <p:grpSpPr>
        <a:xfrm>
          <a:off x="0" y="0"/>
          <a:ext cx="0" cy="0"/>
          <a:chOff x="0" y="0"/>
          <a:chExt cx="0" cy="0"/>
        </a:xfrm>
      </p:grpSpPr>
      <p:sp>
        <p:nvSpPr>
          <p:cNvPr id="3078" name="Text Box 6">
            <a:extLst>
              <a:ext uri="{FF2B5EF4-FFF2-40B4-BE49-F238E27FC236}">
                <a16:creationId xmlns:a16="http://schemas.microsoft.com/office/drawing/2014/main" id="{53B7DCD5-47C3-A315-8631-0D8D1D77DE7E}"/>
              </a:ext>
            </a:extLst>
          </p:cNvPr>
          <p:cNvSpPr txBox="1">
            <a:spLocks noChangeArrowheads="1"/>
          </p:cNvSpPr>
          <p:nvPr/>
        </p:nvSpPr>
        <p:spPr bwMode="auto">
          <a:xfrm>
            <a:off x="504031" y="836712"/>
            <a:ext cx="8135938"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rgbClr val="FF0000"/>
              </a:buClr>
              <a:buFont typeface="Wingdings" pitchFamily="2" charset="2"/>
              <a:buChar char="¬"/>
              <a:defRPr/>
            </a:pPr>
            <a:endParaRPr lang="en-GB" altLang="en-US" sz="2000" dirty="0">
              <a:latin typeface="Berlin Sans FB" pitchFamily="34" charset="0"/>
            </a:endParaRPr>
          </a:p>
          <a:p>
            <a:pPr>
              <a:spcBef>
                <a:spcPct val="50000"/>
              </a:spcBef>
              <a:buClr>
                <a:srgbClr val="FF0000"/>
              </a:buClr>
              <a:buFont typeface="Wingdings" pitchFamily="2" charset="2"/>
              <a:buChar char="¬"/>
              <a:defRPr/>
            </a:pPr>
            <a:endParaRPr lang="en-GB" altLang="en-US" sz="2000" dirty="0">
              <a:latin typeface="Berlin Sans FB" pitchFamily="34" charset="0"/>
            </a:endParaRPr>
          </a:p>
          <a:p>
            <a:pPr>
              <a:spcBef>
                <a:spcPct val="50000"/>
              </a:spcBef>
              <a:buClr>
                <a:srgbClr val="FF0000"/>
              </a:buClr>
              <a:buFont typeface="Wingdings" pitchFamily="2" charset="2"/>
              <a:buChar char="¬"/>
              <a:defRPr/>
            </a:pPr>
            <a:r>
              <a:rPr lang="en-GB" altLang="en-US" sz="3200" dirty="0">
                <a:effectLst>
                  <a:outerShdw blurRad="38100" dist="38100" dir="2700000" algn="tl">
                    <a:srgbClr val="000000"/>
                  </a:outerShdw>
                </a:effectLst>
                <a:latin typeface="Berlin Sans FB" pitchFamily="34" charset="0"/>
              </a:rPr>
              <a:t>Classroom doors open at 8.40</a:t>
            </a:r>
          </a:p>
          <a:p>
            <a:pPr>
              <a:spcBef>
                <a:spcPct val="50000"/>
              </a:spcBef>
              <a:buClr>
                <a:srgbClr val="FF0000"/>
              </a:buClr>
              <a:buFont typeface="Wingdings" pitchFamily="2" charset="2"/>
              <a:buChar char="¬"/>
              <a:defRPr/>
            </a:pPr>
            <a:r>
              <a:rPr lang="en-GB" altLang="en-US" sz="3200" dirty="0">
                <a:effectLst>
                  <a:outerShdw blurRad="38100" dist="38100" dir="2700000" algn="tl">
                    <a:srgbClr val="000000"/>
                  </a:outerShdw>
                </a:effectLst>
                <a:latin typeface="Berlin Sans FB" pitchFamily="34" charset="0"/>
              </a:rPr>
              <a:t>Registration closes at 8.55</a:t>
            </a:r>
          </a:p>
          <a:p>
            <a:pPr>
              <a:spcBef>
                <a:spcPct val="50000"/>
              </a:spcBef>
              <a:buClr>
                <a:srgbClr val="FF0000"/>
              </a:buClr>
              <a:buFont typeface="Wingdings" pitchFamily="2" charset="2"/>
              <a:buChar char="¬"/>
              <a:defRPr/>
            </a:pPr>
            <a:r>
              <a:rPr lang="en-GB" altLang="en-US" sz="3200" dirty="0">
                <a:effectLst>
                  <a:outerShdw blurRad="38100" dist="38100" dir="2700000" algn="tl">
                    <a:srgbClr val="000000"/>
                  </a:outerShdw>
                </a:effectLst>
                <a:latin typeface="Berlin Sans FB" pitchFamily="34" charset="0"/>
              </a:rPr>
              <a:t>Break time is 10.45</a:t>
            </a:r>
          </a:p>
          <a:p>
            <a:pPr>
              <a:spcBef>
                <a:spcPct val="50000"/>
              </a:spcBef>
              <a:buClr>
                <a:srgbClr val="FF0000"/>
              </a:buClr>
              <a:buFont typeface="Wingdings" pitchFamily="2" charset="2"/>
              <a:buChar char="¬"/>
              <a:defRPr/>
            </a:pPr>
            <a:r>
              <a:rPr lang="en-GB" altLang="en-US" sz="3200" dirty="0">
                <a:effectLst>
                  <a:outerShdw blurRad="38100" dist="38100" dir="2700000" algn="tl">
                    <a:srgbClr val="000000"/>
                  </a:outerShdw>
                </a:effectLst>
                <a:latin typeface="Berlin Sans FB" pitchFamily="34" charset="0"/>
              </a:rPr>
              <a:t>Lunchtime is 11.45-12.45</a:t>
            </a:r>
          </a:p>
          <a:p>
            <a:pPr>
              <a:spcBef>
                <a:spcPct val="50000"/>
              </a:spcBef>
              <a:buClr>
                <a:srgbClr val="FF0000"/>
              </a:buClr>
              <a:buFont typeface="Wingdings" pitchFamily="2" charset="2"/>
              <a:buChar char="¬"/>
              <a:defRPr/>
            </a:pPr>
            <a:r>
              <a:rPr lang="en-GB" altLang="en-US" sz="3200" dirty="0">
                <a:effectLst>
                  <a:outerShdw blurRad="38100" dist="38100" dir="2700000" algn="tl">
                    <a:srgbClr val="000000"/>
                  </a:outerShdw>
                </a:effectLst>
                <a:latin typeface="Berlin Sans FB" pitchFamily="34" charset="0"/>
              </a:rPr>
              <a:t>School day finishes at 3.15</a:t>
            </a:r>
          </a:p>
          <a:p>
            <a:pPr>
              <a:spcBef>
                <a:spcPct val="50000"/>
              </a:spcBef>
              <a:buClr>
                <a:srgbClr val="FF0000"/>
              </a:buClr>
              <a:buFont typeface="Wingdings" pitchFamily="2" charset="2"/>
              <a:buNone/>
              <a:defRPr/>
            </a:pPr>
            <a:endParaRPr lang="en-US" altLang="en-US" sz="2400" dirty="0">
              <a:solidFill>
                <a:srgbClr val="FFFF00"/>
              </a:solidFill>
              <a:effectLst>
                <a:outerShdw blurRad="38100" dist="38100" dir="2700000" algn="tl">
                  <a:srgbClr val="000000"/>
                </a:outerShdw>
              </a:effectLst>
              <a:latin typeface="Berlin Sans FB" pitchFamily="34" charset="0"/>
            </a:endParaRPr>
          </a:p>
        </p:txBody>
      </p:sp>
      <p:sp>
        <p:nvSpPr>
          <p:cNvPr id="2" name="Rectangle 1">
            <a:extLst>
              <a:ext uri="{FF2B5EF4-FFF2-40B4-BE49-F238E27FC236}">
                <a16:creationId xmlns:a16="http://schemas.microsoft.com/office/drawing/2014/main" id="{095B89C5-9AFC-7B6F-1F39-607BC2BFCC6A}"/>
              </a:ext>
            </a:extLst>
          </p:cNvPr>
          <p:cNvSpPr/>
          <p:nvPr/>
        </p:nvSpPr>
        <p:spPr>
          <a:xfrm>
            <a:off x="833837" y="375047"/>
            <a:ext cx="6272871" cy="923330"/>
          </a:xfrm>
          <a:prstGeom prst="rect">
            <a:avLst/>
          </a:prstGeom>
          <a:noFill/>
        </p:spPr>
        <p:txBody>
          <a:bodyPr wrap="none" lIns="91440" tIns="45720" rIns="91440" bIns="45720">
            <a:spAutoFit/>
          </a:bodyPr>
          <a:lstStyle/>
          <a:p>
            <a:pPr algn="ctr"/>
            <a:r>
              <a:rPr lang="en-US" sz="5400" b="1" u="sng"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erlin Sans FB" panose="020E0602020502020306" pitchFamily="34" charset="0"/>
              </a:rPr>
              <a:t>Timings of the day</a:t>
            </a:r>
          </a:p>
        </p:txBody>
      </p:sp>
    </p:spTree>
    <p:extLst>
      <p:ext uri="{BB962C8B-B14F-4D97-AF65-F5344CB8AC3E}">
        <p14:creationId xmlns:p14="http://schemas.microsoft.com/office/powerpoint/2010/main" val="2926899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B11BC-C82C-48E6-8773-3B81E4D1007D}"/>
              </a:ext>
            </a:extLst>
          </p:cNvPr>
          <p:cNvSpPr>
            <a:spLocks noGrp="1"/>
          </p:cNvSpPr>
          <p:nvPr>
            <p:ph type="title"/>
          </p:nvPr>
        </p:nvSpPr>
        <p:spPr/>
        <p:txBody>
          <a:bodyPr/>
          <a:lstStyle/>
          <a:p>
            <a:r>
              <a:rPr lang="en-GB" u="sng" dirty="0">
                <a:solidFill>
                  <a:srgbClr val="00B050"/>
                </a:solidFill>
                <a:latin typeface="Berlin Sans FB Demi" panose="020E0802020502020306" pitchFamily="34" charset="0"/>
              </a:rPr>
              <a:t>Attendance – 5 day Challenge</a:t>
            </a:r>
          </a:p>
        </p:txBody>
      </p:sp>
      <p:sp>
        <p:nvSpPr>
          <p:cNvPr id="3" name="TextBox 2">
            <a:extLst>
              <a:ext uri="{FF2B5EF4-FFF2-40B4-BE49-F238E27FC236}">
                <a16:creationId xmlns:a16="http://schemas.microsoft.com/office/drawing/2014/main" id="{4037A174-6082-40A9-B66A-3E71D441F2B1}"/>
              </a:ext>
            </a:extLst>
          </p:cNvPr>
          <p:cNvSpPr txBox="1"/>
          <p:nvPr/>
        </p:nvSpPr>
        <p:spPr>
          <a:xfrm>
            <a:off x="179512" y="976048"/>
            <a:ext cx="8568952" cy="6063198"/>
          </a:xfrm>
          <a:prstGeom prst="rect">
            <a:avLst/>
          </a:prstGeom>
          <a:noFill/>
        </p:spPr>
        <p:txBody>
          <a:bodyPr wrap="square" rtlCol="0">
            <a:spAutoFit/>
          </a:bodyPr>
          <a:lstStyle/>
          <a:p>
            <a:pPr marL="285750" indent="-285750">
              <a:buFont typeface="Arial" panose="020B0604020202020204" pitchFamily="34" charset="0"/>
              <a:buChar char="•"/>
            </a:pPr>
            <a:endParaRPr lang="en-GB" sz="1000" dirty="0">
              <a:solidFill>
                <a:schemeClr val="accent5">
                  <a:lumMod val="75000"/>
                </a:schemeClr>
              </a:solidFill>
            </a:endParaRPr>
          </a:p>
          <a:p>
            <a:pPr marL="285750" indent="-285750">
              <a:buFont typeface="Arial" panose="020B0604020202020204" pitchFamily="34" charset="0"/>
              <a:buChar char="•"/>
            </a:pPr>
            <a:r>
              <a:rPr lang="en-GB" dirty="0">
                <a:solidFill>
                  <a:schemeClr val="accent5">
                    <a:lumMod val="75000"/>
                  </a:schemeClr>
                </a:solidFill>
              </a:rPr>
              <a:t>Aim for 97% attendance – this is a 5 day challenge. Your child should have no more than 5 days absence as a maximum. </a:t>
            </a:r>
          </a:p>
          <a:p>
            <a:endParaRPr lang="en-GB" dirty="0">
              <a:solidFill>
                <a:schemeClr val="accent5">
                  <a:lumMod val="75000"/>
                </a:schemeClr>
              </a:solidFill>
            </a:endParaRPr>
          </a:p>
          <a:p>
            <a:pPr marL="285750" indent="-285750">
              <a:buFont typeface="Arial" panose="020B0604020202020204" pitchFamily="34" charset="0"/>
              <a:buChar char="•"/>
            </a:pPr>
            <a:r>
              <a:rPr lang="en-GB" dirty="0">
                <a:solidFill>
                  <a:schemeClr val="accent1">
                    <a:lumMod val="75000"/>
                  </a:schemeClr>
                </a:solidFill>
              </a:rPr>
              <a:t>All parents want the best for their children and for them to get on well in life. Having a good education is important to ensure that they have the best opportunities in their adult life. They only get </a:t>
            </a:r>
            <a:r>
              <a:rPr lang="en-GB" b="1" dirty="0">
                <a:solidFill>
                  <a:schemeClr val="accent1">
                    <a:lumMod val="75000"/>
                  </a:schemeClr>
                </a:solidFill>
              </a:rPr>
              <a:t>one chance </a:t>
            </a:r>
            <a:r>
              <a:rPr lang="en-GB" dirty="0">
                <a:solidFill>
                  <a:schemeClr val="accent1">
                    <a:lumMod val="75000"/>
                  </a:schemeClr>
                </a:solidFill>
              </a:rPr>
              <a:t>at school, and your child’s future may be affected by not attending school regularly.</a:t>
            </a:r>
          </a:p>
          <a:p>
            <a:endParaRPr lang="en-GB" dirty="0">
              <a:solidFill>
                <a:schemeClr val="accent1">
                  <a:lumMod val="75000"/>
                </a:schemeClr>
              </a:solidFill>
            </a:endParaRPr>
          </a:p>
          <a:p>
            <a:pPr marL="285750" indent="-285750">
              <a:buFont typeface="Arial" panose="020B0604020202020204" pitchFamily="34" charset="0"/>
              <a:buChar char="•"/>
            </a:pPr>
            <a:r>
              <a:rPr lang="en-GB" dirty="0">
                <a:solidFill>
                  <a:schemeClr val="accent5">
                    <a:lumMod val="75000"/>
                  </a:schemeClr>
                </a:solidFill>
              </a:rPr>
              <a:t>By law children must attend school</a:t>
            </a:r>
          </a:p>
          <a:p>
            <a:endParaRPr lang="en-GB" dirty="0">
              <a:solidFill>
                <a:schemeClr val="accent5">
                  <a:lumMod val="75000"/>
                </a:schemeClr>
              </a:solidFill>
            </a:endParaRPr>
          </a:p>
          <a:p>
            <a:pPr marL="285750" indent="-285750">
              <a:buFont typeface="Arial" panose="020B0604020202020204" pitchFamily="34" charset="0"/>
              <a:buChar char="•"/>
            </a:pPr>
            <a:r>
              <a:rPr lang="en-GB" dirty="0">
                <a:solidFill>
                  <a:schemeClr val="accent1">
                    <a:lumMod val="75000"/>
                  </a:schemeClr>
                </a:solidFill>
              </a:rPr>
              <a:t>90% attendance would mean your child has missed 4 weeks of schooling across the year. This is a huge amount of missed learning</a:t>
            </a:r>
          </a:p>
          <a:p>
            <a:endParaRPr lang="en-GB" dirty="0">
              <a:solidFill>
                <a:schemeClr val="accent1">
                  <a:lumMod val="75000"/>
                </a:schemeClr>
              </a:solidFill>
            </a:endParaRPr>
          </a:p>
          <a:p>
            <a:pPr marL="285750" indent="-285750">
              <a:buFont typeface="Arial" panose="020B0604020202020204" pitchFamily="34" charset="0"/>
              <a:buChar char="•"/>
            </a:pPr>
            <a:r>
              <a:rPr lang="en-GB" dirty="0">
                <a:solidFill>
                  <a:schemeClr val="accent5">
                    <a:lumMod val="75000"/>
                  </a:schemeClr>
                </a:solidFill>
              </a:rPr>
              <a:t>Below 90% is considered a persistent absentee and you must work with the EWS to create a parenting agreement</a:t>
            </a:r>
          </a:p>
          <a:p>
            <a:pPr marL="285750" indent="-285750">
              <a:buFont typeface="Arial" panose="020B0604020202020204" pitchFamily="34" charset="0"/>
              <a:buChar char="•"/>
            </a:pPr>
            <a:endParaRPr lang="en-GB" dirty="0">
              <a:solidFill>
                <a:schemeClr val="accent5">
                  <a:lumMod val="75000"/>
                </a:schemeClr>
              </a:solidFill>
            </a:endParaRPr>
          </a:p>
          <a:p>
            <a:pPr marL="285750" indent="-285750">
              <a:buFont typeface="Arial" panose="020B0604020202020204" pitchFamily="34" charset="0"/>
              <a:buChar char="•"/>
            </a:pPr>
            <a:r>
              <a:rPr lang="en-GB" dirty="0">
                <a:solidFill>
                  <a:schemeClr val="accent5">
                    <a:lumMod val="75000"/>
                  </a:schemeClr>
                </a:solidFill>
              </a:rPr>
              <a:t>Changes to the law- 5 full days or 10 sessions unauthorised absences could result in a fine from the local authority. This includes being late. </a:t>
            </a:r>
          </a:p>
          <a:p>
            <a:pPr marL="285750" indent="-285750">
              <a:buFont typeface="Arial" panose="020B0604020202020204" pitchFamily="34" charset="0"/>
              <a:buChar char="•"/>
            </a:pPr>
            <a:r>
              <a:rPr lang="en-GB" dirty="0">
                <a:solidFill>
                  <a:schemeClr val="accent5">
                    <a:lumMod val="75000"/>
                  </a:schemeClr>
                </a:solidFill>
              </a:rPr>
              <a:t>Children do get ill but if attendance drops below 92% then school will contact you and you maybe asked to provide </a:t>
            </a:r>
            <a:r>
              <a:rPr lang="en-GB">
                <a:solidFill>
                  <a:schemeClr val="accent5">
                    <a:lumMod val="75000"/>
                  </a:schemeClr>
                </a:solidFill>
              </a:rPr>
              <a:t>medical evidence.  </a:t>
            </a:r>
            <a:endParaRPr lang="en-GB" dirty="0">
              <a:solidFill>
                <a:schemeClr val="accent5">
                  <a:lumMod val="75000"/>
                </a:schemeClr>
              </a:solidFill>
            </a:endParaRPr>
          </a:p>
          <a:p>
            <a:pPr marL="285750" indent="-285750">
              <a:buFont typeface="Arial" panose="020B0604020202020204" pitchFamily="34" charset="0"/>
              <a:buChar char="•"/>
            </a:pPr>
            <a:endParaRPr lang="en-GB" dirty="0">
              <a:solidFill>
                <a:schemeClr val="accent5">
                  <a:lumMod val="75000"/>
                </a:schemeClr>
              </a:solidFill>
            </a:endParaRPr>
          </a:p>
        </p:txBody>
      </p:sp>
    </p:spTree>
    <p:extLst>
      <p:ext uri="{BB962C8B-B14F-4D97-AF65-F5344CB8AC3E}">
        <p14:creationId xmlns:p14="http://schemas.microsoft.com/office/powerpoint/2010/main" val="895699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FC7ED-DFED-4341-BDA5-5F724CEC226B}"/>
              </a:ext>
            </a:extLst>
          </p:cNvPr>
          <p:cNvSpPr>
            <a:spLocks noGrp="1"/>
          </p:cNvSpPr>
          <p:nvPr>
            <p:ph type="title"/>
          </p:nvPr>
        </p:nvSpPr>
        <p:spPr>
          <a:xfrm>
            <a:off x="611560" y="0"/>
            <a:ext cx="6347713" cy="1320800"/>
          </a:xfrm>
        </p:spPr>
        <p:txBody>
          <a:bodyPr>
            <a:normAutofit/>
          </a:bodyPr>
          <a:lstStyle/>
          <a:p>
            <a:r>
              <a:rPr lang="en-GB" sz="5400" u="sng" dirty="0">
                <a:latin typeface="Berlin Sans FB" panose="020E0602020502020306" pitchFamily="34" charset="0"/>
              </a:rPr>
              <a:t>Weekly Timetable</a:t>
            </a:r>
          </a:p>
        </p:txBody>
      </p:sp>
      <p:pic>
        <p:nvPicPr>
          <p:cNvPr id="5" name="Content Placeholder 4">
            <a:extLst>
              <a:ext uri="{FF2B5EF4-FFF2-40B4-BE49-F238E27FC236}">
                <a16:creationId xmlns:a16="http://schemas.microsoft.com/office/drawing/2014/main" id="{12EE5106-4CA7-4F5C-A63E-EE3D73759B9C}"/>
              </a:ext>
            </a:extLst>
          </p:cNvPr>
          <p:cNvPicPr>
            <a:picLocks noGrp="1" noChangeAspect="1"/>
          </p:cNvPicPr>
          <p:nvPr>
            <p:ph idx="1"/>
          </p:nvPr>
        </p:nvPicPr>
        <p:blipFill>
          <a:blip r:embed="rId2"/>
          <a:stretch>
            <a:fillRect/>
          </a:stretch>
        </p:blipFill>
        <p:spPr>
          <a:xfrm>
            <a:off x="355663" y="1124744"/>
            <a:ext cx="8432673" cy="5503168"/>
          </a:xfrm>
        </p:spPr>
      </p:pic>
    </p:spTree>
    <p:extLst>
      <p:ext uri="{BB962C8B-B14F-4D97-AF65-F5344CB8AC3E}">
        <p14:creationId xmlns:p14="http://schemas.microsoft.com/office/powerpoint/2010/main" val="352917072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62EF7407605448B7BF33E158129830" ma:contentTypeVersion="19" ma:contentTypeDescription="Create a new document." ma:contentTypeScope="" ma:versionID="6adebbde94c460559f569e64a950868d">
  <xsd:schema xmlns:xsd="http://www.w3.org/2001/XMLSchema" xmlns:xs="http://www.w3.org/2001/XMLSchema" xmlns:p="http://schemas.microsoft.com/office/2006/metadata/properties" xmlns:ns2="956ac382-e717-4fc3-9b44-d90229a5f5f3" xmlns:ns3="721ccd35-0434-4f5d-87f9-911f92c7faed" targetNamespace="http://schemas.microsoft.com/office/2006/metadata/properties" ma:root="true" ma:fieldsID="6f5b18134862b7ccdf546585cc3dd302" ns2:_="" ns3:_="">
    <xsd:import namespace="956ac382-e717-4fc3-9b44-d90229a5f5f3"/>
    <xsd:import namespace="721ccd35-0434-4f5d-87f9-911f92c7fae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6ac382-e717-4fc3-9b44-d90229a5f5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e03970a-e55d-4629-b0e7-91e18418f62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21ccd35-0434-4f5d-87f9-911f92c7fae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d623688-44b3-4d45-9a19-31513c533710}" ma:internalName="TaxCatchAll" ma:showField="CatchAllData" ma:web="721ccd35-0434-4f5d-87f9-911f92c7fa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56ac382-e717-4fc3-9b44-d90229a5f5f3">
      <Terms xmlns="http://schemas.microsoft.com/office/infopath/2007/PartnerControls"/>
    </lcf76f155ced4ddcb4097134ff3c332f>
    <TaxCatchAll xmlns="721ccd35-0434-4f5d-87f9-911f92c7fae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A81273-B08A-455F-B66E-9B3EFD579A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6ac382-e717-4fc3-9b44-d90229a5f5f3"/>
    <ds:schemaRef ds:uri="721ccd35-0434-4f5d-87f9-911f92c7fa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85B70E-FDF1-4CFC-948B-176BBCADFAD0}">
  <ds:schemaRefs>
    <ds:schemaRef ds:uri="http://schemas.microsoft.com/office/2006/metadata/properties"/>
    <ds:schemaRef ds:uri="http://schemas.microsoft.com/office/infopath/2007/PartnerControls"/>
    <ds:schemaRef ds:uri="956ac382-e717-4fc3-9b44-d90229a5f5f3"/>
    <ds:schemaRef ds:uri="721ccd35-0434-4f5d-87f9-911f92c7faed"/>
  </ds:schemaRefs>
</ds:datastoreItem>
</file>

<file path=customXml/itemProps3.xml><?xml version="1.0" encoding="utf-8"?>
<ds:datastoreItem xmlns:ds="http://schemas.openxmlformats.org/officeDocument/2006/customXml" ds:itemID="{65022F78-B6BA-4432-B6CF-840970840D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3098</TotalTime>
  <Words>1861</Words>
  <Application>Microsoft Office PowerPoint</Application>
  <PresentationFormat>On-screen Show (4:3)</PresentationFormat>
  <Paragraphs>288</Paragraphs>
  <Slides>40</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Arial</vt:lpstr>
      <vt:lpstr>Berlin Sans FB</vt:lpstr>
      <vt:lpstr>Berlin Sans FB Demi</vt:lpstr>
      <vt:lpstr>Calibri</vt:lpstr>
      <vt:lpstr>Comic Sans MS</vt:lpstr>
      <vt:lpstr>Trebuchet MS</vt:lpstr>
      <vt:lpstr>Twinkl</vt:lpstr>
      <vt:lpstr>Wingdings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Attendance – 5 day Challenge</vt:lpstr>
      <vt:lpstr>Weekly Timetable</vt:lpstr>
      <vt:lpstr>A typical day in Y1</vt:lpstr>
      <vt:lpstr>PowerPoint Presentation</vt:lpstr>
      <vt:lpstr>PowerPoint Presentation</vt:lpstr>
      <vt:lpstr>PowerPoint Presentation</vt:lpstr>
      <vt:lpstr>Phonics in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Spellings</vt:lpstr>
      <vt:lpstr>PowerPoint Presentation</vt:lpstr>
      <vt:lpstr>PowerPoint Presentation</vt:lpstr>
      <vt:lpstr>PowerPoint Presentation</vt:lpstr>
      <vt:lpstr>Blackpool Zoo</vt:lpstr>
      <vt:lpstr>DT Making a healthy snack  </vt:lpstr>
      <vt:lpstr>Lots of Fun Maths activites</vt:lpstr>
      <vt:lpstr>History lessons</vt:lpstr>
      <vt:lpstr>History lessons</vt:lpstr>
      <vt:lpstr>Science</vt:lpstr>
      <vt:lpstr>World Book Day!</vt:lpstr>
      <vt:lpstr>Geography</vt:lpstr>
      <vt:lpstr>During one term the children will  take part in a range of  activities to help to increase  confidence, resilience and self esteem.    Activities include: shelters knots digging craft  tree climbing cooking on a fire the freedom to play and take risks </vt:lpstr>
      <vt:lpstr>Year 1 is so much fun!</vt:lpstr>
      <vt:lpstr>PowerPoint Presentation</vt:lpstr>
      <vt:lpstr>Parental Engagement</vt:lpstr>
      <vt:lpstr>PowerPoint Presentation</vt:lpstr>
      <vt:lpstr>PowerPoint Presentation</vt:lpstr>
    </vt:vector>
  </TitlesOfParts>
  <Company>Les Moon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Les Moon</dc:creator>
  <cp:lastModifiedBy>Laura Rollason</cp:lastModifiedBy>
  <cp:revision>117</cp:revision>
  <cp:lastPrinted>2017-09-18T12:51:33Z</cp:lastPrinted>
  <dcterms:created xsi:type="dcterms:W3CDTF">2006-09-29T19:12:13Z</dcterms:created>
  <dcterms:modified xsi:type="dcterms:W3CDTF">2025-09-20T17:33:49Z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0x010100D362EF7407605448B7BF33E158129830</vt:lpwstr>
  </property>
  <property fmtid="{D5CDD505-2E9C-101B-9397-08002B2CF9AE}" pid="3" name="Order">
    <vt:r8>20501000</vt:r8>
  </property>
  <property fmtid="{D5CDD505-2E9C-101B-9397-08002B2CF9AE}" pid="4" name="MediaServiceImageTags">
    <vt:lpwstr/>
  </property>
</Properties>
</file>