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9906000" cy="6858000" type="A4"/>
  <p:notesSz cx="9926638" cy="14355763"/>
  <p:embeddedFontLst>
    <p:embeddedFont>
      <p:font typeface="Handy Casual" panose="020B0604020202020204" charset="0"/>
      <p:regular r:id="rId3"/>
    </p:embeddedFont>
    <p:embeddedFont>
      <p:font typeface="Canva Student Font" panose="020B0604020202020204" charset="0"/>
      <p:regular r:id="rId4"/>
    </p:embeddedFont>
    <p:embeddedFont>
      <p:font typeface="Calibri" panose="020F0502020204030204" pitchFamily="34" charset="0"/>
      <p:regular r:id="rId5"/>
      <p:bold r:id="rId6"/>
      <p:italic r:id="rId7"/>
      <p:boldItalic r:id="rId8"/>
    </p:embeddedFont>
  </p:embeddedFontLst>
  <p:defaultTextStyle>
    <a:defPPr>
      <a:defRPr lang="en-US"/>
    </a:defPPr>
    <a:lvl1pPr marL="0" algn="l" defTabSz="839774" rtl="0" eaLnBrk="1" latinLnBrk="0" hangingPunct="1">
      <a:defRPr sz="1652" kern="1200">
        <a:solidFill>
          <a:schemeClr val="tx1"/>
        </a:solidFill>
        <a:latin typeface="+mn-lt"/>
        <a:ea typeface="+mn-ea"/>
        <a:cs typeface="+mn-cs"/>
      </a:defRPr>
    </a:lvl1pPr>
    <a:lvl2pPr marL="419888" algn="l" defTabSz="839774" rtl="0" eaLnBrk="1" latinLnBrk="0" hangingPunct="1">
      <a:defRPr sz="1652" kern="1200">
        <a:solidFill>
          <a:schemeClr val="tx1"/>
        </a:solidFill>
        <a:latin typeface="+mn-lt"/>
        <a:ea typeface="+mn-ea"/>
        <a:cs typeface="+mn-cs"/>
      </a:defRPr>
    </a:lvl2pPr>
    <a:lvl3pPr marL="839774" algn="l" defTabSz="839774" rtl="0" eaLnBrk="1" latinLnBrk="0" hangingPunct="1">
      <a:defRPr sz="1652" kern="1200">
        <a:solidFill>
          <a:schemeClr val="tx1"/>
        </a:solidFill>
        <a:latin typeface="+mn-lt"/>
        <a:ea typeface="+mn-ea"/>
        <a:cs typeface="+mn-cs"/>
      </a:defRPr>
    </a:lvl3pPr>
    <a:lvl4pPr marL="1259663" algn="l" defTabSz="839774" rtl="0" eaLnBrk="1" latinLnBrk="0" hangingPunct="1">
      <a:defRPr sz="1652" kern="1200">
        <a:solidFill>
          <a:schemeClr val="tx1"/>
        </a:solidFill>
        <a:latin typeface="+mn-lt"/>
        <a:ea typeface="+mn-ea"/>
        <a:cs typeface="+mn-cs"/>
      </a:defRPr>
    </a:lvl4pPr>
    <a:lvl5pPr marL="1679550" algn="l" defTabSz="839774" rtl="0" eaLnBrk="1" latinLnBrk="0" hangingPunct="1">
      <a:defRPr sz="1652" kern="1200">
        <a:solidFill>
          <a:schemeClr val="tx1"/>
        </a:solidFill>
        <a:latin typeface="+mn-lt"/>
        <a:ea typeface="+mn-ea"/>
        <a:cs typeface="+mn-cs"/>
      </a:defRPr>
    </a:lvl5pPr>
    <a:lvl6pPr marL="2099437" algn="l" defTabSz="839774" rtl="0" eaLnBrk="1" latinLnBrk="0" hangingPunct="1">
      <a:defRPr sz="1652" kern="1200">
        <a:solidFill>
          <a:schemeClr val="tx1"/>
        </a:solidFill>
        <a:latin typeface="+mn-lt"/>
        <a:ea typeface="+mn-ea"/>
        <a:cs typeface="+mn-cs"/>
      </a:defRPr>
    </a:lvl6pPr>
    <a:lvl7pPr marL="2519324" algn="l" defTabSz="839774" rtl="0" eaLnBrk="1" latinLnBrk="0" hangingPunct="1">
      <a:defRPr sz="1652" kern="1200">
        <a:solidFill>
          <a:schemeClr val="tx1"/>
        </a:solidFill>
        <a:latin typeface="+mn-lt"/>
        <a:ea typeface="+mn-ea"/>
        <a:cs typeface="+mn-cs"/>
      </a:defRPr>
    </a:lvl7pPr>
    <a:lvl8pPr marL="2939212" algn="l" defTabSz="839774" rtl="0" eaLnBrk="1" latinLnBrk="0" hangingPunct="1">
      <a:defRPr sz="1652" kern="1200">
        <a:solidFill>
          <a:schemeClr val="tx1"/>
        </a:solidFill>
        <a:latin typeface="+mn-lt"/>
        <a:ea typeface="+mn-ea"/>
        <a:cs typeface="+mn-cs"/>
      </a:defRPr>
    </a:lvl8pPr>
    <a:lvl9pPr marL="3359100" algn="l" defTabSz="839774" rtl="0" eaLnBrk="1" latinLnBrk="0" hangingPunct="1">
      <a:defRPr sz="165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0" userDrawn="1">
          <p15:clr>
            <a:srgbClr val="A4A3A4"/>
          </p15:clr>
        </p15:guide>
        <p15:guide id="2" pos="26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1" d="100"/>
          <a:sy n="81" d="100"/>
        </p:scale>
        <p:origin x="1464" y="58"/>
      </p:cViewPr>
      <p:guideLst>
        <p:guide orient="horz" pos="1960"/>
        <p:guide pos="26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5301" y="1933496"/>
            <a:ext cx="7200086" cy="1334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270603" y="3526971"/>
            <a:ext cx="5929482" cy="1590595"/>
          </a:xfrm>
        </p:spPr>
        <p:txBody>
          <a:bodyPr/>
          <a:lstStyle>
            <a:lvl1pPr marL="0" indent="0" algn="ctr">
              <a:buNone/>
              <a:defRPr>
                <a:solidFill>
                  <a:schemeClr val="tx1">
                    <a:tint val="75000"/>
                  </a:schemeClr>
                </a:solidFill>
              </a:defRPr>
            </a:lvl1pPr>
            <a:lvl2pPr marL="414955" indent="0" algn="ctr">
              <a:buNone/>
              <a:defRPr>
                <a:solidFill>
                  <a:schemeClr val="tx1">
                    <a:tint val="75000"/>
                  </a:schemeClr>
                </a:solidFill>
              </a:defRPr>
            </a:lvl2pPr>
            <a:lvl3pPr marL="829909" indent="0" algn="ctr">
              <a:buNone/>
              <a:defRPr>
                <a:solidFill>
                  <a:schemeClr val="tx1">
                    <a:tint val="75000"/>
                  </a:schemeClr>
                </a:solidFill>
              </a:defRPr>
            </a:lvl3pPr>
            <a:lvl4pPr marL="1244864" indent="0" algn="ctr">
              <a:buNone/>
              <a:defRPr>
                <a:solidFill>
                  <a:schemeClr val="tx1">
                    <a:tint val="75000"/>
                  </a:schemeClr>
                </a:solidFill>
              </a:defRPr>
            </a:lvl4pPr>
            <a:lvl5pPr marL="1659819" indent="0" algn="ctr">
              <a:buNone/>
              <a:defRPr>
                <a:solidFill>
                  <a:schemeClr val="tx1">
                    <a:tint val="75000"/>
                  </a:schemeClr>
                </a:solidFill>
              </a:defRPr>
            </a:lvl5pPr>
            <a:lvl6pPr marL="2074774" indent="0" algn="ctr">
              <a:buNone/>
              <a:defRPr>
                <a:solidFill>
                  <a:schemeClr val="tx1">
                    <a:tint val="75000"/>
                  </a:schemeClr>
                </a:solidFill>
              </a:defRPr>
            </a:lvl6pPr>
            <a:lvl7pPr marL="2489728" indent="0" algn="ctr">
              <a:buNone/>
              <a:defRPr>
                <a:solidFill>
                  <a:schemeClr val="tx1">
                    <a:tint val="75000"/>
                  </a:schemeClr>
                </a:solidFill>
              </a:defRPr>
            </a:lvl7pPr>
            <a:lvl8pPr marL="2904683" indent="0" algn="ctr">
              <a:buNone/>
              <a:defRPr>
                <a:solidFill>
                  <a:schemeClr val="tx1">
                    <a:tint val="75000"/>
                  </a:schemeClr>
                </a:solidFill>
              </a:defRPr>
            </a:lvl8pPr>
            <a:lvl9pPr marL="331963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1249" y="249253"/>
            <a:ext cx="1905905" cy="53106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3534" y="249253"/>
            <a:ext cx="5576537" cy="53106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9127" y="3999541"/>
            <a:ext cx="7200086" cy="1236169"/>
          </a:xfrm>
        </p:spPr>
        <p:txBody>
          <a:bodyPr anchor="t"/>
          <a:lstStyle>
            <a:lvl1pPr algn="l">
              <a:defRPr sz="3630" b="1" cap="all"/>
            </a:lvl1pPr>
          </a:lstStyle>
          <a:p>
            <a:r>
              <a:rPr lang="en-US" smtClean="0"/>
              <a:t>Click to edit Master title style</a:t>
            </a:r>
            <a:endParaRPr lang="en-US"/>
          </a:p>
        </p:txBody>
      </p:sp>
      <p:sp>
        <p:nvSpPr>
          <p:cNvPr id="3" name="Text Placeholder 2"/>
          <p:cNvSpPr>
            <a:spLocks noGrp="1"/>
          </p:cNvSpPr>
          <p:nvPr>
            <p:ph type="body" idx="1"/>
          </p:nvPr>
        </p:nvSpPr>
        <p:spPr>
          <a:xfrm>
            <a:off x="669127" y="2638027"/>
            <a:ext cx="7200086" cy="1361514"/>
          </a:xfrm>
        </p:spPr>
        <p:txBody>
          <a:bodyPr anchor="b"/>
          <a:lstStyle>
            <a:lvl1pPr marL="0" indent="0">
              <a:buNone/>
              <a:defRPr sz="1815">
                <a:solidFill>
                  <a:schemeClr val="tx1">
                    <a:tint val="75000"/>
                  </a:schemeClr>
                </a:solidFill>
              </a:defRPr>
            </a:lvl1pPr>
            <a:lvl2pPr marL="414955" indent="0">
              <a:buNone/>
              <a:defRPr sz="1634">
                <a:solidFill>
                  <a:schemeClr val="tx1">
                    <a:tint val="75000"/>
                  </a:schemeClr>
                </a:solidFill>
              </a:defRPr>
            </a:lvl2pPr>
            <a:lvl3pPr marL="829909" indent="0">
              <a:buNone/>
              <a:defRPr sz="1452">
                <a:solidFill>
                  <a:schemeClr val="tx1">
                    <a:tint val="75000"/>
                  </a:schemeClr>
                </a:solidFill>
              </a:defRPr>
            </a:lvl3pPr>
            <a:lvl4pPr marL="1244864" indent="0">
              <a:buNone/>
              <a:defRPr sz="1271">
                <a:solidFill>
                  <a:schemeClr val="tx1">
                    <a:tint val="75000"/>
                  </a:schemeClr>
                </a:solidFill>
              </a:defRPr>
            </a:lvl4pPr>
            <a:lvl5pPr marL="1659819" indent="0">
              <a:buNone/>
              <a:defRPr sz="1271">
                <a:solidFill>
                  <a:schemeClr val="tx1">
                    <a:tint val="75000"/>
                  </a:schemeClr>
                </a:solidFill>
              </a:defRPr>
            </a:lvl5pPr>
            <a:lvl6pPr marL="2074774" indent="0">
              <a:buNone/>
              <a:defRPr sz="1271">
                <a:solidFill>
                  <a:schemeClr val="tx1">
                    <a:tint val="75000"/>
                  </a:schemeClr>
                </a:solidFill>
              </a:defRPr>
            </a:lvl6pPr>
            <a:lvl7pPr marL="2489728" indent="0">
              <a:buNone/>
              <a:defRPr sz="1271">
                <a:solidFill>
                  <a:schemeClr val="tx1">
                    <a:tint val="75000"/>
                  </a:schemeClr>
                </a:solidFill>
              </a:defRPr>
            </a:lvl7pPr>
            <a:lvl8pPr marL="2904683" indent="0">
              <a:buNone/>
              <a:defRPr sz="1271">
                <a:solidFill>
                  <a:schemeClr val="tx1">
                    <a:tint val="75000"/>
                  </a:schemeClr>
                </a:solidFill>
              </a:defRPr>
            </a:lvl8pPr>
            <a:lvl9pPr marL="3319638" indent="0">
              <a:buNone/>
              <a:defRPr sz="127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3534" y="1452284"/>
            <a:ext cx="3741221" cy="4107597"/>
          </a:xfrm>
        </p:spPr>
        <p:txBody>
          <a:bodyPr/>
          <a:lstStyle>
            <a:lvl1pPr>
              <a:defRPr sz="2541"/>
            </a:lvl1pPr>
            <a:lvl2pPr>
              <a:defRPr sz="2178"/>
            </a:lvl2pPr>
            <a:lvl3pPr>
              <a:defRPr sz="1815"/>
            </a:lvl3pPr>
            <a:lvl4pPr>
              <a:defRPr sz="1634"/>
            </a:lvl4pPr>
            <a:lvl5pPr>
              <a:defRPr sz="1634"/>
            </a:lvl5pPr>
            <a:lvl6pPr>
              <a:defRPr sz="1634"/>
            </a:lvl6pPr>
            <a:lvl7pPr>
              <a:defRPr sz="1634"/>
            </a:lvl7pPr>
            <a:lvl8pPr>
              <a:defRPr sz="1634"/>
            </a:lvl8pPr>
            <a:lvl9pPr>
              <a:defRPr sz="163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933" y="1452284"/>
            <a:ext cx="3741221" cy="4107597"/>
          </a:xfrm>
        </p:spPr>
        <p:txBody>
          <a:bodyPr/>
          <a:lstStyle>
            <a:lvl1pPr>
              <a:defRPr sz="2541"/>
            </a:lvl1pPr>
            <a:lvl2pPr>
              <a:defRPr sz="2178"/>
            </a:lvl2pPr>
            <a:lvl3pPr>
              <a:defRPr sz="1815"/>
            </a:lvl3pPr>
            <a:lvl4pPr>
              <a:defRPr sz="1634"/>
            </a:lvl4pPr>
            <a:lvl5pPr>
              <a:defRPr sz="1634"/>
            </a:lvl5pPr>
            <a:lvl6pPr>
              <a:defRPr sz="1634"/>
            </a:lvl6pPr>
            <a:lvl7pPr>
              <a:defRPr sz="1634"/>
            </a:lvl7pPr>
            <a:lvl8pPr>
              <a:defRPr sz="1634"/>
            </a:lvl8pPr>
            <a:lvl9pPr>
              <a:defRPr sz="163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3534" y="1393212"/>
            <a:ext cx="3742692" cy="580624"/>
          </a:xfrm>
        </p:spPr>
        <p:txBody>
          <a:bodyPr anchor="b"/>
          <a:lstStyle>
            <a:lvl1pPr marL="0" indent="0">
              <a:buNone/>
              <a:defRPr sz="2178" b="1"/>
            </a:lvl1pPr>
            <a:lvl2pPr marL="414955" indent="0">
              <a:buNone/>
              <a:defRPr sz="1815" b="1"/>
            </a:lvl2pPr>
            <a:lvl3pPr marL="829909" indent="0">
              <a:buNone/>
              <a:defRPr sz="1634" b="1"/>
            </a:lvl3pPr>
            <a:lvl4pPr marL="1244864" indent="0">
              <a:buNone/>
              <a:defRPr sz="1452" b="1"/>
            </a:lvl4pPr>
            <a:lvl5pPr marL="1659819" indent="0">
              <a:buNone/>
              <a:defRPr sz="1452" b="1"/>
            </a:lvl5pPr>
            <a:lvl6pPr marL="2074774" indent="0">
              <a:buNone/>
              <a:defRPr sz="1452" b="1"/>
            </a:lvl6pPr>
            <a:lvl7pPr marL="2489728" indent="0">
              <a:buNone/>
              <a:defRPr sz="1452" b="1"/>
            </a:lvl7pPr>
            <a:lvl8pPr marL="2904683" indent="0">
              <a:buNone/>
              <a:defRPr sz="1452" b="1"/>
            </a:lvl8pPr>
            <a:lvl9pPr marL="3319638" indent="0">
              <a:buNone/>
              <a:defRPr sz="1452" b="1"/>
            </a:lvl9pPr>
          </a:lstStyle>
          <a:p>
            <a:pPr lvl="0"/>
            <a:r>
              <a:rPr lang="en-US" smtClean="0"/>
              <a:t>Click to edit Master text styles</a:t>
            </a:r>
          </a:p>
        </p:txBody>
      </p:sp>
      <p:sp>
        <p:nvSpPr>
          <p:cNvPr id="4" name="Content Placeholder 3"/>
          <p:cNvSpPr>
            <a:spLocks noGrp="1"/>
          </p:cNvSpPr>
          <p:nvPr>
            <p:ph sz="half" idx="2"/>
          </p:nvPr>
        </p:nvSpPr>
        <p:spPr>
          <a:xfrm>
            <a:off x="423534" y="1973836"/>
            <a:ext cx="3742692" cy="3586043"/>
          </a:xfrm>
        </p:spPr>
        <p:txBody>
          <a:bodyPr/>
          <a:lstStyle>
            <a:lvl1pPr>
              <a:defRPr sz="2178"/>
            </a:lvl1pPr>
            <a:lvl2pPr>
              <a:defRPr sz="1815"/>
            </a:lvl2pPr>
            <a:lvl3pPr>
              <a:defRPr sz="1634"/>
            </a:lvl3pPr>
            <a:lvl4pPr>
              <a:defRPr sz="1452"/>
            </a:lvl4pPr>
            <a:lvl5pPr>
              <a:defRPr sz="1452"/>
            </a:lvl5pPr>
            <a:lvl6pPr>
              <a:defRPr sz="1452"/>
            </a:lvl6pPr>
            <a:lvl7pPr>
              <a:defRPr sz="1452"/>
            </a:lvl7pPr>
            <a:lvl8pPr>
              <a:defRPr sz="1452"/>
            </a:lvl8pPr>
            <a:lvl9pPr>
              <a:defRPr sz="145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302994" y="1393212"/>
            <a:ext cx="3744162" cy="580624"/>
          </a:xfrm>
        </p:spPr>
        <p:txBody>
          <a:bodyPr anchor="b"/>
          <a:lstStyle>
            <a:lvl1pPr marL="0" indent="0">
              <a:buNone/>
              <a:defRPr sz="2178" b="1"/>
            </a:lvl1pPr>
            <a:lvl2pPr marL="414955" indent="0">
              <a:buNone/>
              <a:defRPr sz="1815" b="1"/>
            </a:lvl2pPr>
            <a:lvl3pPr marL="829909" indent="0">
              <a:buNone/>
              <a:defRPr sz="1634" b="1"/>
            </a:lvl3pPr>
            <a:lvl4pPr marL="1244864" indent="0">
              <a:buNone/>
              <a:defRPr sz="1452" b="1"/>
            </a:lvl4pPr>
            <a:lvl5pPr marL="1659819" indent="0">
              <a:buNone/>
              <a:defRPr sz="1452" b="1"/>
            </a:lvl5pPr>
            <a:lvl6pPr marL="2074774" indent="0">
              <a:buNone/>
              <a:defRPr sz="1452" b="1"/>
            </a:lvl6pPr>
            <a:lvl7pPr marL="2489728" indent="0">
              <a:buNone/>
              <a:defRPr sz="1452" b="1"/>
            </a:lvl7pPr>
            <a:lvl8pPr marL="2904683" indent="0">
              <a:buNone/>
              <a:defRPr sz="1452" b="1"/>
            </a:lvl8pPr>
            <a:lvl9pPr marL="3319638" indent="0">
              <a:buNone/>
              <a:defRPr sz="1452" b="1"/>
            </a:lvl9pPr>
          </a:lstStyle>
          <a:p>
            <a:pPr lvl="0"/>
            <a:r>
              <a:rPr lang="en-US" smtClean="0"/>
              <a:t>Click to edit Master text styles</a:t>
            </a:r>
          </a:p>
        </p:txBody>
      </p:sp>
      <p:sp>
        <p:nvSpPr>
          <p:cNvPr id="6" name="Content Placeholder 5"/>
          <p:cNvSpPr>
            <a:spLocks noGrp="1"/>
          </p:cNvSpPr>
          <p:nvPr>
            <p:ph sz="quarter" idx="4"/>
          </p:nvPr>
        </p:nvSpPr>
        <p:spPr>
          <a:xfrm>
            <a:off x="4302994" y="1973836"/>
            <a:ext cx="3744162" cy="3586043"/>
          </a:xfrm>
        </p:spPr>
        <p:txBody>
          <a:bodyPr/>
          <a:lstStyle>
            <a:lvl1pPr>
              <a:defRPr sz="2178"/>
            </a:lvl1pPr>
            <a:lvl2pPr>
              <a:defRPr sz="1815"/>
            </a:lvl2pPr>
            <a:lvl3pPr>
              <a:defRPr sz="1634"/>
            </a:lvl3pPr>
            <a:lvl4pPr>
              <a:defRPr sz="1452"/>
            </a:lvl4pPr>
            <a:lvl5pPr>
              <a:defRPr sz="1452"/>
            </a:lvl5pPr>
            <a:lvl6pPr>
              <a:defRPr sz="1452"/>
            </a:lvl6pPr>
            <a:lvl7pPr>
              <a:defRPr sz="1452"/>
            </a:lvl7pPr>
            <a:lvl8pPr>
              <a:defRPr sz="1452"/>
            </a:lvl8pPr>
            <a:lvl9pPr>
              <a:defRPr sz="145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3535" y="247810"/>
            <a:ext cx="2786798" cy="1054634"/>
          </a:xfrm>
        </p:spPr>
        <p:txBody>
          <a:bodyPr anchor="b"/>
          <a:lstStyle>
            <a:lvl1pPr algn="l">
              <a:defRPr sz="1815" b="1"/>
            </a:lvl1pPr>
          </a:lstStyle>
          <a:p>
            <a:r>
              <a:rPr lang="en-US" smtClean="0"/>
              <a:t>Click to edit Master title style</a:t>
            </a:r>
            <a:endParaRPr lang="en-US"/>
          </a:p>
        </p:txBody>
      </p:sp>
      <p:sp>
        <p:nvSpPr>
          <p:cNvPr id="3" name="Content Placeholder 2"/>
          <p:cNvSpPr>
            <a:spLocks noGrp="1"/>
          </p:cNvSpPr>
          <p:nvPr>
            <p:ph idx="1"/>
          </p:nvPr>
        </p:nvSpPr>
        <p:spPr>
          <a:xfrm>
            <a:off x="3311804" y="247812"/>
            <a:ext cx="4735350" cy="5312069"/>
          </a:xfrm>
        </p:spPr>
        <p:txBody>
          <a:bodyPr/>
          <a:lstStyle>
            <a:lvl1pPr>
              <a:defRPr sz="2904"/>
            </a:lvl1pPr>
            <a:lvl2pPr>
              <a:defRPr sz="2541"/>
            </a:lvl2pPr>
            <a:lvl3pPr>
              <a:defRPr sz="2178"/>
            </a:lvl3pPr>
            <a:lvl4pPr>
              <a:defRPr sz="1815"/>
            </a:lvl4pPr>
            <a:lvl5pPr>
              <a:defRPr sz="1815"/>
            </a:lvl5pPr>
            <a:lvl6pPr>
              <a:defRPr sz="1815"/>
            </a:lvl6pPr>
            <a:lvl7pPr>
              <a:defRPr sz="1815"/>
            </a:lvl7pPr>
            <a:lvl8pPr>
              <a:defRPr sz="1815"/>
            </a:lvl8pPr>
            <a:lvl9pPr>
              <a:defRPr sz="181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23535" y="1302445"/>
            <a:ext cx="2786798" cy="4257435"/>
          </a:xfrm>
        </p:spPr>
        <p:txBody>
          <a:bodyPr/>
          <a:lstStyle>
            <a:lvl1pPr marL="0" indent="0">
              <a:buNone/>
              <a:defRPr sz="1271"/>
            </a:lvl1pPr>
            <a:lvl2pPr marL="414955" indent="0">
              <a:buNone/>
              <a:defRPr sz="1089"/>
            </a:lvl2pPr>
            <a:lvl3pPr marL="829909" indent="0">
              <a:buNone/>
              <a:defRPr sz="908"/>
            </a:lvl3pPr>
            <a:lvl4pPr marL="1244864" indent="0">
              <a:buNone/>
              <a:defRPr sz="817"/>
            </a:lvl4pPr>
            <a:lvl5pPr marL="1659819" indent="0">
              <a:buNone/>
              <a:defRPr sz="817"/>
            </a:lvl5pPr>
            <a:lvl6pPr marL="2074774" indent="0">
              <a:buNone/>
              <a:defRPr sz="817"/>
            </a:lvl6pPr>
            <a:lvl7pPr marL="2489728" indent="0">
              <a:buNone/>
              <a:defRPr sz="817"/>
            </a:lvl7pPr>
            <a:lvl8pPr marL="2904683" indent="0">
              <a:buNone/>
              <a:defRPr sz="817"/>
            </a:lvl8pPr>
            <a:lvl9pPr marL="3319638" indent="0">
              <a:buNone/>
              <a:defRPr sz="81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0314" y="4356847"/>
            <a:ext cx="5082413" cy="514350"/>
          </a:xfrm>
        </p:spPr>
        <p:txBody>
          <a:bodyPr anchor="b"/>
          <a:lstStyle>
            <a:lvl1pPr algn="l">
              <a:defRPr sz="1815" b="1"/>
            </a:lvl1pPr>
          </a:lstStyle>
          <a:p>
            <a:r>
              <a:rPr lang="en-US" smtClean="0"/>
              <a:t>Click to edit Master title style</a:t>
            </a:r>
            <a:endParaRPr lang="en-US"/>
          </a:p>
        </p:txBody>
      </p:sp>
      <p:sp>
        <p:nvSpPr>
          <p:cNvPr id="3" name="Picture Placeholder 2"/>
          <p:cNvSpPr>
            <a:spLocks noGrp="1"/>
          </p:cNvSpPr>
          <p:nvPr>
            <p:ph type="pic" idx="1"/>
          </p:nvPr>
        </p:nvSpPr>
        <p:spPr>
          <a:xfrm>
            <a:off x="1660314" y="556132"/>
            <a:ext cx="5082413" cy="3734440"/>
          </a:xfrm>
        </p:spPr>
        <p:txBody>
          <a:bodyPr/>
          <a:lstStyle>
            <a:lvl1pPr marL="0" indent="0">
              <a:buNone/>
              <a:defRPr sz="2904"/>
            </a:lvl1pPr>
            <a:lvl2pPr marL="414955" indent="0">
              <a:buNone/>
              <a:defRPr sz="2541"/>
            </a:lvl2pPr>
            <a:lvl3pPr marL="829909" indent="0">
              <a:buNone/>
              <a:defRPr sz="2178"/>
            </a:lvl3pPr>
            <a:lvl4pPr marL="1244864" indent="0">
              <a:buNone/>
              <a:defRPr sz="1815"/>
            </a:lvl4pPr>
            <a:lvl5pPr marL="1659819" indent="0">
              <a:buNone/>
              <a:defRPr sz="1815"/>
            </a:lvl5pPr>
            <a:lvl6pPr marL="2074774" indent="0">
              <a:buNone/>
              <a:defRPr sz="1815"/>
            </a:lvl6pPr>
            <a:lvl7pPr marL="2489728" indent="0">
              <a:buNone/>
              <a:defRPr sz="1815"/>
            </a:lvl7pPr>
            <a:lvl8pPr marL="2904683" indent="0">
              <a:buNone/>
              <a:defRPr sz="1815"/>
            </a:lvl8pPr>
            <a:lvl9pPr marL="3319638" indent="0">
              <a:buNone/>
              <a:defRPr sz="1815"/>
            </a:lvl9pPr>
          </a:lstStyle>
          <a:p>
            <a:endParaRPr lang="en-US"/>
          </a:p>
        </p:txBody>
      </p:sp>
      <p:sp>
        <p:nvSpPr>
          <p:cNvPr id="4" name="Text Placeholder 3"/>
          <p:cNvSpPr>
            <a:spLocks noGrp="1"/>
          </p:cNvSpPr>
          <p:nvPr>
            <p:ph type="body" sz="half" idx="2"/>
          </p:nvPr>
        </p:nvSpPr>
        <p:spPr>
          <a:xfrm>
            <a:off x="1660314" y="4871198"/>
            <a:ext cx="5082413" cy="730463"/>
          </a:xfrm>
        </p:spPr>
        <p:txBody>
          <a:bodyPr/>
          <a:lstStyle>
            <a:lvl1pPr marL="0" indent="0">
              <a:buNone/>
              <a:defRPr sz="1271"/>
            </a:lvl1pPr>
            <a:lvl2pPr marL="414955" indent="0">
              <a:buNone/>
              <a:defRPr sz="1089"/>
            </a:lvl2pPr>
            <a:lvl3pPr marL="829909" indent="0">
              <a:buNone/>
              <a:defRPr sz="908"/>
            </a:lvl3pPr>
            <a:lvl4pPr marL="1244864" indent="0">
              <a:buNone/>
              <a:defRPr sz="817"/>
            </a:lvl4pPr>
            <a:lvl5pPr marL="1659819" indent="0">
              <a:buNone/>
              <a:defRPr sz="817"/>
            </a:lvl5pPr>
            <a:lvl6pPr marL="2074774" indent="0">
              <a:buNone/>
              <a:defRPr sz="817"/>
            </a:lvl6pPr>
            <a:lvl7pPr marL="2489728" indent="0">
              <a:buNone/>
              <a:defRPr sz="817"/>
            </a:lvl7pPr>
            <a:lvl8pPr marL="2904683" indent="0">
              <a:buNone/>
              <a:defRPr sz="817"/>
            </a:lvl8pPr>
            <a:lvl9pPr marL="3319638" indent="0">
              <a:buNone/>
              <a:defRPr sz="81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3534" y="249252"/>
            <a:ext cx="7623620" cy="103734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23534" y="1452284"/>
            <a:ext cx="7623620" cy="410759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23534" y="5768790"/>
            <a:ext cx="1976494" cy="331374"/>
          </a:xfrm>
          <a:prstGeom prst="rect">
            <a:avLst/>
          </a:prstGeom>
        </p:spPr>
        <p:txBody>
          <a:bodyPr vert="horz" lIns="91440" tIns="45720" rIns="91440" bIns="45720" rtlCol="0" anchor="ctr"/>
          <a:lstStyle>
            <a:lvl1pPr algn="l">
              <a:defRPr sz="1089">
                <a:solidFill>
                  <a:schemeClr val="tx1">
                    <a:tint val="75000"/>
                  </a:schemeClr>
                </a:solidFill>
              </a:defRPr>
            </a:lvl1pPr>
          </a:lstStyle>
          <a:p>
            <a:fld id="{1D8BD707-D9CF-40AE-B4C6-C98DA3205C09}" type="datetimeFigureOut">
              <a:rPr lang="en-US" smtClean="0"/>
              <a:pPr/>
              <a:t>1/19/2025</a:t>
            </a:fld>
            <a:endParaRPr lang="en-US"/>
          </a:p>
        </p:txBody>
      </p:sp>
      <p:sp>
        <p:nvSpPr>
          <p:cNvPr id="5" name="Footer Placeholder 4"/>
          <p:cNvSpPr>
            <a:spLocks noGrp="1"/>
          </p:cNvSpPr>
          <p:nvPr>
            <p:ph type="ftr" sz="quarter" idx="3"/>
          </p:nvPr>
        </p:nvSpPr>
        <p:spPr>
          <a:xfrm>
            <a:off x="2894153" y="5768790"/>
            <a:ext cx="2682385" cy="331374"/>
          </a:xfrm>
          <a:prstGeom prst="rect">
            <a:avLst/>
          </a:prstGeom>
        </p:spPr>
        <p:txBody>
          <a:bodyPr vert="horz" lIns="91440" tIns="45720" rIns="91440" bIns="45720" rtlCol="0" anchor="ctr"/>
          <a:lstStyle>
            <a:lvl1pPr algn="ctr">
              <a:defRPr sz="108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70660" y="5768790"/>
            <a:ext cx="1976494" cy="331374"/>
          </a:xfrm>
          <a:prstGeom prst="rect">
            <a:avLst/>
          </a:prstGeom>
        </p:spPr>
        <p:txBody>
          <a:bodyPr vert="horz" lIns="91440" tIns="45720" rIns="91440" bIns="45720" rtlCol="0" anchor="ctr"/>
          <a:lstStyle>
            <a:lvl1pPr algn="r">
              <a:defRPr sz="108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29909" rtl="0" eaLnBrk="1" latinLnBrk="0" hangingPunct="1">
        <a:spcBef>
          <a:spcPct val="0"/>
        </a:spcBef>
        <a:buNone/>
        <a:defRPr sz="3993" kern="1200">
          <a:solidFill>
            <a:schemeClr val="tx1"/>
          </a:solidFill>
          <a:latin typeface="+mj-lt"/>
          <a:ea typeface="+mj-ea"/>
          <a:cs typeface="+mj-cs"/>
        </a:defRPr>
      </a:lvl1pPr>
    </p:titleStyle>
    <p:bodyStyle>
      <a:lvl1pPr marL="311216" indent="-311216" algn="l" defTabSz="829909" rtl="0" eaLnBrk="1" latinLnBrk="0" hangingPunct="1">
        <a:spcBef>
          <a:spcPct val="20000"/>
        </a:spcBef>
        <a:buFont typeface="Arial" pitchFamily="34" charset="0"/>
        <a:buChar char="•"/>
        <a:defRPr sz="2904" kern="1200">
          <a:solidFill>
            <a:schemeClr val="tx1"/>
          </a:solidFill>
          <a:latin typeface="+mn-lt"/>
          <a:ea typeface="+mn-ea"/>
          <a:cs typeface="+mn-cs"/>
        </a:defRPr>
      </a:lvl1pPr>
      <a:lvl2pPr marL="674301" indent="-259347" algn="l" defTabSz="829909" rtl="0" eaLnBrk="1" latinLnBrk="0" hangingPunct="1">
        <a:spcBef>
          <a:spcPct val="20000"/>
        </a:spcBef>
        <a:buFont typeface="Arial" pitchFamily="34" charset="0"/>
        <a:buChar char="–"/>
        <a:defRPr sz="2541" kern="1200">
          <a:solidFill>
            <a:schemeClr val="tx1"/>
          </a:solidFill>
          <a:latin typeface="+mn-lt"/>
          <a:ea typeface="+mn-ea"/>
          <a:cs typeface="+mn-cs"/>
        </a:defRPr>
      </a:lvl2pPr>
      <a:lvl3pPr marL="1037387" indent="-207477" algn="l" defTabSz="829909" rtl="0" eaLnBrk="1" latinLnBrk="0" hangingPunct="1">
        <a:spcBef>
          <a:spcPct val="20000"/>
        </a:spcBef>
        <a:buFont typeface="Arial" pitchFamily="34" charset="0"/>
        <a:buChar char="•"/>
        <a:defRPr sz="2178" kern="1200">
          <a:solidFill>
            <a:schemeClr val="tx1"/>
          </a:solidFill>
          <a:latin typeface="+mn-lt"/>
          <a:ea typeface="+mn-ea"/>
          <a:cs typeface="+mn-cs"/>
        </a:defRPr>
      </a:lvl3pPr>
      <a:lvl4pPr marL="1452342"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4pPr>
      <a:lvl5pPr marL="1867296"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5pPr>
      <a:lvl6pPr marL="2282251"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6pPr>
      <a:lvl7pPr marL="2697206"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7pPr>
      <a:lvl8pPr marL="3112160"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8pPr>
      <a:lvl9pPr marL="3527115" indent="-207477" algn="l" defTabSz="829909" rtl="0" eaLnBrk="1" latinLnBrk="0" hangingPunct="1">
        <a:spcBef>
          <a:spcPct val="20000"/>
        </a:spcBef>
        <a:buFont typeface="Arial" pitchFamily="34" charset="0"/>
        <a:buChar char="•"/>
        <a:defRPr sz="1815" kern="1200">
          <a:solidFill>
            <a:schemeClr val="tx1"/>
          </a:solidFill>
          <a:latin typeface="+mn-lt"/>
          <a:ea typeface="+mn-ea"/>
          <a:cs typeface="+mn-cs"/>
        </a:defRPr>
      </a:lvl9pPr>
    </p:bodyStyle>
    <p:otherStyle>
      <a:defPPr>
        <a:defRPr lang="en-US"/>
      </a:defPPr>
      <a:lvl1pPr marL="0" algn="l" defTabSz="829909" rtl="0" eaLnBrk="1" latinLnBrk="0" hangingPunct="1">
        <a:defRPr sz="1634" kern="1200">
          <a:solidFill>
            <a:schemeClr val="tx1"/>
          </a:solidFill>
          <a:latin typeface="+mn-lt"/>
          <a:ea typeface="+mn-ea"/>
          <a:cs typeface="+mn-cs"/>
        </a:defRPr>
      </a:lvl1pPr>
      <a:lvl2pPr marL="414955" algn="l" defTabSz="829909" rtl="0" eaLnBrk="1" latinLnBrk="0" hangingPunct="1">
        <a:defRPr sz="1634" kern="1200">
          <a:solidFill>
            <a:schemeClr val="tx1"/>
          </a:solidFill>
          <a:latin typeface="+mn-lt"/>
          <a:ea typeface="+mn-ea"/>
          <a:cs typeface="+mn-cs"/>
        </a:defRPr>
      </a:lvl2pPr>
      <a:lvl3pPr marL="829909" algn="l" defTabSz="829909" rtl="0" eaLnBrk="1" latinLnBrk="0" hangingPunct="1">
        <a:defRPr sz="1634" kern="1200">
          <a:solidFill>
            <a:schemeClr val="tx1"/>
          </a:solidFill>
          <a:latin typeface="+mn-lt"/>
          <a:ea typeface="+mn-ea"/>
          <a:cs typeface="+mn-cs"/>
        </a:defRPr>
      </a:lvl3pPr>
      <a:lvl4pPr marL="1244864" algn="l" defTabSz="829909" rtl="0" eaLnBrk="1" latinLnBrk="0" hangingPunct="1">
        <a:defRPr sz="1634" kern="1200">
          <a:solidFill>
            <a:schemeClr val="tx1"/>
          </a:solidFill>
          <a:latin typeface="+mn-lt"/>
          <a:ea typeface="+mn-ea"/>
          <a:cs typeface="+mn-cs"/>
        </a:defRPr>
      </a:lvl4pPr>
      <a:lvl5pPr marL="1659819" algn="l" defTabSz="829909" rtl="0" eaLnBrk="1" latinLnBrk="0" hangingPunct="1">
        <a:defRPr sz="1634" kern="1200">
          <a:solidFill>
            <a:schemeClr val="tx1"/>
          </a:solidFill>
          <a:latin typeface="+mn-lt"/>
          <a:ea typeface="+mn-ea"/>
          <a:cs typeface="+mn-cs"/>
        </a:defRPr>
      </a:lvl5pPr>
      <a:lvl6pPr marL="2074774" algn="l" defTabSz="829909" rtl="0" eaLnBrk="1" latinLnBrk="0" hangingPunct="1">
        <a:defRPr sz="1634" kern="1200">
          <a:solidFill>
            <a:schemeClr val="tx1"/>
          </a:solidFill>
          <a:latin typeface="+mn-lt"/>
          <a:ea typeface="+mn-ea"/>
          <a:cs typeface="+mn-cs"/>
        </a:defRPr>
      </a:lvl6pPr>
      <a:lvl7pPr marL="2489728" algn="l" defTabSz="829909" rtl="0" eaLnBrk="1" latinLnBrk="0" hangingPunct="1">
        <a:defRPr sz="1634" kern="1200">
          <a:solidFill>
            <a:schemeClr val="tx1"/>
          </a:solidFill>
          <a:latin typeface="+mn-lt"/>
          <a:ea typeface="+mn-ea"/>
          <a:cs typeface="+mn-cs"/>
        </a:defRPr>
      </a:lvl7pPr>
      <a:lvl8pPr marL="2904683" algn="l" defTabSz="829909" rtl="0" eaLnBrk="1" latinLnBrk="0" hangingPunct="1">
        <a:defRPr sz="1634" kern="1200">
          <a:solidFill>
            <a:schemeClr val="tx1"/>
          </a:solidFill>
          <a:latin typeface="+mn-lt"/>
          <a:ea typeface="+mn-ea"/>
          <a:cs typeface="+mn-cs"/>
        </a:defRPr>
      </a:lvl8pPr>
      <a:lvl9pPr marL="3319638" algn="l" defTabSz="829909" rtl="0" eaLnBrk="1" latinLnBrk="0" hangingPunct="1">
        <a:defRPr sz="16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12.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8.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1.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13.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0.png"/><Relationship Id="rId27" Type="http://schemas.openxmlformats.org/officeDocument/2006/relationships/image" Target="../media/image26.svg"/><Relationship Id="rId30"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33800" y="2362200"/>
            <a:ext cx="3336965" cy="2974714"/>
          </a:xfrm>
          <a:custGeom>
            <a:avLst/>
            <a:gdLst/>
            <a:ahLst/>
            <a:cxnLst/>
            <a:rect l="l" t="t" r="r" b="b"/>
            <a:pathLst>
              <a:path w="3042496" h="2894174">
                <a:moveTo>
                  <a:pt x="0" y="0"/>
                </a:moveTo>
                <a:lnTo>
                  <a:pt x="3042496" y="0"/>
                </a:lnTo>
                <a:lnTo>
                  <a:pt x="3042496" y="2894174"/>
                </a:lnTo>
                <a:lnTo>
                  <a:pt x="0" y="289417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a:ln cap="rnd">
            <a:noFill/>
            <a:prstDash val="solid"/>
            <a:round/>
          </a:ln>
        </p:spPr>
      </p:sp>
      <p:sp>
        <p:nvSpPr>
          <p:cNvPr id="3" name="Freeform 3"/>
          <p:cNvSpPr/>
          <p:nvPr/>
        </p:nvSpPr>
        <p:spPr>
          <a:xfrm>
            <a:off x="6603345" y="4040371"/>
            <a:ext cx="3150255" cy="2665229"/>
          </a:xfrm>
          <a:custGeom>
            <a:avLst/>
            <a:gdLst/>
            <a:ahLst/>
            <a:cxnLst/>
            <a:rect l="l" t="t" r="r" b="b"/>
            <a:pathLst>
              <a:path w="3087188" h="2936688">
                <a:moveTo>
                  <a:pt x="0" y="0"/>
                </a:moveTo>
                <a:lnTo>
                  <a:pt x="3087188" y="0"/>
                </a:lnTo>
                <a:lnTo>
                  <a:pt x="3087188" y="2936688"/>
                </a:lnTo>
                <a:lnTo>
                  <a:pt x="0" y="293668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a:ln cap="rnd">
            <a:noFill/>
            <a:prstDash val="solid"/>
            <a:round/>
          </a:ln>
        </p:spPr>
      </p:sp>
      <p:sp>
        <p:nvSpPr>
          <p:cNvPr id="4" name="Freeform 4"/>
          <p:cNvSpPr/>
          <p:nvPr/>
        </p:nvSpPr>
        <p:spPr>
          <a:xfrm>
            <a:off x="6215217" y="28413"/>
            <a:ext cx="3548189" cy="3375215"/>
          </a:xfrm>
          <a:custGeom>
            <a:avLst/>
            <a:gdLst/>
            <a:ahLst/>
            <a:cxnLst/>
            <a:rect l="l" t="t" r="r" b="b"/>
            <a:pathLst>
              <a:path w="3909579" h="3718987">
                <a:moveTo>
                  <a:pt x="0" y="0"/>
                </a:moveTo>
                <a:lnTo>
                  <a:pt x="3909579" y="0"/>
                </a:lnTo>
                <a:lnTo>
                  <a:pt x="3909579" y="3718987"/>
                </a:lnTo>
                <a:lnTo>
                  <a:pt x="0" y="371898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a:ln cap="rnd">
            <a:noFill/>
            <a:prstDash val="solid"/>
            <a:round/>
          </a:ln>
        </p:spPr>
      </p:sp>
      <p:sp>
        <p:nvSpPr>
          <p:cNvPr id="5" name="Freeform 5"/>
          <p:cNvSpPr/>
          <p:nvPr/>
        </p:nvSpPr>
        <p:spPr>
          <a:xfrm>
            <a:off x="122318" y="3269192"/>
            <a:ext cx="3753896" cy="3570893"/>
          </a:xfrm>
          <a:custGeom>
            <a:avLst/>
            <a:gdLst/>
            <a:ahLst/>
            <a:cxnLst/>
            <a:rect l="l" t="t" r="r" b="b"/>
            <a:pathLst>
              <a:path w="4136237" h="3934595">
                <a:moveTo>
                  <a:pt x="0" y="0"/>
                </a:moveTo>
                <a:lnTo>
                  <a:pt x="4136237" y="0"/>
                </a:lnTo>
                <a:lnTo>
                  <a:pt x="4136237" y="3934595"/>
                </a:lnTo>
                <a:lnTo>
                  <a:pt x="0" y="393459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a:ln cap="rnd">
            <a:noFill/>
            <a:prstDash val="solid"/>
            <a:round/>
          </a:ln>
        </p:spPr>
      </p:sp>
      <p:sp>
        <p:nvSpPr>
          <p:cNvPr id="6" name="Freeform 6"/>
          <p:cNvSpPr/>
          <p:nvPr/>
        </p:nvSpPr>
        <p:spPr>
          <a:xfrm>
            <a:off x="202025" y="91677"/>
            <a:ext cx="3149524" cy="2995985"/>
          </a:xfrm>
          <a:custGeom>
            <a:avLst/>
            <a:gdLst/>
            <a:ahLst/>
            <a:cxnLst/>
            <a:rect l="l" t="t" r="r" b="b"/>
            <a:pathLst>
              <a:path w="3470309" h="3301132">
                <a:moveTo>
                  <a:pt x="0" y="0"/>
                </a:moveTo>
                <a:lnTo>
                  <a:pt x="3470310" y="0"/>
                </a:lnTo>
                <a:lnTo>
                  <a:pt x="3470310" y="3301132"/>
                </a:lnTo>
                <a:lnTo>
                  <a:pt x="0" y="330113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a:ln cap="rnd">
            <a:noFill/>
            <a:prstDash val="solid"/>
            <a:round/>
          </a:ln>
        </p:spPr>
      </p:sp>
      <p:sp>
        <p:nvSpPr>
          <p:cNvPr id="7" name="Freeform 7"/>
          <p:cNvSpPr/>
          <p:nvPr/>
        </p:nvSpPr>
        <p:spPr>
          <a:xfrm rot="-8926439" flipH="1" flipV="1">
            <a:off x="7086320" y="3750620"/>
            <a:ext cx="604322" cy="228887"/>
          </a:xfrm>
          <a:custGeom>
            <a:avLst/>
            <a:gdLst/>
            <a:ahLst/>
            <a:cxnLst/>
            <a:rect l="l" t="t" r="r" b="b"/>
            <a:pathLst>
              <a:path w="665873" h="252200">
                <a:moveTo>
                  <a:pt x="665874" y="252199"/>
                </a:moveTo>
                <a:lnTo>
                  <a:pt x="0" y="252199"/>
                </a:lnTo>
                <a:lnTo>
                  <a:pt x="0" y="0"/>
                </a:lnTo>
                <a:lnTo>
                  <a:pt x="665874" y="0"/>
                </a:lnTo>
                <a:lnTo>
                  <a:pt x="665874" y="252199"/>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rot="9981531" flipH="1" flipV="1">
            <a:off x="5470331" y="2099691"/>
            <a:ext cx="604322" cy="227763"/>
          </a:xfrm>
          <a:custGeom>
            <a:avLst/>
            <a:gdLst/>
            <a:ahLst/>
            <a:cxnLst/>
            <a:rect l="l" t="t" r="r" b="b"/>
            <a:pathLst>
              <a:path w="665873" h="252200">
                <a:moveTo>
                  <a:pt x="665873" y="0"/>
                </a:moveTo>
                <a:lnTo>
                  <a:pt x="0" y="0"/>
                </a:lnTo>
                <a:lnTo>
                  <a:pt x="0" y="252199"/>
                </a:lnTo>
                <a:lnTo>
                  <a:pt x="665873" y="252199"/>
                </a:lnTo>
                <a:lnTo>
                  <a:pt x="665873"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9" name="Freeform 9"/>
          <p:cNvSpPr/>
          <p:nvPr/>
        </p:nvSpPr>
        <p:spPr>
          <a:xfrm rot="9262695">
            <a:off x="3936536" y="5191195"/>
            <a:ext cx="604322" cy="228887"/>
          </a:xfrm>
          <a:custGeom>
            <a:avLst/>
            <a:gdLst/>
            <a:ahLst/>
            <a:cxnLst/>
            <a:rect l="l" t="t" r="r" b="b"/>
            <a:pathLst>
              <a:path w="665873" h="252200">
                <a:moveTo>
                  <a:pt x="0" y="252200"/>
                </a:moveTo>
                <a:lnTo>
                  <a:pt x="665873" y="252200"/>
                </a:lnTo>
                <a:lnTo>
                  <a:pt x="665873" y="0"/>
                </a:lnTo>
                <a:lnTo>
                  <a:pt x="0" y="0"/>
                </a:lnTo>
                <a:lnTo>
                  <a:pt x="0" y="25220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9179664">
            <a:off x="3281380" y="2674357"/>
            <a:ext cx="604322" cy="228887"/>
          </a:xfrm>
          <a:custGeom>
            <a:avLst/>
            <a:gdLst/>
            <a:ahLst/>
            <a:cxnLst/>
            <a:rect l="l" t="t" r="r" b="b"/>
            <a:pathLst>
              <a:path w="665873" h="252200">
                <a:moveTo>
                  <a:pt x="0" y="0"/>
                </a:moveTo>
                <a:lnTo>
                  <a:pt x="665873" y="0"/>
                </a:lnTo>
                <a:lnTo>
                  <a:pt x="665873" y="252200"/>
                </a:lnTo>
                <a:lnTo>
                  <a:pt x="0" y="25220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rot="364660">
            <a:off x="-2721271" y="5637601"/>
            <a:ext cx="2099265" cy="667948"/>
          </a:xfrm>
          <a:custGeom>
            <a:avLst/>
            <a:gdLst/>
            <a:ahLst/>
            <a:cxnLst/>
            <a:rect l="l" t="t" r="r" b="b"/>
            <a:pathLst>
              <a:path w="2313079" h="735980">
                <a:moveTo>
                  <a:pt x="0" y="0"/>
                </a:moveTo>
                <a:lnTo>
                  <a:pt x="2313079" y="0"/>
                </a:lnTo>
                <a:lnTo>
                  <a:pt x="2313079" y="735980"/>
                </a:lnTo>
                <a:lnTo>
                  <a:pt x="0" y="73598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a:ln cap="sq">
            <a:noFill/>
            <a:prstDash val="solid"/>
            <a:miter/>
          </a:ln>
        </p:spPr>
      </p:sp>
      <p:sp>
        <p:nvSpPr>
          <p:cNvPr id="12" name="Freeform 12"/>
          <p:cNvSpPr/>
          <p:nvPr/>
        </p:nvSpPr>
        <p:spPr>
          <a:xfrm rot="-1821344">
            <a:off x="9910337" y="5937456"/>
            <a:ext cx="1942505" cy="1354897"/>
          </a:xfrm>
          <a:custGeom>
            <a:avLst/>
            <a:gdLst/>
            <a:ahLst/>
            <a:cxnLst/>
            <a:rect l="l" t="t" r="r" b="b"/>
            <a:pathLst>
              <a:path w="2140353" h="1492896">
                <a:moveTo>
                  <a:pt x="0" y="0"/>
                </a:moveTo>
                <a:lnTo>
                  <a:pt x="2140352" y="0"/>
                </a:lnTo>
                <a:lnTo>
                  <a:pt x="2140352" y="1492896"/>
                </a:lnTo>
                <a:lnTo>
                  <a:pt x="0" y="1492896"/>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a:ln cap="sq">
            <a:noFill/>
            <a:prstDash val="solid"/>
            <a:miter/>
          </a:ln>
        </p:spPr>
      </p:sp>
      <p:sp>
        <p:nvSpPr>
          <p:cNvPr id="14" name="Freeform 14"/>
          <p:cNvSpPr/>
          <p:nvPr/>
        </p:nvSpPr>
        <p:spPr>
          <a:xfrm rot="-7327925">
            <a:off x="-2419772" y="-1292771"/>
            <a:ext cx="2409186" cy="2183324"/>
          </a:xfrm>
          <a:custGeom>
            <a:avLst/>
            <a:gdLst/>
            <a:ahLst/>
            <a:cxnLst/>
            <a:rect l="l" t="t" r="r" b="b"/>
            <a:pathLst>
              <a:path w="2654566" h="2405700">
                <a:moveTo>
                  <a:pt x="0" y="0"/>
                </a:moveTo>
                <a:lnTo>
                  <a:pt x="2654566" y="0"/>
                </a:lnTo>
                <a:lnTo>
                  <a:pt x="2654566" y="2405700"/>
                </a:lnTo>
                <a:lnTo>
                  <a:pt x="0" y="2405700"/>
                </a:lnTo>
                <a:lnTo>
                  <a:pt x="0" y="0"/>
                </a:lnTo>
                <a:close/>
              </a:path>
            </a:pathLst>
          </a:custGeom>
          <a:blipFill>
            <a:blip r:embed="rId18">
              <a:extLst>
                <a:ext uri="{96DAC541-7B7A-43D3-8B79-37D633B846F1}">
                  <asvg:svgBlip xmlns="" xmlns:asvg="http://schemas.microsoft.com/office/drawing/2016/SVG/main" r:embed="rId21"/>
                </a:ext>
              </a:extLst>
            </a:blip>
            <a:stretch>
              <a:fillRect/>
            </a:stretch>
          </a:blipFill>
        </p:spPr>
      </p:sp>
      <p:sp>
        <p:nvSpPr>
          <p:cNvPr id="15" name="Freeform 15"/>
          <p:cNvSpPr/>
          <p:nvPr/>
        </p:nvSpPr>
        <p:spPr>
          <a:xfrm rot="8637871">
            <a:off x="4085003" y="5848541"/>
            <a:ext cx="519579" cy="645440"/>
          </a:xfrm>
          <a:custGeom>
            <a:avLst/>
            <a:gdLst/>
            <a:ahLst/>
            <a:cxnLst/>
            <a:rect l="l" t="t" r="r" b="b"/>
            <a:pathLst>
              <a:path w="572499" h="711179">
                <a:moveTo>
                  <a:pt x="0" y="0"/>
                </a:moveTo>
                <a:lnTo>
                  <a:pt x="572499" y="0"/>
                </a:lnTo>
                <a:lnTo>
                  <a:pt x="572499" y="711179"/>
                </a:lnTo>
                <a:lnTo>
                  <a:pt x="0" y="711179"/>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a:ln cap="sq">
            <a:noFill/>
            <a:prstDash val="solid"/>
            <a:miter/>
          </a:ln>
        </p:spPr>
      </p:sp>
      <p:sp>
        <p:nvSpPr>
          <p:cNvPr id="16" name="Freeform 16"/>
          <p:cNvSpPr/>
          <p:nvPr/>
        </p:nvSpPr>
        <p:spPr>
          <a:xfrm rot="2127156">
            <a:off x="6313473" y="6088417"/>
            <a:ext cx="519579" cy="645440"/>
          </a:xfrm>
          <a:custGeom>
            <a:avLst/>
            <a:gdLst/>
            <a:ahLst/>
            <a:cxnLst/>
            <a:rect l="l" t="t" r="r" b="b"/>
            <a:pathLst>
              <a:path w="572499" h="711179">
                <a:moveTo>
                  <a:pt x="0" y="0"/>
                </a:moveTo>
                <a:lnTo>
                  <a:pt x="572500" y="0"/>
                </a:lnTo>
                <a:lnTo>
                  <a:pt x="572500" y="711179"/>
                </a:lnTo>
                <a:lnTo>
                  <a:pt x="0" y="711179"/>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a:ln cap="sq">
            <a:noFill/>
            <a:prstDash val="solid"/>
            <a:miter/>
          </a:ln>
        </p:spPr>
      </p:sp>
      <p:sp>
        <p:nvSpPr>
          <p:cNvPr id="19" name="Freeform 19"/>
          <p:cNvSpPr/>
          <p:nvPr/>
        </p:nvSpPr>
        <p:spPr>
          <a:xfrm>
            <a:off x="9344836" y="-2257180"/>
            <a:ext cx="2057783" cy="2183324"/>
          </a:xfrm>
          <a:custGeom>
            <a:avLst/>
            <a:gdLst/>
            <a:ahLst/>
            <a:cxnLst/>
            <a:rect l="l" t="t" r="r" b="b"/>
            <a:pathLst>
              <a:path w="2267372" h="2405700">
                <a:moveTo>
                  <a:pt x="0" y="0"/>
                </a:moveTo>
                <a:lnTo>
                  <a:pt x="2267372" y="0"/>
                </a:lnTo>
                <a:lnTo>
                  <a:pt x="2267372" y="2405700"/>
                </a:lnTo>
                <a:lnTo>
                  <a:pt x="0" y="2405700"/>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a:ln cap="sq">
            <a:noFill/>
            <a:prstDash val="solid"/>
            <a:miter/>
          </a:ln>
        </p:spPr>
      </p:sp>
      <p:sp>
        <p:nvSpPr>
          <p:cNvPr id="20" name="Freeform 20"/>
          <p:cNvSpPr/>
          <p:nvPr/>
        </p:nvSpPr>
        <p:spPr>
          <a:xfrm>
            <a:off x="5391574" y="5539492"/>
            <a:ext cx="281266" cy="375648"/>
          </a:xfrm>
          <a:custGeom>
            <a:avLst/>
            <a:gdLst/>
            <a:ahLst/>
            <a:cxnLst/>
            <a:rect l="l" t="t" r="r" b="b"/>
            <a:pathLst>
              <a:path w="309913" h="413908">
                <a:moveTo>
                  <a:pt x="0" y="0"/>
                </a:moveTo>
                <a:lnTo>
                  <a:pt x="309913" y="0"/>
                </a:lnTo>
                <a:lnTo>
                  <a:pt x="309913" y="413907"/>
                </a:lnTo>
                <a:lnTo>
                  <a:pt x="0" y="413907"/>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a:ln cap="sq">
            <a:noFill/>
            <a:prstDash val="solid"/>
            <a:miter/>
          </a:ln>
        </p:spPr>
      </p:sp>
      <p:sp>
        <p:nvSpPr>
          <p:cNvPr id="21" name="Freeform 21"/>
          <p:cNvSpPr/>
          <p:nvPr/>
        </p:nvSpPr>
        <p:spPr>
          <a:xfrm>
            <a:off x="-2103349" y="3959817"/>
            <a:ext cx="1073883" cy="1098601"/>
          </a:xfrm>
          <a:custGeom>
            <a:avLst/>
            <a:gdLst/>
            <a:ahLst/>
            <a:cxnLst/>
            <a:rect l="l" t="t" r="r" b="b"/>
            <a:pathLst>
              <a:path w="1183260" h="1210496">
                <a:moveTo>
                  <a:pt x="0" y="0"/>
                </a:moveTo>
                <a:lnTo>
                  <a:pt x="1183260" y="0"/>
                </a:lnTo>
                <a:lnTo>
                  <a:pt x="1183260" y="1210496"/>
                </a:lnTo>
                <a:lnTo>
                  <a:pt x="0" y="1210496"/>
                </a:lnTo>
                <a:lnTo>
                  <a:pt x="0" y="0"/>
                </a:lnTo>
                <a:close/>
              </a:path>
            </a:pathLst>
          </a:custGeom>
          <a:blipFill>
            <a:blip r:embed="rId28">
              <a:extLst>
                <a:ext uri="{96DAC541-7B7A-43D3-8B79-37D633B846F1}">
                  <asvg:svgBlip xmlns="" xmlns:asvg="http://schemas.microsoft.com/office/drawing/2016/SVG/main" r:embed="rId29"/>
                </a:ext>
              </a:extLst>
            </a:blip>
            <a:stretch>
              <a:fillRect/>
            </a:stretch>
          </a:blipFill>
          <a:ln cap="sq">
            <a:noFill/>
            <a:prstDash val="solid"/>
            <a:miter/>
          </a:ln>
        </p:spPr>
      </p:sp>
      <p:sp>
        <p:nvSpPr>
          <p:cNvPr id="23" name="Freeform 23"/>
          <p:cNvSpPr/>
          <p:nvPr/>
        </p:nvSpPr>
        <p:spPr>
          <a:xfrm>
            <a:off x="3973892" y="1828968"/>
            <a:ext cx="331208" cy="442348"/>
          </a:xfrm>
          <a:custGeom>
            <a:avLst/>
            <a:gdLst/>
            <a:ahLst/>
            <a:cxnLst/>
            <a:rect l="l" t="t" r="r" b="b"/>
            <a:pathLst>
              <a:path w="364942" h="487402">
                <a:moveTo>
                  <a:pt x="0" y="0"/>
                </a:moveTo>
                <a:lnTo>
                  <a:pt x="364942" y="0"/>
                </a:lnTo>
                <a:lnTo>
                  <a:pt x="364942" y="487401"/>
                </a:lnTo>
                <a:lnTo>
                  <a:pt x="0" y="487401"/>
                </a:lnTo>
                <a:lnTo>
                  <a:pt x="0" y="0"/>
                </a:lnTo>
                <a:close/>
              </a:path>
            </a:pathLst>
          </a:custGeom>
          <a:blipFill>
            <a:blip r:embed="rId26">
              <a:extLst>
                <a:ext uri="{96DAC541-7B7A-43D3-8B79-37D633B846F1}">
                  <asvg:svgBlip xmlns="" xmlns:asvg="http://schemas.microsoft.com/office/drawing/2016/SVG/main" r:embed="rId27"/>
                </a:ext>
              </a:extLst>
            </a:blip>
            <a:stretch>
              <a:fillRect/>
            </a:stretch>
          </a:blipFill>
          <a:ln cap="sq">
            <a:noFill/>
            <a:prstDash val="solid"/>
            <a:miter/>
          </a:ln>
        </p:spPr>
      </p:sp>
      <p:sp>
        <p:nvSpPr>
          <p:cNvPr id="25" name="TextBox 25"/>
          <p:cNvSpPr txBox="1"/>
          <p:nvPr/>
        </p:nvSpPr>
        <p:spPr>
          <a:xfrm>
            <a:off x="6998143" y="5079785"/>
            <a:ext cx="2286000" cy="961802"/>
          </a:xfrm>
          <a:prstGeom prst="rect">
            <a:avLst/>
          </a:prstGeom>
        </p:spPr>
        <p:txBody>
          <a:bodyPr wrap="square" lIns="0" tIns="0" rIns="0" bIns="0" rtlCol="0" anchor="t">
            <a:spAutoFit/>
          </a:bodyPr>
          <a:lstStyle/>
          <a:p>
            <a:pPr marL="291601" lvl="1" indent="-145800" algn="ctr">
              <a:lnSpc>
                <a:spcPts val="1539"/>
              </a:lnSpc>
              <a:buFont typeface="Arial"/>
              <a:buChar char="•"/>
            </a:pPr>
            <a:r>
              <a:rPr lang="en-US" sz="1351" spc="34" dirty="0">
                <a:solidFill>
                  <a:srgbClr val="000000"/>
                </a:solidFill>
                <a:latin typeface="Letter-join No-Lead 44" panose="02000503000000020003" pitchFamily="50" charset="0"/>
                <a:ea typeface="Canva Student Font"/>
                <a:cs typeface="Canva Student Font"/>
                <a:sym typeface="Canva Student Font"/>
              </a:rPr>
              <a:t>Empathy and understanding</a:t>
            </a:r>
          </a:p>
          <a:p>
            <a:pPr marL="291601" lvl="1" indent="-145800" algn="ctr">
              <a:lnSpc>
                <a:spcPts val="1539"/>
              </a:lnSpc>
              <a:buFont typeface="Arial"/>
              <a:buChar char="•"/>
            </a:pPr>
            <a:r>
              <a:rPr lang="en-US" sz="1351" spc="34" dirty="0">
                <a:solidFill>
                  <a:srgbClr val="000000"/>
                </a:solidFill>
                <a:latin typeface="Letter-join No-Lead 44" panose="02000503000000020003" pitchFamily="50" charset="0"/>
                <a:ea typeface="Canva Student Font"/>
                <a:cs typeface="Canva Student Font"/>
                <a:sym typeface="Canva Student Font"/>
              </a:rPr>
              <a:t>Respect</a:t>
            </a:r>
          </a:p>
          <a:p>
            <a:pPr marL="291601" lvl="1" indent="-145800" algn="ctr">
              <a:lnSpc>
                <a:spcPts val="1539"/>
              </a:lnSpc>
              <a:buFont typeface="Arial"/>
              <a:buChar char="•"/>
            </a:pPr>
            <a:r>
              <a:rPr lang="en-US" sz="1351" spc="34" dirty="0">
                <a:solidFill>
                  <a:srgbClr val="000000"/>
                </a:solidFill>
                <a:latin typeface="Letter-join No-Lead 44" panose="02000503000000020003" pitchFamily="50" charset="0"/>
                <a:ea typeface="Canva Student Font"/>
                <a:cs typeface="Canva Student Font"/>
                <a:sym typeface="Canva Student Font"/>
              </a:rPr>
              <a:t>To love and be loved (loving your </a:t>
            </a:r>
            <a:r>
              <a:rPr lang="en-US" sz="1351" spc="34" dirty="0" err="1">
                <a:solidFill>
                  <a:srgbClr val="000000"/>
                </a:solidFill>
                <a:latin typeface="Letter-join No-Lead 44" panose="02000503000000020003" pitchFamily="50" charset="0"/>
                <a:ea typeface="Canva Student Font"/>
                <a:cs typeface="Canva Student Font"/>
                <a:sym typeface="Canva Student Font"/>
              </a:rPr>
              <a:t>neighbour</a:t>
            </a:r>
            <a:r>
              <a:rPr lang="en-US" sz="1351" spc="34" dirty="0">
                <a:solidFill>
                  <a:srgbClr val="000000"/>
                </a:solidFill>
                <a:latin typeface="Letter-join No-Lead 44" panose="02000503000000020003" pitchFamily="50" charset="0"/>
                <a:ea typeface="Canva Student Font"/>
                <a:cs typeface="Canva Student Font"/>
                <a:sym typeface="Canva Student Font"/>
              </a:rPr>
              <a:t>)</a:t>
            </a:r>
          </a:p>
          <a:p>
            <a:pPr marL="291601" lvl="1" indent="-145800" algn="ctr">
              <a:lnSpc>
                <a:spcPts val="1539"/>
              </a:lnSpc>
              <a:buFont typeface="Arial"/>
              <a:buChar char="•"/>
            </a:pPr>
            <a:r>
              <a:rPr lang="en-US" sz="1351" spc="34" dirty="0">
                <a:solidFill>
                  <a:srgbClr val="000000"/>
                </a:solidFill>
                <a:latin typeface="Letter-join No-Lead 44" panose="02000503000000020003" pitchFamily="50" charset="0"/>
                <a:ea typeface="Canva Student Font"/>
                <a:cs typeface="Canva Student Font"/>
                <a:sym typeface="Canva Student Font"/>
              </a:rPr>
              <a:t>Making a difference - duty</a:t>
            </a:r>
          </a:p>
        </p:txBody>
      </p:sp>
      <p:sp>
        <p:nvSpPr>
          <p:cNvPr id="26" name="TextBox 26"/>
          <p:cNvSpPr txBox="1"/>
          <p:nvPr/>
        </p:nvSpPr>
        <p:spPr>
          <a:xfrm>
            <a:off x="7271626" y="4727363"/>
            <a:ext cx="2100104" cy="230832"/>
          </a:xfrm>
          <a:prstGeom prst="rect">
            <a:avLst/>
          </a:prstGeom>
        </p:spPr>
        <p:txBody>
          <a:bodyPr wrap="square" lIns="0" tIns="0" rIns="0" bIns="0" rtlCol="0" anchor="t">
            <a:spAutoFit/>
          </a:bodyPr>
          <a:lstStyle/>
          <a:p>
            <a:pPr marL="0" lvl="1" algn="ctr">
              <a:lnSpc>
                <a:spcPts val="1759"/>
              </a:lnSpc>
            </a:pPr>
            <a:r>
              <a:rPr lang="en-US" sz="2094" spc="18" dirty="0" smtClean="0">
                <a:solidFill>
                  <a:srgbClr val="000000"/>
                </a:solidFill>
                <a:latin typeface="Letter-join No-Lead 44" panose="02000503000000020003" pitchFamily="50" charset="0"/>
                <a:ea typeface="Handy Casual"/>
                <a:cs typeface="Handy Casual"/>
                <a:sym typeface="Handy Casual"/>
              </a:rPr>
              <a:t>RESPECT FOR ALL</a:t>
            </a:r>
            <a:endParaRPr lang="en-US" sz="2094" spc="18" dirty="0">
              <a:solidFill>
                <a:srgbClr val="000000"/>
              </a:solidFill>
              <a:latin typeface="Letter-join No-Lead 44" panose="02000503000000020003" pitchFamily="50" charset="0"/>
              <a:ea typeface="Handy Casual"/>
              <a:cs typeface="Handy Casual"/>
              <a:sym typeface="Handy Casual"/>
            </a:endParaRPr>
          </a:p>
        </p:txBody>
      </p:sp>
      <p:sp>
        <p:nvSpPr>
          <p:cNvPr id="27" name="TextBox 27"/>
          <p:cNvSpPr txBox="1"/>
          <p:nvPr/>
        </p:nvSpPr>
        <p:spPr>
          <a:xfrm>
            <a:off x="6418389" y="1094407"/>
            <a:ext cx="3008909" cy="1731243"/>
          </a:xfrm>
          <a:prstGeom prst="rect">
            <a:avLst/>
          </a:prstGeom>
        </p:spPr>
        <p:txBody>
          <a:bodyPr lIns="0" tIns="0" rIns="0" bIns="0" rtlCol="0" anchor="t">
            <a:spAutoFit/>
          </a:bodyPr>
          <a:lstStyle/>
          <a:p>
            <a:pPr marL="291601" lvl="1" indent="-145800" algn="ctr">
              <a:lnSpc>
                <a:spcPts val="1539"/>
              </a:lnSpc>
              <a:buFont typeface="Arial"/>
              <a:buChar char="•"/>
            </a:pPr>
            <a:r>
              <a:rPr lang="en-US" sz="1351" spc="34" dirty="0">
                <a:solidFill>
                  <a:srgbClr val="000000"/>
                </a:solidFill>
                <a:latin typeface="Letter-join No-Lead 44" panose="02000503000000020003" pitchFamily="50" charset="0"/>
                <a:ea typeface="Canva Student Font"/>
                <a:cs typeface="Canva Student Font"/>
                <a:sym typeface="Canva Student Font"/>
              </a:rPr>
              <a:t>Awareness of feelings - ability to reflect and express</a:t>
            </a:r>
          </a:p>
          <a:p>
            <a:pPr marL="291601" lvl="1" indent="-145800" algn="ctr">
              <a:lnSpc>
                <a:spcPts val="1539"/>
              </a:lnSpc>
              <a:buFont typeface="Arial"/>
              <a:buChar char="•"/>
            </a:pPr>
            <a:r>
              <a:rPr lang="en-US" sz="1351" spc="34" dirty="0">
                <a:solidFill>
                  <a:srgbClr val="000000"/>
                </a:solidFill>
                <a:latin typeface="Letter-join No-Lead 44" panose="02000503000000020003" pitchFamily="50" charset="0"/>
                <a:ea typeface="Canva Student Font"/>
                <a:cs typeface="Canva Student Font"/>
                <a:sym typeface="Canva Student Font"/>
              </a:rPr>
              <a:t>Awareness of our uniqueness - happiness with who we are</a:t>
            </a:r>
          </a:p>
          <a:p>
            <a:pPr marL="291601" lvl="1" indent="-145800" algn="ctr">
              <a:lnSpc>
                <a:spcPts val="1539"/>
              </a:lnSpc>
              <a:buFont typeface="Arial"/>
              <a:buChar char="•"/>
            </a:pPr>
            <a:r>
              <a:rPr lang="en-US" sz="1351" spc="34" dirty="0">
                <a:solidFill>
                  <a:srgbClr val="000000"/>
                </a:solidFill>
                <a:latin typeface="Letter-join No-Lead 44" panose="02000503000000020003" pitchFamily="50" charset="0"/>
                <a:ea typeface="Canva Student Font"/>
                <a:cs typeface="Canva Student Font"/>
                <a:sym typeface="Canva Student Font"/>
              </a:rPr>
              <a:t>Gratitude for the things we have and who we are</a:t>
            </a:r>
          </a:p>
          <a:p>
            <a:pPr marL="291601" lvl="1" indent="-145800" algn="ctr">
              <a:lnSpc>
                <a:spcPts val="1539"/>
              </a:lnSpc>
              <a:buFont typeface="Arial"/>
              <a:buChar char="•"/>
            </a:pPr>
            <a:r>
              <a:rPr lang="en-US" sz="1351" spc="34" dirty="0">
                <a:solidFill>
                  <a:srgbClr val="000000"/>
                </a:solidFill>
                <a:latin typeface="Letter-join No-Lead 44" panose="02000503000000020003" pitchFamily="50" charset="0"/>
                <a:ea typeface="Canva Student Font"/>
                <a:cs typeface="Canva Student Font"/>
                <a:sym typeface="Canva Student Font"/>
              </a:rPr>
              <a:t>Exploration of personal faith</a:t>
            </a:r>
          </a:p>
          <a:p>
            <a:pPr marL="291601" lvl="1" indent="-145800" algn="ctr">
              <a:lnSpc>
                <a:spcPts val="1539"/>
              </a:lnSpc>
              <a:buFont typeface="Arial"/>
              <a:buChar char="•"/>
            </a:pPr>
            <a:r>
              <a:rPr lang="en-US" sz="1351" spc="34" dirty="0">
                <a:solidFill>
                  <a:srgbClr val="000000"/>
                </a:solidFill>
                <a:latin typeface="Letter-join No-Lead 44" panose="02000503000000020003" pitchFamily="50" charset="0"/>
                <a:ea typeface="Canva Student Font"/>
                <a:cs typeface="Canva Student Font"/>
                <a:sym typeface="Canva Student Font"/>
              </a:rPr>
              <a:t>Development of imagination and creativity</a:t>
            </a:r>
          </a:p>
        </p:txBody>
      </p:sp>
      <p:sp>
        <p:nvSpPr>
          <p:cNvPr id="28" name="TextBox 28"/>
          <p:cNvSpPr txBox="1"/>
          <p:nvPr/>
        </p:nvSpPr>
        <p:spPr>
          <a:xfrm>
            <a:off x="7372136" y="595138"/>
            <a:ext cx="1695663" cy="461665"/>
          </a:xfrm>
          <a:prstGeom prst="rect">
            <a:avLst/>
          </a:prstGeom>
        </p:spPr>
        <p:txBody>
          <a:bodyPr wrap="square" lIns="0" tIns="0" rIns="0" bIns="0" rtlCol="0" anchor="t">
            <a:spAutoFit/>
          </a:bodyPr>
          <a:lstStyle/>
          <a:p>
            <a:pPr marL="0" lvl="1" algn="ctr">
              <a:lnSpc>
                <a:spcPts val="1759"/>
              </a:lnSpc>
            </a:pPr>
            <a:r>
              <a:rPr lang="en-US" sz="2094" spc="18" dirty="0" smtClean="0">
                <a:solidFill>
                  <a:srgbClr val="000000"/>
                </a:solidFill>
                <a:latin typeface="Letter-join No-Lead 44" panose="02000503000000020003" pitchFamily="50" charset="0"/>
                <a:ea typeface="Handy Casual"/>
                <a:cs typeface="Handy Casual"/>
                <a:sym typeface="Handy Casual"/>
              </a:rPr>
              <a:t>SELF AWARENESS</a:t>
            </a:r>
            <a:endParaRPr lang="en-US" sz="2094" spc="18" dirty="0">
              <a:solidFill>
                <a:srgbClr val="000000"/>
              </a:solidFill>
              <a:latin typeface="Letter-join No-Lead 44" panose="02000503000000020003" pitchFamily="50" charset="0"/>
              <a:ea typeface="Handy Casual"/>
              <a:cs typeface="Handy Casual"/>
              <a:sym typeface="Handy Casual"/>
            </a:endParaRPr>
          </a:p>
        </p:txBody>
      </p:sp>
      <p:sp>
        <p:nvSpPr>
          <p:cNvPr id="29" name="TextBox 29"/>
          <p:cNvSpPr txBox="1"/>
          <p:nvPr/>
        </p:nvSpPr>
        <p:spPr>
          <a:xfrm>
            <a:off x="380918" y="4440018"/>
            <a:ext cx="3048082" cy="1731243"/>
          </a:xfrm>
          <a:prstGeom prst="rect">
            <a:avLst/>
          </a:prstGeom>
        </p:spPr>
        <p:txBody>
          <a:bodyPr wrap="square" lIns="0" tIns="0" rIns="0" bIns="0" rtlCol="0" anchor="t">
            <a:spAutoFit/>
          </a:bodyPr>
          <a:lstStyle/>
          <a:p>
            <a:pPr marL="291601" lvl="1" indent="-145800" algn="ctr">
              <a:lnSpc>
                <a:spcPts val="1539"/>
              </a:lnSpc>
              <a:buFont typeface="Arial"/>
              <a:buChar char="•"/>
            </a:pPr>
            <a:r>
              <a:rPr lang="en-US" sz="1351" spc="34" dirty="0">
                <a:solidFill>
                  <a:srgbClr val="000000"/>
                </a:solidFill>
                <a:latin typeface="Letter-join No-Lead 44" panose="02000503000000020003" pitchFamily="50" charset="0"/>
                <a:ea typeface="Canva Student Font"/>
                <a:cs typeface="Canva Student Font"/>
                <a:sym typeface="Canva Student Font"/>
              </a:rPr>
              <a:t>Encountering / experiencing God (having a sense of what lies beyond the material / physical)</a:t>
            </a:r>
          </a:p>
          <a:p>
            <a:pPr marL="291601" lvl="1" indent="-145800" algn="ctr">
              <a:lnSpc>
                <a:spcPts val="1539"/>
              </a:lnSpc>
              <a:buFont typeface="Arial"/>
              <a:buChar char="•"/>
            </a:pPr>
            <a:r>
              <a:rPr lang="en-US" sz="1351" spc="34" dirty="0">
                <a:solidFill>
                  <a:srgbClr val="000000"/>
                </a:solidFill>
                <a:latin typeface="Letter-join No-Lead 44" panose="02000503000000020003" pitchFamily="50" charset="0"/>
                <a:ea typeface="Canva Student Font"/>
                <a:cs typeface="Canva Student Font"/>
                <a:sym typeface="Canva Student Font"/>
              </a:rPr>
              <a:t>Ability to ask and discuss the Big Questions (life, death, suffering nature of God)</a:t>
            </a:r>
          </a:p>
          <a:p>
            <a:pPr marL="291601" lvl="1" indent="-145800" algn="ctr">
              <a:lnSpc>
                <a:spcPts val="1539"/>
              </a:lnSpc>
              <a:buFont typeface="Arial"/>
              <a:buChar char="•"/>
            </a:pPr>
            <a:r>
              <a:rPr lang="en-US" sz="1351" spc="34" dirty="0">
                <a:solidFill>
                  <a:srgbClr val="000000"/>
                </a:solidFill>
                <a:latin typeface="Letter-join No-Lead 44" panose="02000503000000020003" pitchFamily="50" charset="0"/>
                <a:ea typeface="Canva Student Font"/>
                <a:cs typeface="Canva Student Font"/>
                <a:sym typeface="Canva Student Font"/>
              </a:rPr>
              <a:t>Opportunities for prayer and connecting with God</a:t>
            </a:r>
          </a:p>
          <a:p>
            <a:pPr marL="291601" lvl="1" indent="-145800" algn="ctr">
              <a:lnSpc>
                <a:spcPts val="1539"/>
              </a:lnSpc>
              <a:buFont typeface="Arial"/>
              <a:buChar char="•"/>
            </a:pPr>
            <a:r>
              <a:rPr lang="en-US" sz="1351" spc="34" dirty="0">
                <a:solidFill>
                  <a:srgbClr val="000000"/>
                </a:solidFill>
                <a:latin typeface="Letter-join No-Lead 44" panose="02000503000000020003" pitchFamily="50" charset="0"/>
                <a:ea typeface="Canva Student Font"/>
                <a:cs typeface="Canva Student Font"/>
                <a:sym typeface="Canva Student Font"/>
              </a:rPr>
              <a:t>Making sense of the world</a:t>
            </a:r>
          </a:p>
        </p:txBody>
      </p:sp>
      <p:sp>
        <p:nvSpPr>
          <p:cNvPr id="30" name="TextBox 30"/>
          <p:cNvSpPr txBox="1"/>
          <p:nvPr/>
        </p:nvSpPr>
        <p:spPr>
          <a:xfrm>
            <a:off x="1224681" y="4051409"/>
            <a:ext cx="2137726" cy="461665"/>
          </a:xfrm>
          <a:prstGeom prst="rect">
            <a:avLst/>
          </a:prstGeom>
        </p:spPr>
        <p:txBody>
          <a:bodyPr lIns="0" tIns="0" rIns="0" bIns="0" rtlCol="0" anchor="t">
            <a:spAutoFit/>
          </a:bodyPr>
          <a:lstStyle/>
          <a:p>
            <a:pPr marL="0" lvl="1" algn="ctr">
              <a:lnSpc>
                <a:spcPts val="1759"/>
              </a:lnSpc>
            </a:pPr>
            <a:r>
              <a:rPr lang="en-US" sz="2094" spc="18" dirty="0">
                <a:solidFill>
                  <a:srgbClr val="000000"/>
                </a:solidFill>
                <a:latin typeface="Letter-join No-Lead 44" panose="02000503000000020003" pitchFamily="50" charset="0"/>
                <a:ea typeface="Handy Casual"/>
                <a:cs typeface="Handy Casual"/>
                <a:sym typeface="Handy Casual"/>
              </a:rPr>
              <a:t>RELATIONSHIP WITH GOD</a:t>
            </a:r>
          </a:p>
        </p:txBody>
      </p:sp>
      <p:sp>
        <p:nvSpPr>
          <p:cNvPr id="31" name="TextBox 31"/>
          <p:cNvSpPr txBox="1"/>
          <p:nvPr/>
        </p:nvSpPr>
        <p:spPr>
          <a:xfrm>
            <a:off x="457200" y="914400"/>
            <a:ext cx="2499336" cy="1538883"/>
          </a:xfrm>
          <a:prstGeom prst="rect">
            <a:avLst/>
          </a:prstGeom>
        </p:spPr>
        <p:txBody>
          <a:bodyPr lIns="0" tIns="0" rIns="0" bIns="0" rtlCol="0" anchor="t">
            <a:spAutoFit/>
          </a:bodyPr>
          <a:lstStyle/>
          <a:p>
            <a:pPr marL="285452" lvl="1" indent="-142726" algn="ctr">
              <a:lnSpc>
                <a:spcPts val="1507"/>
              </a:lnSpc>
              <a:buFont typeface="Arial"/>
              <a:buChar char="•"/>
            </a:pPr>
            <a:r>
              <a:rPr lang="en-US" sz="1321" spc="33" dirty="0">
                <a:solidFill>
                  <a:srgbClr val="000000"/>
                </a:solidFill>
                <a:latin typeface="Letter-join No-Lead 44" panose="02000503000000020003" pitchFamily="50" charset="0"/>
                <a:ea typeface="Canva Student Font"/>
                <a:cs typeface="Canva Student Font"/>
                <a:sym typeface="Canva Student Font"/>
              </a:rPr>
              <a:t>Developing a sense of awe and wonder</a:t>
            </a:r>
          </a:p>
          <a:p>
            <a:pPr marL="285452" lvl="1" indent="-142726" algn="ctr">
              <a:lnSpc>
                <a:spcPts val="1507"/>
              </a:lnSpc>
              <a:buFont typeface="Arial"/>
              <a:buChar char="•"/>
            </a:pPr>
            <a:r>
              <a:rPr lang="en-US" sz="1321" spc="33" dirty="0">
                <a:solidFill>
                  <a:srgbClr val="000000"/>
                </a:solidFill>
                <a:latin typeface="Letter-join No-Lead 44" panose="02000503000000020003" pitchFamily="50" charset="0"/>
                <a:ea typeface="Canva Student Font"/>
                <a:cs typeface="Canva Student Font"/>
                <a:sym typeface="Canva Student Font"/>
              </a:rPr>
              <a:t>Enjoying the miracles of everyday life</a:t>
            </a:r>
          </a:p>
          <a:p>
            <a:pPr marL="285452" lvl="1" indent="-142726" algn="ctr">
              <a:lnSpc>
                <a:spcPts val="1507"/>
              </a:lnSpc>
              <a:buFont typeface="Arial"/>
              <a:buChar char="•"/>
            </a:pPr>
            <a:r>
              <a:rPr lang="en-US" sz="1321" spc="33" dirty="0">
                <a:solidFill>
                  <a:srgbClr val="000000"/>
                </a:solidFill>
                <a:latin typeface="Letter-join No-Lead 44" panose="02000503000000020003" pitchFamily="50" charset="0"/>
                <a:ea typeface="Canva Student Font"/>
                <a:cs typeface="Canva Student Font"/>
                <a:sym typeface="Canva Student Font"/>
              </a:rPr>
              <a:t>Taking time for what really matters</a:t>
            </a:r>
          </a:p>
          <a:p>
            <a:pPr marL="285452" lvl="1" indent="-142726" algn="ctr">
              <a:lnSpc>
                <a:spcPts val="1507"/>
              </a:lnSpc>
              <a:buFont typeface="Arial"/>
              <a:buChar char="•"/>
            </a:pPr>
            <a:r>
              <a:rPr lang="en-US" sz="1321" spc="33" dirty="0">
                <a:solidFill>
                  <a:srgbClr val="000000"/>
                </a:solidFill>
                <a:latin typeface="Letter-join No-Lead 44" panose="02000503000000020003" pitchFamily="50" charset="0"/>
                <a:ea typeface="Canva Student Font"/>
                <a:cs typeface="Canva Student Font"/>
                <a:sym typeface="Canva Student Font"/>
              </a:rPr>
              <a:t>Appreciating beauty in art, </a:t>
            </a:r>
            <a:r>
              <a:rPr lang="en-US" sz="1321" spc="33" dirty="0" smtClean="0">
                <a:solidFill>
                  <a:srgbClr val="000000"/>
                </a:solidFill>
                <a:latin typeface="Letter-join No-Lead 44" panose="02000503000000020003" pitchFamily="50" charset="0"/>
                <a:ea typeface="Canva Student Font"/>
                <a:cs typeface="Canva Student Font"/>
                <a:sym typeface="Canva Student Font"/>
              </a:rPr>
              <a:t>music, poetry </a:t>
            </a:r>
            <a:r>
              <a:rPr lang="en-US" sz="1321" spc="33" dirty="0">
                <a:solidFill>
                  <a:srgbClr val="000000"/>
                </a:solidFill>
                <a:latin typeface="Letter-join No-Lead 44" panose="02000503000000020003" pitchFamily="50" charset="0"/>
                <a:ea typeface="Canva Student Font"/>
                <a:cs typeface="Canva Student Font"/>
                <a:sym typeface="Canva Student Font"/>
              </a:rPr>
              <a:t>and nature</a:t>
            </a:r>
          </a:p>
        </p:txBody>
      </p:sp>
      <p:sp>
        <p:nvSpPr>
          <p:cNvPr id="33" name="TextBox 33"/>
          <p:cNvSpPr txBox="1"/>
          <p:nvPr/>
        </p:nvSpPr>
        <p:spPr>
          <a:xfrm>
            <a:off x="3941455" y="3028528"/>
            <a:ext cx="2895600" cy="1741502"/>
          </a:xfrm>
          <a:prstGeom prst="rect">
            <a:avLst/>
          </a:prstGeom>
        </p:spPr>
        <p:txBody>
          <a:bodyPr wrap="square" lIns="0" tIns="0" rIns="0" bIns="0" rtlCol="0" anchor="t">
            <a:spAutoFit/>
          </a:bodyPr>
          <a:lstStyle/>
          <a:p>
            <a:pPr marL="0" lvl="1" algn="ctr">
              <a:lnSpc>
                <a:spcPts val="3510"/>
              </a:lnSpc>
            </a:pPr>
            <a:r>
              <a:rPr lang="en-US" sz="2904" spc="37" dirty="0" smtClean="0">
                <a:solidFill>
                  <a:srgbClr val="000000"/>
                </a:solidFill>
                <a:latin typeface="Letter-join No-Lead 44" panose="02000503000000020003" pitchFamily="50" charset="0"/>
                <a:ea typeface="Handy Casual"/>
                <a:cs typeface="Handy Casual"/>
                <a:sym typeface="Handy Casual"/>
              </a:rPr>
              <a:t>SPIRITUALITY</a:t>
            </a:r>
          </a:p>
          <a:p>
            <a:pPr marL="0" lvl="1" algn="ctr"/>
            <a:r>
              <a:rPr lang="en-GB" sz="1200" dirty="0">
                <a:latin typeface="Letter-join No-Lead 44" panose="02000503000000020003" pitchFamily="50" charset="0"/>
              </a:rPr>
              <a:t>Spiritual development is the development of an awareness that there is “something more to life than meets the eye, something more than the material, something more than the obvious, something to wonder at, something to respond to.” (Terence Copley) </a:t>
            </a:r>
          </a:p>
        </p:txBody>
      </p:sp>
      <p:sp>
        <p:nvSpPr>
          <p:cNvPr id="32" name="TextBox 32"/>
          <p:cNvSpPr txBox="1"/>
          <p:nvPr/>
        </p:nvSpPr>
        <p:spPr>
          <a:xfrm>
            <a:off x="1157460" y="457200"/>
            <a:ext cx="1238657" cy="461665"/>
          </a:xfrm>
          <a:prstGeom prst="rect">
            <a:avLst/>
          </a:prstGeom>
        </p:spPr>
        <p:txBody>
          <a:bodyPr lIns="0" tIns="0" rIns="0" bIns="0" rtlCol="0" anchor="t">
            <a:spAutoFit/>
          </a:bodyPr>
          <a:lstStyle/>
          <a:p>
            <a:pPr marL="0" lvl="1" algn="ctr">
              <a:lnSpc>
                <a:spcPts val="1759"/>
              </a:lnSpc>
            </a:pPr>
            <a:r>
              <a:rPr lang="en-US" sz="2094" spc="18" dirty="0">
                <a:solidFill>
                  <a:srgbClr val="000000"/>
                </a:solidFill>
                <a:latin typeface="Letter-join No-Lead 44" panose="02000503000000020003" pitchFamily="50" charset="0"/>
                <a:ea typeface="Handy Casual"/>
                <a:cs typeface="Handy Casual"/>
                <a:sym typeface="Handy Casual"/>
              </a:rPr>
              <a:t>WIDER WORLD</a:t>
            </a:r>
          </a:p>
        </p:txBody>
      </p:sp>
      <p:sp>
        <p:nvSpPr>
          <p:cNvPr id="17" name="Freeform 17"/>
          <p:cNvSpPr/>
          <p:nvPr/>
        </p:nvSpPr>
        <p:spPr>
          <a:xfrm>
            <a:off x="3569475" y="143054"/>
            <a:ext cx="519579" cy="645440"/>
          </a:xfrm>
          <a:custGeom>
            <a:avLst/>
            <a:gdLst/>
            <a:ahLst/>
            <a:cxnLst/>
            <a:rect l="l" t="t" r="r" b="b"/>
            <a:pathLst>
              <a:path w="572499" h="711179">
                <a:moveTo>
                  <a:pt x="0" y="0"/>
                </a:moveTo>
                <a:lnTo>
                  <a:pt x="572499" y="0"/>
                </a:lnTo>
                <a:lnTo>
                  <a:pt x="572499" y="711179"/>
                </a:lnTo>
                <a:lnTo>
                  <a:pt x="0" y="711179"/>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8" name="Freeform 18"/>
          <p:cNvSpPr/>
          <p:nvPr/>
        </p:nvSpPr>
        <p:spPr>
          <a:xfrm>
            <a:off x="5599874" y="1232127"/>
            <a:ext cx="493114" cy="612564"/>
          </a:xfrm>
          <a:custGeom>
            <a:avLst/>
            <a:gdLst/>
            <a:ahLst/>
            <a:cxnLst/>
            <a:rect l="l" t="t" r="r" b="b"/>
            <a:pathLst>
              <a:path w="543339" h="674955">
                <a:moveTo>
                  <a:pt x="0" y="0"/>
                </a:moveTo>
                <a:lnTo>
                  <a:pt x="543339" y="0"/>
                </a:lnTo>
                <a:lnTo>
                  <a:pt x="543339" y="674954"/>
                </a:lnTo>
                <a:lnTo>
                  <a:pt x="0" y="674954"/>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a:ln cap="sq">
            <a:noFill/>
            <a:prstDash val="solid"/>
            <a:miter/>
          </a:ln>
        </p:spPr>
      </p:sp>
      <p:pic>
        <p:nvPicPr>
          <p:cNvPr id="34" name="Picture 33"/>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462262" y="584974"/>
            <a:ext cx="914790" cy="91213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191</Words>
  <Application>Microsoft Office PowerPoint</Application>
  <PresentationFormat>A4 Paper (210x297 mm)</PresentationFormat>
  <Paragraphs>23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Letter-join No-Lead 44</vt:lpstr>
      <vt:lpstr>Handy Casual</vt:lpstr>
      <vt:lpstr>Arial</vt:lpstr>
      <vt:lpstr>Canva Student Font</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Spirituality Mind Map</dc:title>
  <dc:creator>Emma Drew</dc:creator>
  <cp:lastModifiedBy>sch8753172</cp:lastModifiedBy>
  <cp:revision>10</cp:revision>
  <cp:lastPrinted>2024-11-26T14:56:57Z</cp:lastPrinted>
  <dcterms:created xsi:type="dcterms:W3CDTF">2006-08-16T00:00:00Z</dcterms:created>
  <dcterms:modified xsi:type="dcterms:W3CDTF">2025-01-19T11:54:32Z</dcterms:modified>
  <dc:identifier>DAGVWoHdCg0</dc:identifier>
</cp:coreProperties>
</file>