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1.png"/><Relationship Id="rId2" Type="http://schemas.microsoft.com/office/2007/relationships/media" Target="../media/media7.m4a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1.png"/><Relationship Id="rId2" Type="http://schemas.microsoft.com/office/2007/relationships/media" Target="../media/media9.m4a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latin typeface="Bahnschrift SemiBold" panose="020B0502040204020203" pitchFamily="34" charset="0"/>
              </a:rPr>
              <a:t>Avocado baby</a:t>
            </a:r>
            <a:endParaRPr lang="en-GB" b="1" dirty="0">
              <a:latin typeface="Bahnschrift SemiBold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6600" dirty="0" smtClean="0">
                <a:latin typeface="Bahnschrift SemiBold" panose="020B0502040204020203" pitchFamily="34" charset="0"/>
              </a:rPr>
              <a:t>John </a:t>
            </a:r>
            <a:r>
              <a:rPr lang="en-GB" sz="6600" dirty="0" err="1" smtClean="0">
                <a:latin typeface="Bahnschrift SemiBold" panose="020B0502040204020203" pitchFamily="34" charset="0"/>
              </a:rPr>
              <a:t>Burningham</a:t>
            </a:r>
            <a:endParaRPr lang="en-GB" sz="6600" dirty="0">
              <a:latin typeface="Bahnschrift SemiBold" panose="020B0502040204020203" pitchFamily="3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31625" y="63976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3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893"/>
    </mc:Choice>
    <mc:Fallback>
      <p:transition advTm="8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F62A5629-3EE4-4A4E-91C9-56F750BA6979" descr="F62A5629-3EE4-4A4E-91C9-56F750BA69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676" y="118257"/>
            <a:ext cx="8828649" cy="66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1625" y="63976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63685"/>
      </p:ext>
    </p:extLst>
  </p:cSld>
  <p:clrMapOvr>
    <a:masterClrMapping/>
  </p:clrMapOvr>
  <p:transition spd="med" advTm="529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6FC5F8F3-4CBE-4D0F-A2A4-E43A2C918EF2" descr="6FC5F8F3-4CBE-4D0F-A2A4-E43A2C918EF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68" y="34490"/>
            <a:ext cx="7193665" cy="678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1625" y="63976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5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44"/>
    </mc:Choice>
    <mc:Fallback>
      <p:transition spd="slow" advTm="7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239208BF-4E7E-4450-B8AB-72A9D1AB962F" descr="239208BF-4E7E-4450-B8AB-72A9D1AB962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06" y="68413"/>
            <a:ext cx="4826643" cy="668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9A5325A3-BEE9-44AB-B259-383D5B6A2E64" descr="9A5325A3-BEE9-44AB-B259-383D5B6A2E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737" y="97666"/>
            <a:ext cx="5388014" cy="66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31625" y="63976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54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8642">
        <p15:prstTrans prst="pageCurlDouble"/>
      </p:transition>
    </mc:Choice>
    <mc:Fallback>
      <p:transition spd="slow" advTm="386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E7B267D3-5006-4946-B677-9CDF40B6568F" descr="E7B267D3-5006-4946-B677-9CDF40B6568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848" y="67921"/>
            <a:ext cx="4810305" cy="669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1625" y="63976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10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7367">
        <p:dissolve/>
      </p:transition>
    </mc:Choice>
    <mc:Fallback>
      <p:transition spd="slow" advTm="1736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68C22B92-031D-4146-8BD3-4050AAB0C366" descr="68C22B92-031D-4146-8BD3-4050AAB0C3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26" y="1015926"/>
            <a:ext cx="609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34C6F1FC-DBD4-4867-A5DA-D0142AC1E354" descr="34C6F1FC-DBD4-4867-A5DA-D0142AC1E3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019" y="127644"/>
            <a:ext cx="4823689" cy="665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31625" y="63976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2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025"/>
    </mc:Choice>
    <mc:Fallback>
      <p:transition spd="slow" advTm="34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520A9CA-FF0A-4C45-ACB0-0EED7A3F9298" descr="3520A9CA-FF0A-4C45-ACB0-0EED7A3F92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88" y="1467580"/>
            <a:ext cx="60960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50E91658-00AE-4212-A90E-54A2CDF21F5F" descr="50E91658-00AE-4212-A90E-54A2CDF21F5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902" y="167832"/>
            <a:ext cx="4750140" cy="652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31625" y="63976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52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9485">
        <p14:reveal/>
      </p:transition>
    </mc:Choice>
    <mc:Fallback>
      <p:transition spd="slow" advTm="194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2DED8878-E5E2-4281-8FD1-E3082F86AEB6" descr="2DED8878-E5E2-4281-8FD1-E3082F86AEB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388" y="89785"/>
            <a:ext cx="5154050" cy="67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1625" y="63976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3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444">
        <p:dissolve/>
      </p:transition>
    </mc:Choice>
    <mc:Fallback>
      <p:transition spd="slow" advTm="1044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76A176B5-5B42-480A-829D-1980CA4F403F" descr="76A176B5-5B42-480A-829D-1980CA4F403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11" y="132084"/>
            <a:ext cx="5304372" cy="665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198CB3E7-1AF4-4418-9DDB-A40362E284F2" descr="198CB3E7-1AF4-4418-9DDB-A40362E284F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528" y="663834"/>
            <a:ext cx="5418184" cy="559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1625" y="63976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7376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41"/>
    </mc:Choice>
    <mc:Fallback>
      <p:transition spd="slow" advTm="21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D693E9D0-230A-497D-A643-2CAC4E096C6F" descr="D693E9D0-230A-497D-A643-2CAC4E096C6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444" y="95593"/>
            <a:ext cx="5125113" cy="666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1625" y="6397625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92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17"/>
    </mc:Choice>
    <mc:Fallback>
      <p:transition spd="slow" advTm="15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7BD3182F-33F0-4E2A-9C85-F9258BC022FF" descr="7BD3182F-33F0-4E2A-9C85-F9258BC022F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01" y="74212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D100720A-D1D8-490B-BDDA-40C39742B108" descr="D100720A-D1D8-490B-BDDA-40C39742B1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637" y="1898248"/>
            <a:ext cx="5233191" cy="470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31625" y="6397625"/>
            <a:ext cx="244475" cy="24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629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955"/>
    </mc:Choice>
    <mc:Fallback>
      <p:transition spd="slow" advTm="21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"/>
</p:tagLst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51</TotalTime>
  <Words>4</Words>
  <Application>Microsoft Office PowerPoint</Application>
  <PresentationFormat>Widescreen</PresentationFormat>
  <Paragraphs>2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Bahnschrift SemiBold</vt:lpstr>
      <vt:lpstr>Franklin Gothic Book</vt:lpstr>
      <vt:lpstr>Crop</vt:lpstr>
      <vt:lpstr>Avocado baby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End of Life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Casson</dc:creator>
  <cp:lastModifiedBy>Jenny Casson</cp:lastModifiedBy>
  <cp:revision>6</cp:revision>
  <dcterms:created xsi:type="dcterms:W3CDTF">2020-05-28T19:54:29Z</dcterms:created>
  <dcterms:modified xsi:type="dcterms:W3CDTF">2020-06-01T15:27:40Z</dcterms:modified>
</cp:coreProperties>
</file>