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Black dog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Levi Pinfold</a:t>
            </a:r>
            <a:endParaRPr lang="en-GB" sz="36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5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7"/>
    </mc:Choice>
    <mc:Fallback>
      <p:transition spd="slow" advTm="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C321077-29EE-4BFC-9368-5418A0B2712F" descr="CC321077-29EE-4BFC-9368-5418A0B2712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4186" r="13458" b="49228"/>
          <a:stretch/>
        </p:blipFill>
        <p:spPr bwMode="auto">
          <a:xfrm>
            <a:off x="254644" y="208344"/>
            <a:ext cx="5739209" cy="57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C321077-29EE-4BFC-9368-5418A0B2712F" descr="CC321077-29EE-4BFC-9368-5418A0B2712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54218" r="8569"/>
          <a:stretch/>
        </p:blipFill>
        <p:spPr bwMode="auto">
          <a:xfrm>
            <a:off x="6720840" y="1082233"/>
            <a:ext cx="5160572" cy="41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8301"/>
      </p:ext>
    </p:extLst>
  </p:cSld>
  <p:clrMapOvr>
    <a:masterClrMapping/>
  </p:clrMapOvr>
  <p:transition spd="slow" advTm="142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3331B6C-970D-450A-8927-AF8561DB2E02" descr="43331B6C-970D-450A-8927-AF8561DB2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7345" y="890080"/>
            <a:ext cx="6463318" cy="48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C6745AE-8538-4C7E-B83F-8753120DB3AF" descr="BC6745AE-8538-4C7E-B83F-8753120DB3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0219" y="885722"/>
            <a:ext cx="6468299" cy="485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005">
        <p14:reveal/>
      </p:transition>
    </mc:Choice>
    <mc:Fallback>
      <p:transition spd="slow" advTm="27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7628A96-4650-4FE8-ADB9-E1214F8D4139" descr="D7628A96-4650-4FE8-ADB9-E1214F8D4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8497" y="919383"/>
            <a:ext cx="6241327" cy="46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806">
        <p:fade/>
      </p:transition>
    </mc:Choice>
    <mc:Fallback>
      <p:transition spd="med" advTm="27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02482CBB-6DBC-4AF4-A32E-69360EDC5948" descr="02482CBB-6DBC-4AF4-A32E-69360EDC59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780" y="884891"/>
            <a:ext cx="6641216" cy="49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61152" y="1035347"/>
            <a:ext cx="6233514" cy="468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78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96">
        <p:fade/>
      </p:transition>
    </mc:Choice>
    <mc:Fallback>
      <p:transition spd="med" advTm="60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064D34A-E594-491D-9018-28A8A7BEDF40" descr="1064D34A-E594-491D-9018-28A8A7BEDF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8" y="116059"/>
            <a:ext cx="5291969" cy="66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90DB11C8-B6B2-46AE-832B-F087B4D02A8F" descr="90DB11C8-B6B2-46AE-832B-F087B4D02A8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" y="114723"/>
            <a:ext cx="5001288" cy="666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274">
        <p:dissolve/>
      </p:transition>
    </mc:Choice>
    <mc:Fallback>
      <p:transition spd="slow" advTm="3827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FCA64E05-F3B0-4683-AD3C-F2B9DAB27926" descr="FCA64E05-F3B0-4683-AD3C-F2B9DAB279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44" y="137871"/>
            <a:ext cx="6152969" cy="66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7926"/>
      </p:ext>
    </p:extLst>
  </p:cSld>
  <p:clrMapOvr>
    <a:masterClrMapping/>
  </p:clrMapOvr>
  <p:transition spd="slow" advTm="2102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F2D5F762-4269-4FF9-B1BE-068D7E7D9B46" descr="F2D5F762-4269-4FF9-B1BE-068D7E7D9B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" y="259406"/>
            <a:ext cx="4769794" cy="561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651A60D8-EAFC-4D63-8B15-81C9306DFD63" descr="651A60D8-EAFC-4D63-8B15-81C9306DFD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31" y="100012"/>
            <a:ext cx="6826635" cy="66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746">
        <p:fade/>
      </p:transition>
    </mc:Choice>
    <mc:Fallback>
      <p:transition spd="med" advTm="59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96554FA-4619-450B-8DF3-F6FC0A453679" descr="E96554FA-4619-450B-8DF3-F6FC0A4536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5646" y="942500"/>
            <a:ext cx="6601469" cy="495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3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032">
        <p15:prstTrans prst="pageCurlDouble"/>
      </p:transition>
    </mc:Choice>
    <mc:Fallback>
      <p:transition spd="slow" advTm="21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CB555D8-2FD5-4B49-B6C4-4B4BCA3C7F4D" descr="6CB555D8-2FD5-4B49-B6C4-4B4BCA3C7F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9056" y="873161"/>
            <a:ext cx="5794790" cy="43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84EAF20D-0AB1-4185-8EA8-24B3B8C888F7" descr="84EAF20D-0AB1-4185-8EA8-24B3B8C888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4" y="148811"/>
            <a:ext cx="5769978" cy="6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56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645">
        <p:fade/>
      </p:transition>
    </mc:Choice>
    <mc:Fallback>
      <p:transition spd="med" advTm="79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</TotalTime>
  <Words>4</Words>
  <Application>Microsoft Office PowerPoint</Application>
  <PresentationFormat>Widescreen</PresentationFormat>
  <Paragraphs>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Black dog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End of Life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Casson</dc:creator>
  <cp:lastModifiedBy>Jenny Casson</cp:lastModifiedBy>
  <cp:revision>8</cp:revision>
  <dcterms:created xsi:type="dcterms:W3CDTF">2020-05-22T13:32:14Z</dcterms:created>
  <dcterms:modified xsi:type="dcterms:W3CDTF">2020-05-23T15:49:30Z</dcterms:modified>
</cp:coreProperties>
</file>