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60" r:id="rId3"/>
    <p:sldId id="256" r:id="rId4"/>
    <p:sldId id="257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52" d="100"/>
          <a:sy n="52" d="100"/>
        </p:scale>
        <p:origin x="122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53AFB-FC96-45C6-B451-17EB8AB66D64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9707D-6007-4363-9DB9-21B668D619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936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9707D-6007-4363-9DB9-21B668D619E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884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9707D-6007-4363-9DB9-21B668D619E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275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9707D-6007-4363-9DB9-21B668D619E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264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9707D-6007-4363-9DB9-21B668D619E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900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9707D-6007-4363-9DB9-21B668D619E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267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9707D-6007-4363-9DB9-21B668D619E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675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9707D-6007-4363-9DB9-21B668D619E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547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6821-52AD-4FCD-978F-166A7A8D5AEE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B318-20C7-4246-B0D7-022C59DF85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684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6821-52AD-4FCD-978F-166A7A8D5AEE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B318-20C7-4246-B0D7-022C59DF85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031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6821-52AD-4FCD-978F-166A7A8D5AEE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B318-20C7-4246-B0D7-022C59DF85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949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6821-52AD-4FCD-978F-166A7A8D5AEE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B318-20C7-4246-B0D7-022C59DF85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14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6821-52AD-4FCD-978F-166A7A8D5AEE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B318-20C7-4246-B0D7-022C59DF85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70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6821-52AD-4FCD-978F-166A7A8D5AEE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B318-20C7-4246-B0D7-022C59DF85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27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6821-52AD-4FCD-978F-166A7A8D5AEE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B318-20C7-4246-B0D7-022C59DF85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583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6821-52AD-4FCD-978F-166A7A8D5AEE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B318-20C7-4246-B0D7-022C59DF85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546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6821-52AD-4FCD-978F-166A7A8D5AEE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B318-20C7-4246-B0D7-022C59DF85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292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6821-52AD-4FCD-978F-166A7A8D5AEE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B318-20C7-4246-B0D7-022C59DF85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127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6821-52AD-4FCD-978F-166A7A8D5AEE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B318-20C7-4246-B0D7-022C59DF85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13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36821-52AD-4FCD-978F-166A7A8D5AEE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DB318-20C7-4246-B0D7-022C59DF85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09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imgres?imgurl=https://images.moviepilot.com/images/c_limit,q_auto:good,w_600/tboh3g1vvygvrc8d3tls/does-this-little-detail-from-harry-potter-prove-that-the-dursleys-actually-cared-for-the-boy-who-lived.jpg&amp;imgrefurl=https://moviepilot.com/posts/3661892&amp;docid=IyyXHlsj3oAwkM&amp;tbnid=m-e653Jo43CxGM:&amp;vet=10ahUKEwj5oLG73PfXAhVLuhQKHZuyCW04ZBAzCAooCDAI..i&amp;w=600&amp;h=574&amp;bih=574&amp;biw=1280&amp;q=harry%20potter%20and%20the%20dursleys&amp;ved=0ahUKEwj5oLG73PfXAhVLuhQKHZuyCW04ZBAzCAooCDAI&amp;iact=mrc&amp;uact=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upload.wikimedia.org/wikipedia/commons/6/6e/Harry_Potter_wordmark.svg" TargetMode="Externa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insider.com/harry-potter-dursleys-theory-2016-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Harry_Potter_Platform_Kings_Cross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https://www.google.co.uk/imgres?imgurl=https://i0.wp.com/media2.slashfilm.com/slashfilm/wp/wp-content/images/The-Nighttime-Lights-at-Hogwarts-Castle1.jpg&amp;imgrefurl=http://www.slashfilm.com/nighttime-lights-at-hogwarts-castle-show-footage/&amp;docid=rw-Lo4CdhR8gLM&amp;tbnid=Gj2bVLTsdAJAhM:&amp;vet=10ahUKEwiCiYK52_fXAhVCUBQKHRklCKsQMwjWAihdMF0..i&amp;w=3200&amp;h=4000&amp;bih=574&amp;biw=1280&amp;q=hogwarts&amp;ved=0ahUKEwiCiYK52_fXAhVCUBQKHRklCKsQMwjWAihdMF0&amp;iact=mrc&amp;uact=8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universalorlando.com/p/Spinning-Sorting-Hat-Pin-On-Pin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s://www.express.co.uk/entertainment/films/660274/JK-Rowling-favourite-Harry-Potter-character-Dumbledore-Snape-Hagrid" TargetMode="External"/><Relationship Id="rId7" Type="http://schemas.openxmlformats.org/officeDocument/2006/relationships/hyperlink" Target="https://thoughtcatalog.com/heidi-priebe/2015/05/heres-which-harry-potter-character-you-are-based-on-your-myers-briggs-personality-type/" TargetMode="External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hyperlink" Target="https://www.google.co.uk/url?sa=i&amp;rct=j&amp;q=&amp;esrc=s&amp;source=images&amp;cd=&amp;ved=0ahUKEwinoZfY3_fXAhWFNxQKHaQpBFQQjRwIBw&amp;url=http://harrypotter.wikia.com/wiki/File:Sirius_black.jpg&amp;psig=AOvVaw378igeA896gMgm0N0LVBgj&amp;ust=1512730823391225" TargetMode="External"/><Relationship Id="rId5" Type="http://schemas.openxmlformats.org/officeDocument/2006/relationships/hyperlink" Target="https://www.buzzfeed.com/jeanlucbouchard/how-many-of-these-harry-potter-characters-do-you-remember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7.jpeg"/><Relationship Id="rId9" Type="http://schemas.openxmlformats.org/officeDocument/2006/relationships/hyperlink" Target="http://almost.thedoctorschannel.com/what-if-your-classmates-were-harry-potter-characters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harrypotter.wikia.com/wiki/File:Grawp_(Conceptual_Artwork_for_the_HP5_movie_02).jpg" TargetMode="External"/><Relationship Id="rId7" Type="http://schemas.openxmlformats.org/officeDocument/2006/relationships/hyperlink" Target="http://www.ign.com/articles/2017/06/26/top-25-harry-potter-characters" TargetMode="External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hyperlink" Target="https://www.pinterest.com/hpalley/hedwig/" TargetMode="External"/><Relationship Id="rId5" Type="http://schemas.openxmlformats.org/officeDocument/2006/relationships/hyperlink" Target="https://roninarmy.com/threads/1780-J-Mart-Fantasy-Hyenas-Scorpions-Felidar-Sovereign/page16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12.jpeg"/><Relationship Id="rId9" Type="http://schemas.openxmlformats.org/officeDocument/2006/relationships/hyperlink" Target="https://www.funnyjunk.com/Asking+the+real+questions/funny-pictures/5577340/1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bucket.com/images/lord%20voldemor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 flipV="1">
            <a:off x="4495970" y="5039607"/>
            <a:ext cx="1956555" cy="1077476"/>
          </a:xfrm>
          <a:prstGeom prst="rect">
            <a:avLst/>
          </a:prstGeom>
          <a:solidFill>
            <a:srgbClr val="302D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 </a:t>
            </a:r>
            <a:endParaRPr kumimoji="0" lang="en-US" altLang="en-US" sz="13200" b="0" i="0" u="none" strike="noStrike" cap="none" normalizeH="0" baseline="0" smtClean="0">
              <a:ln>
                <a:noFill/>
              </a:ln>
              <a:solidFill>
                <a:srgbClr val="6600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00 × 574 - moviepilot.com</a:t>
            </a:r>
            <a:endParaRPr kumimoji="0" lang="en-US" altLang="en-US" sz="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b="0" i="0" u="none" strike="noStrike" cap="none" normalizeH="0" baseline="0" smtClean="0">
              <a:ln>
                <a:noFill/>
              </a:ln>
              <a:solidFill>
                <a:srgbClr val="6600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7" name="Picture 5" descr="Image result for harry potter and the dursley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722" y="2326665"/>
            <a:ext cx="5147187" cy="492339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ile:Harry Potter wordmark.sv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916" y="321904"/>
            <a:ext cx="76200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22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harry potter and the dursley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90"/>
            <a:ext cx="9121877" cy="684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431594" y="365125"/>
            <a:ext cx="2760406" cy="2857398"/>
          </a:xfrm>
        </p:spPr>
        <p:txBody>
          <a:bodyPr>
            <a:normAutofit/>
          </a:bodyPr>
          <a:lstStyle/>
          <a:p>
            <a:r>
              <a:rPr lang="en-GB" sz="6000" dirty="0" smtClean="0"/>
              <a:t>4 </a:t>
            </a:r>
            <a:br>
              <a:rPr lang="en-GB" sz="6000" dirty="0" smtClean="0"/>
            </a:br>
            <a:r>
              <a:rPr lang="en-GB" sz="6000" dirty="0" smtClean="0"/>
              <a:t>Privet Drive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52643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https://upload.wikimedia.org/wikipedia/commons/thumb/5/52/Harry_Potter_Platform_Kings_Cross.jpg/220px-Harry_Potter_Platform_Kings_Cros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25394" cy="684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mage result for hogwart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271" y="-42287"/>
            <a:ext cx="5525729" cy="690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00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sorting hat harry potte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188" y="89258"/>
            <a:ext cx="6857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00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result for harry potter character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260" y="0"/>
            <a:ext cx="5544820" cy="32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harry potter character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14" y="-101600"/>
            <a:ext cx="47529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mage result for harry potter characters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 r="13146"/>
          <a:stretch/>
        </p:blipFill>
        <p:spPr bwMode="auto">
          <a:xfrm>
            <a:off x="3835399" y="3800744"/>
            <a:ext cx="3886201" cy="278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harry potter characters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18" y="2616200"/>
            <a:ext cx="3100463" cy="413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Image result for sirius black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0" t="5428" r="20543" b="-5428"/>
          <a:stretch/>
        </p:blipFill>
        <p:spPr bwMode="auto">
          <a:xfrm>
            <a:off x="8534400" y="2945471"/>
            <a:ext cx="3556001" cy="403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83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grawp harry potte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221" y="3114675"/>
            <a:ext cx="6791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hippogrif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460" y="0"/>
            <a:ext cx="6116637" cy="367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harry potter character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325591"/>
            <a:ext cx="3810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lated image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836" y="3022600"/>
            <a:ext cx="3836257" cy="365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hedwi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223" y="3881438"/>
            <a:ext cx="1950094" cy="279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40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ord voldemor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394" y="0"/>
            <a:ext cx="9102213" cy="682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026" y="243348"/>
            <a:ext cx="3851787" cy="59557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r>
              <a:rPr lang="en-GB" sz="3600" dirty="0" smtClean="0"/>
              <a:t>He who must not be named</a:t>
            </a:r>
          </a:p>
          <a:p>
            <a:pPr marL="0" indent="0" algn="ctr">
              <a:buNone/>
            </a:pPr>
            <a:endParaRPr lang="en-GB" sz="3600" dirty="0" smtClean="0"/>
          </a:p>
          <a:p>
            <a:pPr marL="0" indent="0" algn="ctr">
              <a:buNone/>
            </a:pPr>
            <a:r>
              <a:rPr lang="en-GB" sz="3600" dirty="0" smtClean="0"/>
              <a:t>LORD VOLDEMORT</a:t>
            </a:r>
          </a:p>
          <a:p>
            <a:pPr marL="0" indent="0" algn="ctr">
              <a:buNone/>
            </a:pPr>
            <a:endParaRPr lang="en-GB" sz="3600" dirty="0" smtClean="0"/>
          </a:p>
          <a:p>
            <a:pPr marL="0" indent="0" algn="ctr">
              <a:buNone/>
            </a:pPr>
            <a:r>
              <a:rPr lang="en-GB" sz="3600" dirty="0"/>
              <a:t>a</a:t>
            </a:r>
            <a:r>
              <a:rPr lang="en-GB" sz="3600" dirty="0" smtClean="0"/>
              <a:t>lso known as </a:t>
            </a:r>
            <a:br>
              <a:rPr lang="en-GB" sz="3600" dirty="0" smtClean="0"/>
            </a:br>
            <a:r>
              <a:rPr lang="en-GB" sz="3600" dirty="0" smtClean="0"/>
              <a:t>“you know who”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766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21</Words>
  <Application>Microsoft Office PowerPoint</Application>
  <PresentationFormat>Widescreen</PresentationFormat>
  <Paragraphs>17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4  Privet Drive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End of Life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harry potter</dc:subject>
  <dc:creator>sonny pembleton</dc:creator>
  <cp:lastModifiedBy>Jenny Casson</cp:lastModifiedBy>
  <cp:revision>7</cp:revision>
  <dcterms:created xsi:type="dcterms:W3CDTF">2017-12-07T10:40:07Z</dcterms:created>
  <dcterms:modified xsi:type="dcterms:W3CDTF">2017-12-07T18:02:39Z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7363bd3-2478-45c6-9340-22e98568dec5_Enabled">
    <vt:lpwstr>True</vt:lpwstr>
  </property>
  <property fmtid="{D5CDD505-2E9C-101B-9397-08002B2CF9AE}" pid="3" name="MSIP_Label_27363bd3-2478-45c6-9340-22e98568dec5_SiteId">
    <vt:lpwstr>22a817db-f950-47e3-b3d3-0395a2011240</vt:lpwstr>
  </property>
  <property fmtid="{D5CDD505-2E9C-101B-9397-08002B2CF9AE}" pid="4" name="MSIP_Label_27363bd3-2478-45c6-9340-22e98568dec5_Ref">
    <vt:lpwstr>https://api.informationprotection.azure.com/api/22a817db-f950-47e3-b3d3-0395a2011240</vt:lpwstr>
  </property>
  <property fmtid="{D5CDD505-2E9C-101B-9397-08002B2CF9AE}" pid="5" name="MSIP_Label_27363bd3-2478-45c6-9340-22e98568dec5_Owner">
    <vt:lpwstr>Jenny.Casson@eolp.org.uk</vt:lpwstr>
  </property>
  <property fmtid="{D5CDD505-2E9C-101B-9397-08002B2CF9AE}" pid="6" name="MSIP_Label_27363bd3-2478-45c6-9340-22e98568dec5_SetDate">
    <vt:lpwstr>2017-12-07T11:22:42.8927790+00:00</vt:lpwstr>
  </property>
  <property fmtid="{D5CDD505-2E9C-101B-9397-08002B2CF9AE}" pid="7" name="MSIP_Label_27363bd3-2478-45c6-9340-22e98568dec5_Name">
    <vt:lpwstr>General</vt:lpwstr>
  </property>
  <property fmtid="{D5CDD505-2E9C-101B-9397-08002B2CF9AE}" pid="8" name="MSIP_Label_27363bd3-2478-45c6-9340-22e98568dec5_Application">
    <vt:lpwstr>Microsoft Azure Information Protection</vt:lpwstr>
  </property>
  <property fmtid="{D5CDD505-2E9C-101B-9397-08002B2CF9AE}" pid="9" name="MSIP_Label_27363bd3-2478-45c6-9340-22e98568dec5_Extended_MSFT_Method">
    <vt:lpwstr>Automatic</vt:lpwstr>
  </property>
  <property fmtid="{D5CDD505-2E9C-101B-9397-08002B2CF9AE}" pid="10" name="Sensitivity">
    <vt:lpwstr>General</vt:lpwstr>
  </property>
</Properties>
</file>