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Craft and making stuff.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Lucy  Charlotte </a:t>
            </a:r>
            <a:r>
              <a:rPr lang="en-GB" dirty="0" err="1" smtClean="0"/>
              <a:t>Heald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art </a:t>
            </a:r>
            <a:r>
              <a:rPr lang="en-GB" dirty="0" err="1" smtClean="0"/>
              <a:t>spase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art </a:t>
            </a:r>
            <a:r>
              <a:rPr lang="en-GB" dirty="0" err="1" smtClean="0"/>
              <a:t>cubd</a:t>
            </a:r>
            <a:r>
              <a:rPr lang="en-GB" dirty="0" smtClean="0"/>
              <a:t> has a </a:t>
            </a:r>
            <a:r>
              <a:rPr lang="en-GB" dirty="0" err="1" smtClean="0"/>
              <a:t>flouwerey</a:t>
            </a:r>
            <a:r>
              <a:rPr lang="en-GB" dirty="0" smtClean="0"/>
              <a:t> </a:t>
            </a:r>
            <a:r>
              <a:rPr lang="en-GB" dirty="0" err="1" smtClean="0"/>
              <a:t>pensil</a:t>
            </a:r>
            <a:r>
              <a:rPr lang="en-GB" dirty="0" smtClean="0"/>
              <a:t> case and </a:t>
            </a:r>
            <a:r>
              <a:rPr lang="en-GB" dirty="0" err="1" smtClean="0"/>
              <a:t>gloo</a:t>
            </a:r>
            <a:r>
              <a:rPr lang="en-GB" dirty="0" smtClean="0"/>
              <a:t> and </a:t>
            </a:r>
            <a:r>
              <a:rPr lang="en-GB" dirty="0" err="1" smtClean="0"/>
              <a:t>fansy</a:t>
            </a:r>
            <a:r>
              <a:rPr lang="en-GB" dirty="0" smtClean="0"/>
              <a:t> </a:t>
            </a:r>
            <a:r>
              <a:rPr lang="en-GB" dirty="0" err="1" smtClean="0"/>
              <a:t>sizuz</a:t>
            </a:r>
            <a:r>
              <a:rPr lang="en-GB" dirty="0" smtClean="0"/>
              <a:t>  and a big box of art too.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09" y="0"/>
            <a:ext cx="3662232" cy="6516319"/>
          </a:xfrm>
        </p:spPr>
      </p:pic>
    </p:spTree>
    <p:extLst>
      <p:ext uri="{BB962C8B-B14F-4D97-AF65-F5344CB8AC3E}">
        <p14:creationId xmlns:p14="http://schemas.microsoft.com/office/powerpoint/2010/main" val="1968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219" y="688247"/>
            <a:ext cx="9720072" cy="149961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hings I like.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252" y="2084832"/>
            <a:ext cx="9720073" cy="43646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is a big </a:t>
            </a:r>
            <a:r>
              <a:rPr lang="en-GB" dirty="0" err="1" smtClean="0"/>
              <a:t>foetoe</a:t>
            </a:r>
            <a:r>
              <a:rPr lang="en-GB" dirty="0" smtClean="0"/>
              <a:t> of me making a </a:t>
            </a:r>
            <a:r>
              <a:rPr lang="en-GB" dirty="0" err="1" smtClean="0"/>
              <a:t>vegetabl</a:t>
            </a:r>
            <a:r>
              <a:rPr lang="en-GB" dirty="0" smtClean="0"/>
              <a:t> patch</a:t>
            </a:r>
          </a:p>
          <a:p>
            <a:pPr marL="0" indent="0">
              <a:buNone/>
            </a:pPr>
            <a:r>
              <a:rPr lang="en-GB" dirty="0" smtClean="0"/>
              <a:t>I like doing </a:t>
            </a:r>
            <a:r>
              <a:rPr lang="en-GB" dirty="0" err="1" smtClean="0"/>
              <a:t>picchus</a:t>
            </a:r>
            <a:r>
              <a:rPr lang="en-GB" dirty="0" smtClean="0"/>
              <a:t>, models, gardening and I like </a:t>
            </a:r>
            <a:r>
              <a:rPr lang="en-GB" dirty="0" err="1" smtClean="0"/>
              <a:t>bacing</a:t>
            </a:r>
            <a:r>
              <a:rPr lang="en-GB" dirty="0" smtClean="0"/>
              <a:t> too.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\\HEALDNAS\Family\Shared Files\My Pictures\10.04.17 Stephs Phone\2017-03\DSC_01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8863" y="1493496"/>
            <a:ext cx="5731510" cy="3223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07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600000">
            <a:off x="956893" y="370063"/>
            <a:ext cx="9720072" cy="1499616"/>
          </a:xfrm>
        </p:spPr>
        <p:txBody>
          <a:bodyPr>
            <a:normAutofit/>
          </a:bodyPr>
          <a:lstStyle/>
          <a:p>
            <a:r>
              <a:rPr lang="en-GB" dirty="0" smtClean="0"/>
              <a:t>What I like doing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6338" y="3152221"/>
            <a:ext cx="3807462" cy="2142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2071" y="2501153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Tie dying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45298" y="3137363"/>
            <a:ext cx="3739501" cy="2104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2435" y="2501153"/>
            <a:ext cx="246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Making cakes</a:t>
            </a:r>
          </a:p>
          <a:p>
            <a:r>
              <a:rPr lang="en-GB" dirty="0"/>
              <a:t>a</a:t>
            </a:r>
            <a:r>
              <a:rPr lang="en-GB" dirty="0" smtClean="0"/>
              <a:t>nd making </a:t>
            </a:r>
          </a:p>
          <a:p>
            <a:r>
              <a:rPr lang="en-GB" dirty="0"/>
              <a:t>a</a:t>
            </a:r>
            <a:r>
              <a:rPr lang="en-GB" dirty="0" smtClean="0"/>
              <a:t>nything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329630" y="3152411"/>
            <a:ext cx="3807463" cy="21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fun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 </a:t>
            </a:r>
            <a:r>
              <a:rPr lang="en-GB" sz="5400" dirty="0" smtClean="0">
                <a:solidFill>
                  <a:srgbClr val="FF0000"/>
                </a:solidFill>
              </a:rPr>
              <a:t>like getting messy.</a:t>
            </a:r>
          </a:p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>I like giving people the things too.</a:t>
            </a:r>
          </a:p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>You </a:t>
            </a:r>
            <a:r>
              <a:rPr lang="en-GB" sz="5400" dirty="0" err="1" smtClean="0">
                <a:solidFill>
                  <a:srgbClr val="FF0000"/>
                </a:solidFill>
              </a:rPr>
              <a:t>shud</a:t>
            </a:r>
            <a:r>
              <a:rPr lang="en-GB" sz="5400" dirty="0" smtClean="0">
                <a:solidFill>
                  <a:srgbClr val="FF0000"/>
                </a:solidFill>
              </a:rPr>
              <a:t> try it!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1055</TotalTime>
  <Words>94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Craft and making stuff.</vt:lpstr>
      <vt:lpstr>My art spase</vt:lpstr>
      <vt:lpstr>things I like.</vt:lpstr>
      <vt:lpstr>What I like doing</vt:lpstr>
      <vt:lpstr>Its fun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and making stuff.</dc:title>
  <dc:creator>Visitor</dc:creator>
  <cp:lastModifiedBy>mrs gibson</cp:lastModifiedBy>
  <cp:revision>15</cp:revision>
  <dcterms:created xsi:type="dcterms:W3CDTF">2017-12-04T16:33:05Z</dcterms:created>
  <dcterms:modified xsi:type="dcterms:W3CDTF">2017-12-13T09:03:16Z</dcterms:modified>
</cp:coreProperties>
</file>