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1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90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6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1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4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0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9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CA21-C72A-497E-BAAC-8637D9E460F3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B7C2-0264-4B4B-8B88-237EE28575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err="1" smtClean="0"/>
              <a:t>Tinkerbell</a:t>
            </a:r>
            <a:r>
              <a:rPr lang="en-GB" sz="5400" dirty="0" smtClean="0"/>
              <a:t> films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Grace Baker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0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love </a:t>
            </a:r>
            <a:r>
              <a:rPr lang="en-GB" dirty="0" err="1" smtClean="0"/>
              <a:t>Tinkerbell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83" y="1704628"/>
            <a:ext cx="2367035" cy="3448744"/>
          </a:xfrm>
        </p:spPr>
      </p:pic>
    </p:spTree>
    <p:extLst>
      <p:ext uri="{BB962C8B-B14F-4D97-AF65-F5344CB8AC3E}">
        <p14:creationId xmlns:p14="http://schemas.microsoft.com/office/powerpoint/2010/main" val="340772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Fairies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868070" cy="216611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love to read about fairies in </a:t>
            </a:r>
            <a:r>
              <a:rPr lang="en-GB" dirty="0" err="1" smtClean="0"/>
              <a:t>fairytales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 like </a:t>
            </a:r>
            <a:r>
              <a:rPr lang="en-GB" dirty="0" err="1" smtClean="0"/>
              <a:t>Tinkerbell’s</a:t>
            </a:r>
            <a:r>
              <a:rPr lang="en-GB" dirty="0" smtClean="0"/>
              <a:t> friends.</a:t>
            </a:r>
          </a:p>
          <a:p>
            <a:r>
              <a:rPr lang="en-GB" dirty="0" smtClean="0"/>
              <a:t>Her friend </a:t>
            </a:r>
            <a:r>
              <a:rPr lang="en-GB" dirty="0" err="1" smtClean="0"/>
              <a:t>Silvermist</a:t>
            </a:r>
            <a:r>
              <a:rPr lang="en-GB" dirty="0" smtClean="0"/>
              <a:t> is a water fairy. She collects bubbles and puts them on </a:t>
            </a:r>
            <a:r>
              <a:rPr lang="en-GB" dirty="0" err="1" smtClean="0"/>
              <a:t>spiderwebs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49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Neverbeast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464496" cy="24769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Gruff is the </a:t>
            </a:r>
            <a:r>
              <a:rPr lang="en-GB" dirty="0" err="1" smtClean="0"/>
              <a:t>Neverbeast</a:t>
            </a:r>
            <a:r>
              <a:rPr lang="en-GB" dirty="0" smtClean="0"/>
              <a:t> and he saved </a:t>
            </a:r>
            <a:r>
              <a:rPr lang="en-GB" dirty="0" err="1" smtClean="0"/>
              <a:t>Tinkerbell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 was Fawn’s best friend.</a:t>
            </a:r>
          </a:p>
          <a:p>
            <a:r>
              <a:rPr lang="en-GB" dirty="0" smtClean="0"/>
              <a:t>At the end of the film he helps to save the fairies and then he goes to sleep for a thousand years.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4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Bruno the </a:t>
            </a:r>
            <a:r>
              <a:rPr lang="en-GB" dirty="0" err="1" smtClean="0"/>
              <a:t>Neverbeast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394472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30" y="2276872"/>
            <a:ext cx="4768170" cy="2670175"/>
          </a:xfrm>
        </p:spPr>
      </p:pic>
    </p:spTree>
    <p:extLst>
      <p:ext uri="{BB962C8B-B14F-4D97-AF65-F5344CB8AC3E}">
        <p14:creationId xmlns:p14="http://schemas.microsoft.com/office/powerpoint/2010/main" val="272077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Pirate Fairy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247183" cy="42471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3701008"/>
          </a:xfrm>
        </p:spPr>
        <p:txBody>
          <a:bodyPr/>
          <a:lstStyle/>
          <a:p>
            <a:r>
              <a:rPr lang="en-GB" dirty="0" err="1" smtClean="0"/>
              <a:t>Zarina</a:t>
            </a:r>
            <a:r>
              <a:rPr lang="en-GB" dirty="0" smtClean="0"/>
              <a:t> runs away and takes the fairy dust so the fairies don’t have enough pixie dust to last them forever.</a:t>
            </a:r>
          </a:p>
          <a:p>
            <a:r>
              <a:rPr lang="en-GB" dirty="0" err="1" smtClean="0"/>
              <a:t>Tinkerbell</a:t>
            </a:r>
            <a:r>
              <a:rPr lang="en-GB" dirty="0" smtClean="0"/>
              <a:t> and her friends save 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59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 the end the fairies beat the bad pirates.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53" y="404664"/>
            <a:ext cx="5226894" cy="162527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63" y="4005064"/>
            <a:ext cx="5184576" cy="20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 to me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27" y="1600200"/>
            <a:ext cx="6788346" cy="4525963"/>
          </a:xfrm>
        </p:spPr>
      </p:pic>
    </p:spTree>
    <p:extLst>
      <p:ext uri="{BB962C8B-B14F-4D97-AF65-F5344CB8AC3E}">
        <p14:creationId xmlns:p14="http://schemas.microsoft.com/office/powerpoint/2010/main" val="65648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133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Tinkerbell films</vt:lpstr>
      <vt:lpstr>I love Tinkerbell</vt:lpstr>
      <vt:lpstr>Fairies</vt:lpstr>
      <vt:lpstr>The Neverbeast!</vt:lpstr>
      <vt:lpstr>Is Bruno the Neverbeast?</vt:lpstr>
      <vt:lpstr>The Pirate Fairy</vt:lpstr>
      <vt:lpstr>At the end the fairies beat the bad pirates.</vt:lpstr>
      <vt:lpstr>Thank you for listening to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</dc:title>
  <dc:creator>Steve Baker</dc:creator>
  <cp:lastModifiedBy>Steve Baker</cp:lastModifiedBy>
  <cp:revision>6</cp:revision>
  <dcterms:created xsi:type="dcterms:W3CDTF">2017-12-09T13:50:08Z</dcterms:created>
  <dcterms:modified xsi:type="dcterms:W3CDTF">2017-12-09T14:22:13Z</dcterms:modified>
</cp:coreProperties>
</file>