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3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7"/>
  </p:normalViewPr>
  <p:slideViewPr>
    <p:cSldViewPr snapToGrid="0" snapToObjects="1">
      <p:cViewPr varScale="1">
        <p:scale>
          <a:sx n="69" d="100"/>
          <a:sy n="69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September 30,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3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Wednesday, September 30,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3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Wednesday, September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8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September 30,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4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802" r:id="rId6"/>
    <p:sldLayoutId id="2147483797" r:id="rId7"/>
    <p:sldLayoutId id="2147483798" r:id="rId8"/>
    <p:sldLayoutId id="2147483799" r:id="rId9"/>
    <p:sldLayoutId id="2147483801" r:id="rId10"/>
    <p:sldLayoutId id="2147483800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48423F62-DF60-464B-9F5F-C030165D1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69" r="-1" b="-1"/>
          <a:stretch/>
        </p:blipFill>
        <p:spPr>
          <a:xfrm>
            <a:off x="-103129" y="47998"/>
            <a:ext cx="12188932" cy="6858000"/>
          </a:xfrm>
          <a:prstGeom prst="rect">
            <a:avLst/>
          </a:prstGeom>
        </p:spPr>
      </p:pic>
      <p:sp>
        <p:nvSpPr>
          <p:cNvPr id="55" name="Rectangle 12">
            <a:extLst>
              <a:ext uri="{FF2B5EF4-FFF2-40B4-BE49-F238E27FC236}">
                <a16:creationId xmlns:a16="http://schemas.microsoft.com/office/drawing/2014/main" id="{353E47F1-23BD-4D2B-B2D2-9087A6BE4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077417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C21D5-15E6-4F4D-B94A-000A700C8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986" y="480029"/>
            <a:ext cx="5278995" cy="155868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200" b="1" dirty="0">
                <a:solidFill>
                  <a:schemeClr val="tx1"/>
                </a:solidFill>
              </a:rPr>
              <a:t>Isobel Heald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8F38D-77C3-8A48-94F0-A8EA190B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6433" y="2038709"/>
            <a:ext cx="4700133" cy="1352909"/>
          </a:xfrm>
        </p:spPr>
        <p:txBody>
          <a:bodyPr anchor="b">
            <a:normAutofit/>
          </a:bodyPr>
          <a:lstStyle/>
          <a:p>
            <a:pPr algn="l"/>
            <a:r>
              <a:rPr lang="en-US" sz="2200" dirty="0">
                <a:solidFill>
                  <a:schemeClr val="tx1"/>
                </a:solidFill>
              </a:rPr>
              <a:t>Arrived at the start of Year 2</a:t>
            </a:r>
          </a:p>
          <a:p>
            <a:pPr algn="l"/>
            <a:r>
              <a:rPr lang="en-US" sz="2200" dirty="0">
                <a:solidFill>
                  <a:schemeClr val="tx1"/>
                </a:solidFill>
              </a:rPr>
              <a:t>Year 6 leaver in July 2019</a:t>
            </a:r>
          </a:p>
          <a:p>
            <a:pPr algn="l"/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14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EE6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6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EE6E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heChroniclesOfNarnia-PrinceCaspian-13-TheC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91" y="2182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939">
        <p14:reveal/>
      </p:transition>
    </mc:Choice>
    <mc:Fallback>
      <p:transition spd="slow" advTm="6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2CCE-7736-9D46-85B6-FA8B95EB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2 Arrival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AB19D-3268-0C42-BF06-BD7D3B5DC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Isobel arrived at the start of Year 2.  Immediately, her writing shone – handwriting was exceptional – a standard for others to reach and a standard that teachers could match their expectations to.  The quality of her writing content was very high and she showed a wonderfully unique style of writing from the start.</a:t>
            </a:r>
          </a:p>
          <a:p>
            <a:r>
              <a:rPr lang="en-US" dirty="0"/>
              <a:t>Her work was a joy to read, but she had difficulties with accurate spelling and punctuation.</a:t>
            </a:r>
          </a:p>
          <a:p>
            <a:r>
              <a:rPr lang="en-US" dirty="0"/>
              <a:t>Also, her precision over her handwriting caused her speed of writing to be a significant area for development. </a:t>
            </a:r>
          </a:p>
          <a:p>
            <a:r>
              <a:rPr lang="en-US" dirty="0"/>
              <a:t>Reading was a real strength of Isobel’s.  She had fluency, enjoyment and a clear understanding.  She had developed a love of reading, that just thrived throughout KS2.  Isobel found her </a:t>
            </a:r>
            <a:r>
              <a:rPr lang="en-US" dirty="0" err="1"/>
              <a:t>favourite</a:t>
            </a:r>
            <a:r>
              <a:rPr lang="en-US" dirty="0"/>
              <a:t> authors and absorbed herself in worlds of fiction.</a:t>
            </a:r>
          </a:p>
          <a:p>
            <a:r>
              <a:rPr lang="en-US" dirty="0"/>
              <a:t>Isobel was less secure in her </a:t>
            </a:r>
            <a:r>
              <a:rPr lang="en-US" dirty="0" err="1"/>
              <a:t>maths</a:t>
            </a:r>
            <a:r>
              <a:rPr lang="en-US" dirty="0"/>
              <a:t>.  Initially, she lacked confidence, and held aspects with insecurity.</a:t>
            </a:r>
          </a:p>
        </p:txBody>
      </p:sp>
    </p:spTree>
    <p:extLst>
      <p:ext uri="{BB962C8B-B14F-4D97-AF65-F5344CB8AC3E}">
        <p14:creationId xmlns:p14="http://schemas.microsoft.com/office/powerpoint/2010/main" val="214274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788">
        <p14:reveal/>
      </p:transition>
    </mc:Choice>
    <mc:Fallback>
      <p:transition spd="slow" advTm="17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5" y="365125"/>
            <a:ext cx="8320085" cy="6215784"/>
          </a:xfrm>
        </p:spPr>
      </p:pic>
    </p:spTree>
    <p:extLst>
      <p:ext uri="{BB962C8B-B14F-4D97-AF65-F5344CB8AC3E}">
        <p14:creationId xmlns:p14="http://schemas.microsoft.com/office/powerpoint/2010/main" val="221018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86">
        <p14:reveal/>
      </p:transition>
    </mc:Choice>
    <mc:Fallback>
      <p:transition spd="slow" advTm="57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8C34-2FB0-9546-8298-8BC4D80F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0B15-2FF1-CB48-9EA9-C93FF569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4" y="1471961"/>
            <a:ext cx="10543031" cy="5117607"/>
          </a:xfrm>
        </p:spPr>
        <p:txBody>
          <a:bodyPr>
            <a:normAutofit/>
          </a:bodyPr>
          <a:lstStyle/>
          <a:p>
            <a:r>
              <a:rPr lang="en-US" dirty="0"/>
              <a:t>By the end of primary school, Isobel was comfortably writing with greater speed, ensuring that she could complete a writing task in the time given.</a:t>
            </a:r>
          </a:p>
          <a:p>
            <a:r>
              <a:rPr lang="en-US" dirty="0"/>
              <a:t>Isobel kept hold of her unique and high quality writing style.  The use of imagery and figurative language ensured a standard above expectations for the end of KS2.</a:t>
            </a:r>
          </a:p>
          <a:p>
            <a:r>
              <a:rPr lang="en-US" dirty="0"/>
              <a:t>Isobel showed greater control and success in her spelling of common exception words – year 3 and 4 words, most year 5 and 6 were secure in isolation.  There continued to be spelling errors in her fluid writing, but these could be identified and corrected through editing.</a:t>
            </a:r>
          </a:p>
          <a:p>
            <a:r>
              <a:rPr lang="en-US" dirty="0"/>
              <a:t>Isobel finished KSJ with writing above expected.</a:t>
            </a:r>
          </a:p>
          <a:p>
            <a:r>
              <a:rPr lang="en-US" dirty="0" err="1"/>
              <a:t>Maths</a:t>
            </a:r>
            <a:r>
              <a:rPr lang="en-US" dirty="0"/>
              <a:t> – working at the expected level</a:t>
            </a:r>
          </a:p>
          <a:p>
            <a:r>
              <a:rPr lang="en-US" dirty="0"/>
              <a:t>Reading – Above the expected level.</a:t>
            </a:r>
          </a:p>
        </p:txBody>
      </p:sp>
    </p:spTree>
    <p:extLst>
      <p:ext uri="{BB962C8B-B14F-4D97-AF65-F5344CB8AC3E}">
        <p14:creationId xmlns:p14="http://schemas.microsoft.com/office/powerpoint/2010/main" val="265865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015">
        <p14:reveal/>
      </p:transition>
    </mc:Choice>
    <mc:Fallback>
      <p:transition spd="slow" advTm="17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13071"/>
          <a:stretch/>
        </p:blipFill>
        <p:spPr>
          <a:xfrm>
            <a:off x="5506532" y="0"/>
            <a:ext cx="3174883" cy="2632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74" y="232352"/>
            <a:ext cx="3138723" cy="4206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72" y="2471881"/>
            <a:ext cx="3934691" cy="3934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14747" r="36061"/>
          <a:stretch/>
        </p:blipFill>
        <p:spPr>
          <a:xfrm>
            <a:off x="2479965" y="0"/>
            <a:ext cx="3352800" cy="5846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2"/>
          <a:stretch/>
        </p:blipFill>
        <p:spPr>
          <a:xfrm>
            <a:off x="137934" y="0"/>
            <a:ext cx="2519948" cy="455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1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095">
        <p14:reveal/>
      </p:transition>
    </mc:Choice>
    <mc:Fallback>
      <p:transition spd="slow" advTm="8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2078-467D-D84D-B707-748D8C71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25EA2-AA6A-A64C-9CD2-0D599EB42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Year 5 Isobel wrote to Rolls Royce with her plan and invention to solve the problem of volcanic ash entering a plane’s engine.  Her design was innovative, considered and unique.</a:t>
            </a:r>
          </a:p>
          <a:p>
            <a:r>
              <a:rPr lang="en-US" dirty="0"/>
              <a:t>So impressed were the managers and designers at RR, she was invited, with 3 friends and a teacher to visit the RR plant, take part in a working lunch conference and tour the facilities.</a:t>
            </a:r>
          </a:p>
          <a:p>
            <a:r>
              <a:rPr lang="en-US" dirty="0"/>
              <a:t>Isobel attended a number of science and art G+T sessions with NWGT signposted by school.</a:t>
            </a:r>
          </a:p>
        </p:txBody>
      </p:sp>
    </p:spTree>
    <p:extLst>
      <p:ext uri="{BB962C8B-B14F-4D97-AF65-F5344CB8AC3E}">
        <p14:creationId xmlns:p14="http://schemas.microsoft.com/office/powerpoint/2010/main" val="207191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299">
        <p14:reveal/>
      </p:transition>
    </mc:Choice>
    <mc:Fallback>
      <p:transition spd="slow" advTm="10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66255"/>
            <a:ext cx="7998691" cy="599901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5"/>
          <a:stretch/>
        </p:blipFill>
        <p:spPr>
          <a:xfrm>
            <a:off x="4419969" y="2157268"/>
            <a:ext cx="4161667" cy="42068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17" y="166255"/>
            <a:ext cx="3730337" cy="49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402">
        <p14:reveal/>
      </p:transition>
    </mc:Choice>
    <mc:Fallback>
      <p:transition spd="slow" advTm="4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A2F1-28FE-0240-920F-F6D6A576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58E5-58CD-B840-90F0-9DAB5B43A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After a couple of nervous weeks in high school, Isobel has made special friendships. She is achieving highly in all of her subjects and has been awarded Star of the Week 4 times for English, Design &amp; Technology and twice for French.</a:t>
            </a:r>
          </a:p>
          <a:p>
            <a:r>
              <a:rPr lang="en-US" dirty="0"/>
              <a:t>In a recent Year 8 English lesson, she described an old man’s face as having ‘blue eyes that twinkled out between laughter-crinkled lids like sapphires set in the folds of an ancient cliff face.’  In a </a:t>
            </a:r>
            <a:r>
              <a:rPr lang="en-US"/>
              <a:t>gothic horror </a:t>
            </a:r>
            <a:r>
              <a:rPr lang="en-US" dirty="0"/>
              <a:t>inspired story, she wrote of a castle, ‘It was a skeletal structure, tall, tapered towers tipped with superstitious spires, reaching with an absence of hope for the free atmosphere.’</a:t>
            </a:r>
          </a:p>
          <a:p>
            <a:r>
              <a:rPr lang="en-US" dirty="0"/>
              <a:t>She continues to hold strong to her talents in writing, reading, science and art.</a:t>
            </a:r>
          </a:p>
          <a:p>
            <a:r>
              <a:rPr lang="en-US" dirty="0"/>
              <a:t>It was our privilege to teach Isobel for her key stage 2 and we continue to watch her blossom and succeed as she thrives in secondary school.</a:t>
            </a:r>
          </a:p>
        </p:txBody>
      </p:sp>
    </p:spTree>
    <p:extLst>
      <p:ext uri="{BB962C8B-B14F-4D97-AF65-F5344CB8AC3E}">
        <p14:creationId xmlns:p14="http://schemas.microsoft.com/office/powerpoint/2010/main" val="232221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802">
        <p14:reveal/>
      </p:transition>
    </mc:Choice>
    <mc:Fallback>
      <p:transition spd="slow" advTm="168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24" y="365125"/>
            <a:ext cx="4385085" cy="6201890"/>
          </a:xfrm>
        </p:spPr>
      </p:pic>
    </p:spTree>
    <p:extLst>
      <p:ext uri="{BB962C8B-B14F-4D97-AF65-F5344CB8AC3E}">
        <p14:creationId xmlns:p14="http://schemas.microsoft.com/office/powerpoint/2010/main" val="394443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263">
        <p14:reveal/>
      </p:transition>
    </mc:Choice>
    <mc:Fallback>
      <p:transition spd="slow" advTm="8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set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6"/>
      </a:lt2>
      <a:accent1>
        <a:srgbClr val="EE6E96"/>
      </a:accent1>
      <a:accent2>
        <a:srgbClr val="EB4EC0"/>
      </a:accent2>
      <a:accent3>
        <a:srgbClr val="DC6EEE"/>
      </a:accent3>
      <a:accent4>
        <a:srgbClr val="924EEB"/>
      </a:accent4>
      <a:accent5>
        <a:srgbClr val="716EEE"/>
      </a:accent5>
      <a:accent6>
        <a:srgbClr val="4E8CEB"/>
      </a:accent6>
      <a:hlink>
        <a:srgbClr val="568F7D"/>
      </a:hlink>
      <a:folHlink>
        <a:srgbClr val="7F7F7F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571</Words>
  <Application>Microsoft Office PowerPoint</Application>
  <PresentationFormat>Widescreen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Dante (Headings)2</vt:lpstr>
      <vt:lpstr>Univers</vt:lpstr>
      <vt:lpstr>Univers Light</vt:lpstr>
      <vt:lpstr>Wingdings 2</vt:lpstr>
      <vt:lpstr>OffsetVTI</vt:lpstr>
      <vt:lpstr>Isobel Heald</vt:lpstr>
      <vt:lpstr>Year 2 Arrival </vt:lpstr>
      <vt:lpstr>PowerPoint Presentation</vt:lpstr>
      <vt:lpstr>Year 6</vt:lpstr>
      <vt:lpstr>PowerPoint Presentation</vt:lpstr>
      <vt:lpstr>Key moments</vt:lpstr>
      <vt:lpstr>PowerPoint Presentation</vt:lpstr>
      <vt:lpstr>KS3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Isobel Heald</dc:title>
  <dc:creator>head Kingsley St John</dc:creator>
  <cp:lastModifiedBy>head Kingsley St John</cp:lastModifiedBy>
  <cp:revision>15</cp:revision>
  <dcterms:created xsi:type="dcterms:W3CDTF">2020-09-26T18:24:40Z</dcterms:created>
  <dcterms:modified xsi:type="dcterms:W3CDTF">2020-09-30T09:04:36Z</dcterms:modified>
</cp:coreProperties>
</file>