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4E2ACE-7388-1A4C-88D9-36D690B4BD16}" v="29" dt="2021-02-28T22:04:16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5909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 Kingsley St John" userId="36b4213b-3c71-49de-b718-b289ec45283b" providerId="ADAL" clId="{DE4E2ACE-7388-1A4C-88D9-36D690B4BD16}"/>
    <pc:docChg chg="custSel addSld modSld modShowInfo">
      <pc:chgData name="head Kingsley St John" userId="36b4213b-3c71-49de-b718-b289ec45283b" providerId="ADAL" clId="{DE4E2ACE-7388-1A4C-88D9-36D690B4BD16}" dt="2021-02-28T22:05:18.847" v="339" actId="113"/>
      <pc:docMkLst>
        <pc:docMk/>
      </pc:docMkLst>
      <pc:sldChg chg="addSp modSp mod modTransition setBg modAnim">
        <pc:chgData name="head Kingsley St John" userId="36b4213b-3c71-49de-b718-b289ec45283b" providerId="ADAL" clId="{DE4E2ACE-7388-1A4C-88D9-36D690B4BD16}" dt="2021-02-28T22:04:16.765" v="273"/>
        <pc:sldMkLst>
          <pc:docMk/>
          <pc:sldMk cId="3381232550" sldId="256"/>
        </pc:sldMkLst>
        <pc:spChg chg="mod">
          <ac:chgData name="head Kingsley St John" userId="36b4213b-3c71-49de-b718-b289ec45283b" providerId="ADAL" clId="{DE4E2ACE-7388-1A4C-88D9-36D690B4BD16}" dt="2021-02-28T19:09:56.554" v="28" actId="20577"/>
          <ac:spMkLst>
            <pc:docMk/>
            <pc:sldMk cId="3381232550" sldId="256"/>
            <ac:spMk id="2" creationId="{D8C4522E-0961-084C-895B-EC1513F33690}"/>
          </ac:spMkLst>
        </pc:spChg>
        <pc:spChg chg="mod">
          <ac:chgData name="head Kingsley St John" userId="36b4213b-3c71-49de-b718-b289ec45283b" providerId="ADAL" clId="{DE4E2ACE-7388-1A4C-88D9-36D690B4BD16}" dt="2021-02-28T19:09:25.775" v="21" actId="26606"/>
          <ac:spMkLst>
            <pc:docMk/>
            <pc:sldMk cId="3381232550" sldId="256"/>
            <ac:spMk id="3" creationId="{8E097077-7B39-E040-A935-DAF608A1683D}"/>
          </ac:spMkLst>
        </pc:spChg>
        <pc:picChg chg="add mod">
          <ac:chgData name="head Kingsley St John" userId="36b4213b-3c71-49de-b718-b289ec45283b" providerId="ADAL" clId="{DE4E2ACE-7388-1A4C-88D9-36D690B4BD16}" dt="2021-02-28T19:09:25.775" v="21" actId="26606"/>
          <ac:picMkLst>
            <pc:docMk/>
            <pc:sldMk cId="3381232550" sldId="256"/>
            <ac:picMk id="5" creationId="{E9E33A4C-74B9-A24B-ADFB-A6E395D717EF}"/>
          </ac:picMkLst>
        </pc:picChg>
        <pc:picChg chg="add mod">
          <ac:chgData name="head Kingsley St John" userId="36b4213b-3c71-49de-b718-b289ec45283b" providerId="ADAL" clId="{DE4E2ACE-7388-1A4C-88D9-36D690B4BD16}" dt="2021-02-28T21:57:58.488" v="267" actId="14100"/>
          <ac:picMkLst>
            <pc:docMk/>
            <pc:sldMk cId="3381232550" sldId="256"/>
            <ac:picMk id="6" creationId="{E306BC4E-76C5-8546-997E-D452B8353C51}"/>
          </ac:picMkLst>
        </pc:picChg>
      </pc:sldChg>
      <pc:sldChg chg="addSp modSp mod modTransition setBg">
        <pc:chgData name="head Kingsley St John" userId="36b4213b-3c71-49de-b718-b289ec45283b" providerId="ADAL" clId="{DE4E2ACE-7388-1A4C-88D9-36D690B4BD16}" dt="2021-02-28T22:04:16.765" v="273"/>
        <pc:sldMkLst>
          <pc:docMk/>
          <pc:sldMk cId="1212748141" sldId="257"/>
        </pc:sldMkLst>
        <pc:spChg chg="mod">
          <ac:chgData name="head Kingsley St John" userId="36b4213b-3c71-49de-b718-b289ec45283b" providerId="ADAL" clId="{DE4E2ACE-7388-1A4C-88D9-36D690B4BD16}" dt="2021-02-28T21:40:43.323" v="152" actId="26606"/>
          <ac:spMkLst>
            <pc:docMk/>
            <pc:sldMk cId="1212748141" sldId="257"/>
            <ac:spMk id="2" creationId="{AE5C8851-7000-1D45-A336-A4936268385E}"/>
          </ac:spMkLst>
        </pc:spChg>
        <pc:spChg chg="mod ord">
          <ac:chgData name="head Kingsley St John" userId="36b4213b-3c71-49de-b718-b289ec45283b" providerId="ADAL" clId="{DE4E2ACE-7388-1A4C-88D9-36D690B4BD16}" dt="2021-02-28T21:40:43.323" v="152" actId="26606"/>
          <ac:spMkLst>
            <pc:docMk/>
            <pc:sldMk cId="1212748141" sldId="257"/>
            <ac:spMk id="3" creationId="{E05B62A4-D2A7-F34A-8B0B-87F36FE9F3F7}"/>
          </ac:spMkLst>
        </pc:spChg>
        <pc:spChg chg="add">
          <ac:chgData name="head Kingsley St John" userId="36b4213b-3c71-49de-b718-b289ec45283b" providerId="ADAL" clId="{DE4E2ACE-7388-1A4C-88D9-36D690B4BD16}" dt="2021-02-28T21:40:43.323" v="152" actId="26606"/>
          <ac:spMkLst>
            <pc:docMk/>
            <pc:sldMk cId="1212748141" sldId="257"/>
            <ac:spMk id="71" creationId="{1A44C337-3893-4B29-A265-B1329150B6AA}"/>
          </ac:spMkLst>
        </pc:spChg>
        <pc:spChg chg="add">
          <ac:chgData name="head Kingsley St John" userId="36b4213b-3c71-49de-b718-b289ec45283b" providerId="ADAL" clId="{DE4E2ACE-7388-1A4C-88D9-36D690B4BD16}" dt="2021-02-28T21:40:43.323" v="152" actId="26606"/>
          <ac:spMkLst>
            <pc:docMk/>
            <pc:sldMk cId="1212748141" sldId="257"/>
            <ac:spMk id="101" creationId="{AA5CD610-ED7C-4CED-A9A1-174432C88AF8}"/>
          </ac:spMkLst>
        </pc:spChg>
        <pc:spChg chg="add">
          <ac:chgData name="head Kingsley St John" userId="36b4213b-3c71-49de-b718-b289ec45283b" providerId="ADAL" clId="{DE4E2ACE-7388-1A4C-88D9-36D690B4BD16}" dt="2021-02-28T21:40:43.323" v="152" actId="26606"/>
          <ac:spMkLst>
            <pc:docMk/>
            <pc:sldMk cId="1212748141" sldId="257"/>
            <ac:spMk id="103" creationId="{0C4379BF-8C7A-480A-BC36-DA55D92A9356}"/>
          </ac:spMkLst>
        </pc:spChg>
        <pc:grpChg chg="add">
          <ac:chgData name="head Kingsley St John" userId="36b4213b-3c71-49de-b718-b289ec45283b" providerId="ADAL" clId="{DE4E2ACE-7388-1A4C-88D9-36D690B4BD16}" dt="2021-02-28T21:40:43.323" v="152" actId="26606"/>
          <ac:grpSpMkLst>
            <pc:docMk/>
            <pc:sldMk cId="1212748141" sldId="257"/>
            <ac:grpSpMk id="73" creationId="{81E0B358-1267-4844-8B3D-B7A279B4175A}"/>
          </ac:grpSpMkLst>
        </pc:grpChg>
        <pc:grpChg chg="add">
          <ac:chgData name="head Kingsley St John" userId="36b4213b-3c71-49de-b718-b289ec45283b" providerId="ADAL" clId="{DE4E2ACE-7388-1A4C-88D9-36D690B4BD16}" dt="2021-02-28T21:40:43.323" v="152" actId="26606"/>
          <ac:grpSpMkLst>
            <pc:docMk/>
            <pc:sldMk cId="1212748141" sldId="257"/>
            <ac:grpSpMk id="87" creationId="{AF44CA9C-80E8-44E1-A79C-D6EBFC73BCA0}"/>
          </ac:grpSpMkLst>
        </pc:grpChg>
        <pc:picChg chg="add mod">
          <ac:chgData name="head Kingsley St John" userId="36b4213b-3c71-49de-b718-b289ec45283b" providerId="ADAL" clId="{DE4E2ACE-7388-1A4C-88D9-36D690B4BD16}" dt="2021-02-28T21:40:43.323" v="152" actId="26606"/>
          <ac:picMkLst>
            <pc:docMk/>
            <pc:sldMk cId="1212748141" sldId="257"/>
            <ac:picMk id="2050" creationId="{EBE66DE9-B586-7544-91AF-73BF0BD83199}"/>
          </ac:picMkLst>
        </pc:picChg>
      </pc:sldChg>
      <pc:sldChg chg="addSp modSp mod modTransition setBg">
        <pc:chgData name="head Kingsley St John" userId="36b4213b-3c71-49de-b718-b289ec45283b" providerId="ADAL" clId="{DE4E2ACE-7388-1A4C-88D9-36D690B4BD16}" dt="2021-02-28T22:04:16.765" v="273"/>
        <pc:sldMkLst>
          <pc:docMk/>
          <pc:sldMk cId="3873055991" sldId="258"/>
        </pc:sldMkLst>
        <pc:spChg chg="mod">
          <ac:chgData name="head Kingsley St John" userId="36b4213b-3c71-49de-b718-b289ec45283b" providerId="ADAL" clId="{DE4E2ACE-7388-1A4C-88D9-36D690B4BD16}" dt="2021-02-28T21:36:55.539" v="150" actId="26606"/>
          <ac:spMkLst>
            <pc:docMk/>
            <pc:sldMk cId="3873055991" sldId="258"/>
            <ac:spMk id="2" creationId="{96E25D5E-4158-7C4A-94AF-DCFA142BC59B}"/>
          </ac:spMkLst>
        </pc:spChg>
        <pc:spChg chg="mod">
          <ac:chgData name="head Kingsley St John" userId="36b4213b-3c71-49de-b718-b289ec45283b" providerId="ADAL" clId="{DE4E2ACE-7388-1A4C-88D9-36D690B4BD16}" dt="2021-02-28T21:36:55.539" v="150" actId="26606"/>
          <ac:spMkLst>
            <pc:docMk/>
            <pc:sldMk cId="3873055991" sldId="258"/>
            <ac:spMk id="3" creationId="{7A011E4A-0B79-1042-BDD0-AB2296B61CA1}"/>
          </ac:spMkLst>
        </pc:spChg>
        <pc:picChg chg="add mod">
          <ac:chgData name="head Kingsley St John" userId="36b4213b-3c71-49de-b718-b289ec45283b" providerId="ADAL" clId="{DE4E2ACE-7388-1A4C-88D9-36D690B4BD16}" dt="2021-02-28T21:36:55.539" v="150" actId="26606"/>
          <ac:picMkLst>
            <pc:docMk/>
            <pc:sldMk cId="3873055991" sldId="258"/>
            <ac:picMk id="1026" creationId="{5C56FBF6-4427-6F44-A7EF-4EA27D5AFDCF}"/>
          </ac:picMkLst>
        </pc:picChg>
      </pc:sldChg>
      <pc:sldChg chg="addSp modSp mod modTransition setBg">
        <pc:chgData name="head Kingsley St John" userId="36b4213b-3c71-49de-b718-b289ec45283b" providerId="ADAL" clId="{DE4E2ACE-7388-1A4C-88D9-36D690B4BD16}" dt="2021-02-28T22:04:16.765" v="273"/>
        <pc:sldMkLst>
          <pc:docMk/>
          <pc:sldMk cId="793718823" sldId="259"/>
        </pc:sldMkLst>
        <pc:spChg chg="mod">
          <ac:chgData name="head Kingsley St John" userId="36b4213b-3c71-49de-b718-b289ec45283b" providerId="ADAL" clId="{DE4E2ACE-7388-1A4C-88D9-36D690B4BD16}" dt="2021-02-28T19:08:44.516" v="12" actId="26606"/>
          <ac:spMkLst>
            <pc:docMk/>
            <pc:sldMk cId="793718823" sldId="259"/>
            <ac:spMk id="2" creationId="{62BCFB03-FC46-6341-BEE2-759EF4B72335}"/>
          </ac:spMkLst>
        </pc:spChg>
        <pc:spChg chg="mod ord">
          <ac:chgData name="head Kingsley St John" userId="36b4213b-3c71-49de-b718-b289ec45283b" providerId="ADAL" clId="{DE4E2ACE-7388-1A4C-88D9-36D690B4BD16}" dt="2021-02-28T21:41:18.942" v="164" actId="20577"/>
          <ac:spMkLst>
            <pc:docMk/>
            <pc:sldMk cId="793718823" sldId="259"/>
            <ac:spMk id="3" creationId="{FB8353FA-B0C3-FE49-9B5F-5FE9C05BA8FA}"/>
          </ac:spMkLst>
        </pc:spChg>
        <pc:spChg chg="add">
          <ac:chgData name="head Kingsley St John" userId="36b4213b-3c71-49de-b718-b289ec45283b" providerId="ADAL" clId="{DE4E2ACE-7388-1A4C-88D9-36D690B4BD16}" dt="2021-02-28T19:08:44.516" v="12" actId="26606"/>
          <ac:spMkLst>
            <pc:docMk/>
            <pc:sldMk cId="793718823" sldId="259"/>
            <ac:spMk id="10" creationId="{F7E42047-F7E7-4687-BBE0-D4BDC8E77BB1}"/>
          </ac:spMkLst>
        </pc:spChg>
        <pc:spChg chg="add">
          <ac:chgData name="head Kingsley St John" userId="36b4213b-3c71-49de-b718-b289ec45283b" providerId="ADAL" clId="{DE4E2ACE-7388-1A4C-88D9-36D690B4BD16}" dt="2021-02-28T19:08:44.516" v="12" actId="26606"/>
          <ac:spMkLst>
            <pc:docMk/>
            <pc:sldMk cId="793718823" sldId="259"/>
            <ac:spMk id="40" creationId="{2C509E7A-337A-4664-BEC2-03F9BCA0A463}"/>
          </ac:spMkLst>
        </pc:spChg>
        <pc:spChg chg="add">
          <ac:chgData name="head Kingsley St John" userId="36b4213b-3c71-49de-b718-b289ec45283b" providerId="ADAL" clId="{DE4E2ACE-7388-1A4C-88D9-36D690B4BD16}" dt="2021-02-28T19:08:44.516" v="12" actId="26606"/>
          <ac:spMkLst>
            <pc:docMk/>
            <pc:sldMk cId="793718823" sldId="259"/>
            <ac:spMk id="42" creationId="{D9AB99AB-E300-4B19-97C3-9A12EA3C7BDA}"/>
          </ac:spMkLst>
        </pc:spChg>
        <pc:grpChg chg="add">
          <ac:chgData name="head Kingsley St John" userId="36b4213b-3c71-49de-b718-b289ec45283b" providerId="ADAL" clId="{DE4E2ACE-7388-1A4C-88D9-36D690B4BD16}" dt="2021-02-28T19:08:44.516" v="12" actId="26606"/>
          <ac:grpSpMkLst>
            <pc:docMk/>
            <pc:sldMk cId="793718823" sldId="259"/>
            <ac:grpSpMk id="12" creationId="{8D6F839A-C8D9-4FBC-8EFD-9E56D12F4CD0}"/>
          </ac:grpSpMkLst>
        </pc:grpChg>
        <pc:grpChg chg="add">
          <ac:chgData name="head Kingsley St John" userId="36b4213b-3c71-49de-b718-b289ec45283b" providerId="ADAL" clId="{DE4E2ACE-7388-1A4C-88D9-36D690B4BD16}" dt="2021-02-28T19:08:44.516" v="12" actId="26606"/>
          <ac:grpSpMkLst>
            <pc:docMk/>
            <pc:sldMk cId="793718823" sldId="259"/>
            <ac:grpSpMk id="26" creationId="{70EDA856-A216-4EEC-9AB6-A59FFC703612}"/>
          </ac:grpSpMkLst>
        </pc:grpChg>
        <pc:picChg chg="add mod">
          <ac:chgData name="head Kingsley St John" userId="36b4213b-3c71-49de-b718-b289ec45283b" providerId="ADAL" clId="{DE4E2ACE-7388-1A4C-88D9-36D690B4BD16}" dt="2021-02-28T19:08:44.516" v="12" actId="26606"/>
          <ac:picMkLst>
            <pc:docMk/>
            <pc:sldMk cId="793718823" sldId="259"/>
            <ac:picMk id="5" creationId="{4EA260B2-7252-5146-924E-E4EEBE05958D}"/>
          </ac:picMkLst>
        </pc:picChg>
      </pc:sldChg>
      <pc:sldChg chg="addSp modSp mod modTransition setBg">
        <pc:chgData name="head Kingsley St John" userId="36b4213b-3c71-49de-b718-b289ec45283b" providerId="ADAL" clId="{DE4E2ACE-7388-1A4C-88D9-36D690B4BD16}" dt="2021-02-28T22:04:16.765" v="273"/>
        <pc:sldMkLst>
          <pc:docMk/>
          <pc:sldMk cId="1787768205" sldId="260"/>
        </pc:sldMkLst>
        <pc:spChg chg="mod">
          <ac:chgData name="head Kingsley St John" userId="36b4213b-3c71-49de-b718-b289ec45283b" providerId="ADAL" clId="{DE4E2ACE-7388-1A4C-88D9-36D690B4BD16}" dt="2021-02-28T21:43:45.939" v="242" actId="26606"/>
          <ac:spMkLst>
            <pc:docMk/>
            <pc:sldMk cId="1787768205" sldId="260"/>
            <ac:spMk id="2" creationId="{125BA00E-90A8-D545-8927-F6586843DB06}"/>
          </ac:spMkLst>
        </pc:spChg>
        <pc:spChg chg="mod">
          <ac:chgData name="head Kingsley St John" userId="36b4213b-3c71-49de-b718-b289ec45283b" providerId="ADAL" clId="{DE4E2ACE-7388-1A4C-88D9-36D690B4BD16}" dt="2021-02-28T21:43:45.939" v="242" actId="26606"/>
          <ac:spMkLst>
            <pc:docMk/>
            <pc:sldMk cId="1787768205" sldId="260"/>
            <ac:spMk id="3" creationId="{D61A8F6D-C2A9-9642-9FD8-CBD2A29B25A3}"/>
          </ac:spMkLst>
        </pc:spChg>
        <pc:spChg chg="add">
          <ac:chgData name="head Kingsley St John" userId="36b4213b-3c71-49de-b718-b289ec45283b" providerId="ADAL" clId="{DE4E2ACE-7388-1A4C-88D9-36D690B4BD16}" dt="2021-02-28T21:43:45.939" v="242" actId="26606"/>
          <ac:spMkLst>
            <pc:docMk/>
            <pc:sldMk cId="1787768205" sldId="260"/>
            <ac:spMk id="71" creationId="{23C7736A-5A08-4021-9AB6-390DFF506AA8}"/>
          </ac:spMkLst>
        </pc:spChg>
        <pc:spChg chg="add">
          <ac:chgData name="head Kingsley St John" userId="36b4213b-3c71-49de-b718-b289ec45283b" providerId="ADAL" clId="{DE4E2ACE-7388-1A4C-88D9-36D690B4BD16}" dt="2021-02-28T21:43:45.939" v="242" actId="26606"/>
          <ac:spMkLst>
            <pc:docMk/>
            <pc:sldMk cId="1787768205" sldId="260"/>
            <ac:spMk id="73" creationId="{433DF4D3-8A35-461A-ABE0-F56B78A1371F}"/>
          </ac:spMkLst>
        </pc:spChg>
        <pc:picChg chg="add mod ord">
          <ac:chgData name="head Kingsley St John" userId="36b4213b-3c71-49de-b718-b289ec45283b" providerId="ADAL" clId="{DE4E2ACE-7388-1A4C-88D9-36D690B4BD16}" dt="2021-02-28T21:43:45.939" v="242" actId="26606"/>
          <ac:picMkLst>
            <pc:docMk/>
            <pc:sldMk cId="1787768205" sldId="260"/>
            <ac:picMk id="3074" creationId="{E9B5E3F1-F53A-5045-B55A-4C17F2F0F813}"/>
          </ac:picMkLst>
        </pc:picChg>
      </pc:sldChg>
      <pc:sldChg chg="modSp new mod modTransition">
        <pc:chgData name="head Kingsley St John" userId="36b4213b-3c71-49de-b718-b289ec45283b" providerId="ADAL" clId="{DE4E2ACE-7388-1A4C-88D9-36D690B4BD16}" dt="2021-02-28T22:04:16.765" v="273"/>
        <pc:sldMkLst>
          <pc:docMk/>
          <pc:sldMk cId="2995091410" sldId="261"/>
        </pc:sldMkLst>
        <pc:spChg chg="mod">
          <ac:chgData name="head Kingsley St John" userId="36b4213b-3c71-49de-b718-b289ec45283b" providerId="ADAL" clId="{DE4E2ACE-7388-1A4C-88D9-36D690B4BD16}" dt="2021-02-28T21:42:34.357" v="234" actId="20577"/>
          <ac:spMkLst>
            <pc:docMk/>
            <pc:sldMk cId="2995091410" sldId="261"/>
            <ac:spMk id="2" creationId="{74164FBD-0DCC-7349-BD5B-51A91ACBBA47}"/>
          </ac:spMkLst>
        </pc:spChg>
        <pc:spChg chg="mod">
          <ac:chgData name="head Kingsley St John" userId="36b4213b-3c71-49de-b718-b289ec45283b" providerId="ADAL" clId="{DE4E2ACE-7388-1A4C-88D9-36D690B4BD16}" dt="2021-02-28T21:43:55.508" v="245" actId="20577"/>
          <ac:spMkLst>
            <pc:docMk/>
            <pc:sldMk cId="2995091410" sldId="261"/>
            <ac:spMk id="3" creationId="{6DD1ACFF-A36A-5E47-A03D-A0BD488BF335}"/>
          </ac:spMkLst>
        </pc:spChg>
      </pc:sldChg>
      <pc:sldChg chg="addSp delSp modSp new modTransition">
        <pc:chgData name="head Kingsley St John" userId="36b4213b-3c71-49de-b718-b289ec45283b" providerId="ADAL" clId="{DE4E2ACE-7388-1A4C-88D9-36D690B4BD16}" dt="2021-02-28T22:04:16.765" v="273"/>
        <pc:sldMkLst>
          <pc:docMk/>
          <pc:sldMk cId="419727738" sldId="262"/>
        </pc:sldMkLst>
        <pc:spChg chg="del">
          <ac:chgData name="head Kingsley St John" userId="36b4213b-3c71-49de-b718-b289ec45283b" providerId="ADAL" clId="{DE4E2ACE-7388-1A4C-88D9-36D690B4BD16}" dt="2021-02-28T21:44:46.540" v="247"/>
          <ac:spMkLst>
            <pc:docMk/>
            <pc:sldMk cId="419727738" sldId="262"/>
            <ac:spMk id="3" creationId="{FF9A732C-EC60-B049-B498-5124A8C5801B}"/>
          </ac:spMkLst>
        </pc:spChg>
        <pc:picChg chg="add mod">
          <ac:chgData name="head Kingsley St John" userId="36b4213b-3c71-49de-b718-b289ec45283b" providerId="ADAL" clId="{DE4E2ACE-7388-1A4C-88D9-36D690B4BD16}" dt="2021-02-28T21:45:11.685" v="253" actId="1076"/>
          <ac:picMkLst>
            <pc:docMk/>
            <pc:sldMk cId="419727738" sldId="262"/>
            <ac:picMk id="4098" creationId="{8FFB4ECF-F0B7-DC4A-A73C-885147092550}"/>
          </ac:picMkLst>
        </pc:picChg>
        <pc:picChg chg="add mod">
          <ac:chgData name="head Kingsley St John" userId="36b4213b-3c71-49de-b718-b289ec45283b" providerId="ADAL" clId="{DE4E2ACE-7388-1A4C-88D9-36D690B4BD16}" dt="2021-02-28T21:46:17.607" v="260" actId="14100"/>
          <ac:picMkLst>
            <pc:docMk/>
            <pc:sldMk cId="419727738" sldId="262"/>
            <ac:picMk id="4100" creationId="{EE6ED517-79E2-FA42-89E5-CFE69971FFD6}"/>
          </ac:picMkLst>
        </pc:picChg>
        <pc:picChg chg="add mod">
          <ac:chgData name="head Kingsley St John" userId="36b4213b-3c71-49de-b718-b289ec45283b" providerId="ADAL" clId="{DE4E2ACE-7388-1A4C-88D9-36D690B4BD16}" dt="2021-02-28T21:47:34.657" v="264" actId="1076"/>
          <ac:picMkLst>
            <pc:docMk/>
            <pc:sldMk cId="419727738" sldId="262"/>
            <ac:picMk id="4102" creationId="{C1B13F25-30F3-9E4C-A721-E077E3E330E7}"/>
          </ac:picMkLst>
        </pc:picChg>
      </pc:sldChg>
      <pc:sldChg chg="modSp new mod">
        <pc:chgData name="head Kingsley St John" userId="36b4213b-3c71-49de-b718-b289ec45283b" providerId="ADAL" clId="{DE4E2ACE-7388-1A4C-88D9-36D690B4BD16}" dt="2021-02-28T22:05:18.847" v="339" actId="113"/>
        <pc:sldMkLst>
          <pc:docMk/>
          <pc:sldMk cId="2121082285" sldId="263"/>
        </pc:sldMkLst>
        <pc:spChg chg="mod">
          <ac:chgData name="head Kingsley St John" userId="36b4213b-3c71-49de-b718-b289ec45283b" providerId="ADAL" clId="{DE4E2ACE-7388-1A4C-88D9-36D690B4BD16}" dt="2021-02-28T22:04:42.827" v="302" actId="20577"/>
          <ac:spMkLst>
            <pc:docMk/>
            <pc:sldMk cId="2121082285" sldId="263"/>
            <ac:spMk id="2" creationId="{257816BB-CA77-D047-A677-2BCD3537F74C}"/>
          </ac:spMkLst>
        </pc:spChg>
        <pc:spChg chg="mod">
          <ac:chgData name="head Kingsley St John" userId="36b4213b-3c71-49de-b718-b289ec45283b" providerId="ADAL" clId="{DE4E2ACE-7388-1A4C-88D9-36D690B4BD16}" dt="2021-02-28T22:05:18.847" v="339" actId="113"/>
          <ac:spMkLst>
            <pc:docMk/>
            <pc:sldMk cId="2121082285" sldId="263"/>
            <ac:spMk id="3" creationId="{350BA7FB-9A3F-B243-8D99-9FC423C9AE5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522E-0961-084C-895B-EC1513F33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690" y="844510"/>
            <a:ext cx="3710018" cy="4169749"/>
          </a:xfrm>
        </p:spPr>
        <p:txBody>
          <a:bodyPr>
            <a:normAutofit/>
          </a:bodyPr>
          <a:lstStyle/>
          <a:p>
            <a:r>
              <a:rPr lang="en-US" sz="4400" dirty="0"/>
              <a:t>E Tierney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97077-7B39-E040-A935-DAF608A16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8690" y="5097928"/>
            <a:ext cx="3710018" cy="915561"/>
          </a:xfrm>
        </p:spPr>
        <p:txBody>
          <a:bodyPr>
            <a:normAutofit/>
          </a:bodyPr>
          <a:lstStyle/>
          <a:p>
            <a:r>
              <a:rPr lang="en-US" dirty="0"/>
              <a:t>Reception 2013 – Year 6 2020</a:t>
            </a:r>
          </a:p>
        </p:txBody>
      </p:sp>
      <p:pic>
        <p:nvPicPr>
          <p:cNvPr id="5" name="Picture 4" descr="A picture containing person, outdoor, posing&#10;&#10;Description automatically generated">
            <a:extLst>
              <a:ext uri="{FF2B5EF4-FFF2-40B4-BE49-F238E27FC236}">
                <a16:creationId xmlns:a16="http://schemas.microsoft.com/office/drawing/2014/main" id="{E9E33A4C-74B9-A24B-ADFB-A6E395D71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4675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  <p:pic>
        <p:nvPicPr>
          <p:cNvPr id="6" name="11 Someone Like You.m4a" descr="11 Someone Like You.m4a">
            <a:hlinkClick r:id="" action="ppaction://media"/>
            <a:extLst>
              <a:ext uri="{FF2B5EF4-FFF2-40B4-BE49-F238E27FC236}">
                <a16:creationId xmlns:a16="http://schemas.microsoft.com/office/drawing/2014/main" id="{E306BC4E-76C5-8546-997E-D452B8353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9425" y="150812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3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47">
        <p:fade/>
      </p:transition>
    </mc:Choice>
    <mc:Fallback>
      <p:transition spd="med" advTm="7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5C8851-7000-1D45-A336-A4936268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Early Years and KS1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E66DE9-B586-7544-91AF-73BF0BD83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1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B62A4-D2A7-F34A-8B0B-87F36FE9F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E arrived at Kingsley St John’s from the nursery which was situated on site.</a:t>
            </a:r>
          </a:p>
          <a:p>
            <a:pPr>
              <a:lnSpc>
                <a:spcPct val="90000"/>
              </a:lnSpc>
            </a:pPr>
            <a:r>
              <a:rPr lang="en-US" sz="1500"/>
              <a:t>E was in line with age related expectations and ready for the learning in school.</a:t>
            </a:r>
          </a:p>
          <a:p>
            <a:pPr>
              <a:lnSpc>
                <a:spcPct val="90000"/>
              </a:lnSpc>
            </a:pPr>
            <a:r>
              <a:rPr lang="en-US" sz="1500"/>
              <a:t>E enjoyed a close friendship with EK too.</a:t>
            </a:r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r>
              <a:rPr lang="en-US" sz="1500"/>
              <a:t>E made rapid progress in her reading, quickly reaching exceeding age-related expectations by the start of year 1.</a:t>
            </a:r>
          </a:p>
          <a:p>
            <a:pPr>
              <a:lnSpc>
                <a:spcPct val="90000"/>
              </a:lnSpc>
            </a:pPr>
            <a:r>
              <a:rPr lang="en-US" sz="1500"/>
              <a:t>Writing continued in line with expectations and, although </a:t>
            </a:r>
            <a:r>
              <a:rPr lang="en-US" sz="1500" err="1"/>
              <a:t>maths</a:t>
            </a:r>
            <a:r>
              <a:rPr lang="en-US" sz="1500"/>
              <a:t> concepts were developed with less confidence, E continued to make good progress, in line with expectations.</a:t>
            </a:r>
          </a:p>
          <a:p>
            <a:pPr>
              <a:lnSpc>
                <a:spcPct val="90000"/>
              </a:lnSpc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21274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6"/>
    </mc:Choice>
    <mc:Fallback>
      <p:transition spd="slow" advTm="204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5D5E-4158-7C4A-94AF-DCFA142B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/>
              <a:t>Friendships and interests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1E4A-0B79-1042-BDD0-AB2296B61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E LOVED horses. She was an accomplished horse rider, often bringing in her latest rosettes and trophies as she competed locally and nationally.</a:t>
            </a:r>
          </a:p>
          <a:p>
            <a:pPr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E worked alongside a settled year group – her core friendships with O, E, I and B were secured in key stage 1 and lasted throughout her time with us.  She was as welcoming and friendly with new arrivals too and took L and W under her wing throughout key stage 2.</a:t>
            </a:r>
          </a:p>
          <a:p>
            <a:pPr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E was a marvellous runner too.  Mr Davies quickly identified her talent in sports events and targeted her as a top ten finisher in the annual cross country event with local schools.</a:t>
            </a:r>
          </a:p>
          <a:p>
            <a:pPr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E gave her all – in whatever she was doing.  Passionate, determined and enthusiastic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56FBF6-4427-6F44-A7EF-4EA27D5AF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3"/>
          <a:stretch/>
        </p:blipFill>
        <p:spPr bwMode="auto">
          <a:xfrm>
            <a:off x="6091916" y="10"/>
            <a:ext cx="61000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05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43"/>
    </mc:Choice>
    <mc:Fallback>
      <p:transition spd="slow" advTm="2774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BCFB03-FC46-6341-BEE2-759EF4B7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n-US" dirty="0"/>
              <a:t>KS2 learning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Picture 4" descr="A person holding a surfboard&#10;&#10;Description automatically generated with medium confidence">
            <a:extLst>
              <a:ext uri="{FF2B5EF4-FFF2-40B4-BE49-F238E27FC236}">
                <a16:creationId xmlns:a16="http://schemas.microsoft.com/office/drawing/2014/main" id="{4EA260B2-7252-5146-924E-E4EEBE059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7" r="23843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53FA-B0C3-FE49-9B5F-5FE9C05BA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2133600"/>
            <a:ext cx="6847944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It was through key stage 2 where E really excelled and the confidence blossomed.  E was modesty personified.  She had a shyness that could have proved to be a barrier to her progress.  Her reading progress and the celebration of her reading progress spurred her to reach the same academic heights in writing.  By the end of year 4, E was working above expected levels in reading and writing.  </a:t>
            </a:r>
            <a:r>
              <a:rPr lang="en-US" sz="1500" dirty="0" err="1"/>
              <a:t>Maths</a:t>
            </a:r>
            <a:r>
              <a:rPr lang="en-US" sz="1500" dirty="0"/>
              <a:t> continued to be an area where she fought to gain the ascendency.  The true battle was with her own self-belief.  Eventually, that confidence ran through and ks2 </a:t>
            </a:r>
            <a:r>
              <a:rPr lang="en-US" sz="1500" dirty="0" err="1"/>
              <a:t>maths</a:t>
            </a:r>
            <a:r>
              <a:rPr lang="en-US" sz="1500" dirty="0"/>
              <a:t> was conquered.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It was E’s attitude to learning that propelled her from a young girl who reached the expected levels of development, to one who excelled in all areas.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And throughout it all, she held dear all of the KSJ values but the greatest of these -  love, honesty, respect, resilience and kindness.</a:t>
            </a:r>
          </a:p>
        </p:txBody>
      </p:sp>
    </p:spTree>
    <p:extLst>
      <p:ext uri="{BB962C8B-B14F-4D97-AF65-F5344CB8AC3E}">
        <p14:creationId xmlns:p14="http://schemas.microsoft.com/office/powerpoint/2010/main" val="79371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32"/>
    </mc:Choice>
    <mc:Fallback>
      <p:transition spd="slow" advTm="3153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9B5E3F1-F53A-5045-B55A-4C17F2F0F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80"/>
          <a:stretch/>
        </p:blipFill>
        <p:spPr bwMode="auto">
          <a:xfrm>
            <a:off x="4485557" y="10"/>
            <a:ext cx="770644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" name="Freeform: Shape 7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BA00E-90A8-D545-8927-F6586843D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US" dirty="0"/>
              <a:t>Key successes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A8F6D-C2A9-9642-9FD8-CBD2A29B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/>
              <a:t>E left KSJ to go to her high school.  Such was her academic achievement, she won a prestigious Scholarship to accompany her on the next stage of her educational journey.</a:t>
            </a:r>
          </a:p>
          <a:p>
            <a:pPr>
              <a:lnSpc>
                <a:spcPct val="90000"/>
              </a:lnSpc>
            </a:pPr>
            <a:r>
              <a:rPr lang="en-US" sz="1400"/>
              <a:t>E completed the annual </a:t>
            </a:r>
            <a:r>
              <a:rPr lang="en-US" sz="1400" err="1"/>
              <a:t>crosscountry</a:t>
            </a:r>
            <a:r>
              <a:rPr lang="en-US" sz="1400"/>
              <a:t> race in the top 5 for 3 years on the run.</a:t>
            </a:r>
          </a:p>
          <a:p>
            <a:pPr>
              <a:lnSpc>
                <a:spcPct val="90000"/>
              </a:lnSpc>
            </a:pPr>
            <a:r>
              <a:rPr lang="en-US" sz="1400"/>
              <a:t>E was a fantastic house captain for our school in her Year 6.  She was also a wonderful peer mentor.</a:t>
            </a:r>
          </a:p>
          <a:p>
            <a:pPr>
              <a:lnSpc>
                <a:spcPct val="90000"/>
              </a:lnSpc>
            </a:pPr>
            <a:r>
              <a:rPr lang="en-US" sz="1400"/>
              <a:t>E took part in some of the NWGT subject days – leading to further academic success.</a:t>
            </a:r>
            <a:br>
              <a:rPr lang="en-US" sz="1400"/>
            </a:br>
            <a:r>
              <a:rPr lang="en-US" sz="1400"/>
              <a:t>By the end of Year 6, E had a reading age above 15 years .</a:t>
            </a:r>
          </a:p>
          <a:p>
            <a:pPr>
              <a:lnSpc>
                <a:spcPct val="90000"/>
              </a:lnSpc>
            </a:pPr>
            <a:r>
              <a:rPr lang="en-US" sz="1400"/>
              <a:t>It was an absolute pleasure to watch E love; learn; aspire and achieve.</a:t>
            </a:r>
          </a:p>
        </p:txBody>
      </p:sp>
    </p:spTree>
    <p:extLst>
      <p:ext uri="{BB962C8B-B14F-4D97-AF65-F5344CB8AC3E}">
        <p14:creationId xmlns:p14="http://schemas.microsoft.com/office/powerpoint/2010/main" val="178776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82"/>
    </mc:Choice>
    <mc:Fallback>
      <p:transition spd="slow" advTm="2478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64FBD-0DCC-7349-BD5B-51A91ACB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7 Parents’ Evening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1ACFF-A36A-5E47-A03D-A0BD488BF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14437"/>
            <a:ext cx="8915400" cy="5400675"/>
          </a:xfrm>
        </p:spPr>
        <p:txBody>
          <a:bodyPr>
            <a:normAutofit/>
          </a:bodyPr>
          <a:lstStyle/>
          <a:p>
            <a:r>
              <a:rPr lang="en-GB" dirty="0"/>
              <a:t>Just a little note to let you know about E’s first parents evening last night with her new teachers.</a:t>
            </a:r>
          </a:p>
          <a:p>
            <a:r>
              <a:rPr lang="en-GB" dirty="0"/>
              <a:t>K and I were completely blown away with the comments from ALL of her teachers.</a:t>
            </a:r>
          </a:p>
          <a:p>
            <a:r>
              <a:rPr lang="en-GB" dirty="0"/>
              <a:t>They consistently praised her for her organisation , positive attitude and hard work in all subjects , and told us that she will achieve great things if she continues in this way (we have both always told her this too!!).</a:t>
            </a:r>
          </a:p>
          <a:p>
            <a:r>
              <a:rPr lang="en-GB" dirty="0"/>
              <a:t>They also made a special point of saying how caring and compassionate she is towards the other girls and this is something they just don’t see on a regular basis from year 7 girls (I think this says a lot about what you have taught her at KSJ and the strong ethos you have towards always looking after each other and being 100% inclusive to everybody no matter what!).</a:t>
            </a:r>
          </a:p>
          <a:p>
            <a:r>
              <a:rPr lang="en-GB" dirty="0"/>
              <a:t>Just thought this little message would make you smile and let you know that we really appreciate the great start you have helped give to E’s life adventure.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9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5"/>
    </mc:Choice>
    <mc:Fallback>
      <p:transition spd="slow" advTm="2146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5EB9B-858D-A548-86D2-A6C95176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FB4ECF-F0B7-DC4A-A73C-8851470925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t="38824" r="72941" b="21471"/>
          <a:stretch/>
        </p:blipFill>
        <p:spPr bwMode="auto">
          <a:xfrm>
            <a:off x="2414588" y="629095"/>
            <a:ext cx="2014537" cy="302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E6ED517-79E2-FA42-89E5-CFE69971F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14792" r="36225" b="31250"/>
          <a:stretch/>
        </p:blipFill>
        <p:spPr bwMode="auto">
          <a:xfrm>
            <a:off x="4429125" y="1717857"/>
            <a:ext cx="2671763" cy="416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1B13F25-30F3-9E4C-A721-E077E3E33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213" y="624110"/>
            <a:ext cx="4650886" cy="62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2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1"/>
    </mc:Choice>
    <mc:Fallback>
      <p:transition spd="slow" advTm="210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816BB-CA77-D047-A677-2BCD3537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LOVE; LEARN; ASPIRE; ACHIEVE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BA7FB-9A3F-B243-8D99-9FC423C9A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/>
              <a:t>Another</a:t>
            </a:r>
          </a:p>
          <a:p>
            <a:pPr marL="0" indent="0" algn="ctr">
              <a:buNone/>
            </a:pPr>
            <a:r>
              <a:rPr lang="en-US" sz="6600" b="1" dirty="0"/>
              <a:t>KSJ </a:t>
            </a:r>
            <a:br>
              <a:rPr lang="en-US" sz="6600" b="1" dirty="0"/>
            </a:br>
            <a:r>
              <a:rPr lang="en-US" sz="6600" b="1" dirty="0"/>
              <a:t>Superstar</a:t>
            </a:r>
          </a:p>
        </p:txBody>
      </p:sp>
    </p:spTree>
    <p:extLst>
      <p:ext uri="{BB962C8B-B14F-4D97-AF65-F5344CB8AC3E}">
        <p14:creationId xmlns:p14="http://schemas.microsoft.com/office/powerpoint/2010/main" val="212108228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258</TotalTime>
  <Words>726</Words>
  <Application>Microsoft Macintosh PowerPoint</Application>
  <PresentationFormat>Widescreen</PresentationFormat>
  <Paragraphs>34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Wisp</vt:lpstr>
      <vt:lpstr>E Tierney</vt:lpstr>
      <vt:lpstr>Early Years and KS1</vt:lpstr>
      <vt:lpstr>Friendships and interests</vt:lpstr>
      <vt:lpstr>KS2 learning</vt:lpstr>
      <vt:lpstr>Key successes</vt:lpstr>
      <vt:lpstr>Year 7 Parents’ Evening </vt:lpstr>
      <vt:lpstr>PowerPoint Presentation</vt:lpstr>
      <vt:lpstr>LOVE; LEARN; ASPIRE; ACHIEVE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 Tierney</dc:title>
  <dc:creator>head Kingsley St John</dc:creator>
  <cp:lastModifiedBy>head Kingsley St John</cp:lastModifiedBy>
  <cp:revision>4</cp:revision>
  <dcterms:created xsi:type="dcterms:W3CDTF">2020-09-29T13:03:46Z</dcterms:created>
  <dcterms:modified xsi:type="dcterms:W3CDTF">2021-02-28T22:05:47Z</dcterms:modified>
</cp:coreProperties>
</file>