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embeddedFontLst>
    <p:embeddedFont>
      <p:font typeface="Garamond" panose="02020404030301010803" pitchFamily="18"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gNzTyFysUdR4p25QO7ZM/iLMLe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grpSp>
        <p:nvGrpSpPr>
          <p:cNvPr id="17" name="Google Shape;17;p14"/>
          <p:cNvGrpSpPr/>
          <p:nvPr/>
        </p:nvGrpSpPr>
        <p:grpSpPr>
          <a:xfrm>
            <a:off x="-16934" y="0"/>
            <a:ext cx="12231160" cy="6856214"/>
            <a:chOff x="-16934" y="0"/>
            <a:chExt cx="12231160" cy="6856214"/>
          </a:xfrm>
        </p:grpSpPr>
        <p:pic>
          <p:nvPicPr>
            <p:cNvPr id="18" name="Google Shape;18;p14" descr="HD-PanelTitleR1.png"/>
            <p:cNvPicPr preferRelativeResize="0"/>
            <p:nvPr/>
          </p:nvPicPr>
          <p:blipFill rotWithShape="1">
            <a:blip r:embed="rId2">
              <a:alphaModFix/>
            </a:blip>
            <a:srcRect/>
            <a:stretch/>
          </p:blipFill>
          <p:spPr>
            <a:xfrm>
              <a:off x="0" y="0"/>
              <a:ext cx="12188825" cy="6856214"/>
            </a:xfrm>
            <a:prstGeom prst="rect">
              <a:avLst/>
            </a:prstGeom>
            <a:noFill/>
            <a:ln>
              <a:noFill/>
            </a:ln>
          </p:spPr>
        </p:pic>
        <p:sp>
          <p:nvSpPr>
            <p:cNvPr id="19" name="Google Shape;19;p14"/>
            <p:cNvSpPr/>
            <p:nvPr/>
          </p:nvSpPr>
          <p:spPr>
            <a:xfrm>
              <a:off x="2328332" y="1540931"/>
              <a:ext cx="7543802" cy="3835401"/>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 name="Google Shape;20;p14" descr="HDRibbonTitle-UniformTrim.png"/>
            <p:cNvPicPr preferRelativeResize="0"/>
            <p:nvPr/>
          </p:nvPicPr>
          <p:blipFill rotWithShape="1">
            <a:blip r:embed="rId3">
              <a:alphaModFix/>
            </a:blip>
            <a:srcRect/>
            <a:stretch/>
          </p:blipFill>
          <p:spPr>
            <a:xfrm>
              <a:off x="-16934" y="3147609"/>
              <a:ext cx="2478024" cy="612648"/>
            </a:xfrm>
            <a:prstGeom prst="rect">
              <a:avLst/>
            </a:prstGeom>
            <a:noFill/>
            <a:ln>
              <a:noFill/>
            </a:ln>
          </p:spPr>
        </p:pic>
        <p:pic>
          <p:nvPicPr>
            <p:cNvPr id="21" name="Google Shape;21;p14" descr="HDRibbonTitle-UniformTrim.png"/>
            <p:cNvPicPr preferRelativeResize="0"/>
            <p:nvPr/>
          </p:nvPicPr>
          <p:blipFill rotWithShape="1">
            <a:blip r:embed="rId3">
              <a:alphaModFix/>
            </a:blip>
            <a:srcRect/>
            <a:stretch/>
          </p:blipFill>
          <p:spPr>
            <a:xfrm>
              <a:off x="9736202" y="3147609"/>
              <a:ext cx="2478024" cy="612648"/>
            </a:xfrm>
            <a:prstGeom prst="rect">
              <a:avLst/>
            </a:prstGeom>
            <a:noFill/>
            <a:ln>
              <a:noFill/>
            </a:ln>
          </p:spPr>
        </p:pic>
      </p:grpSp>
      <p:sp>
        <p:nvSpPr>
          <p:cNvPr id="22" name="Google Shape;22;p14"/>
          <p:cNvSpPr txBox="1">
            <a:spLocks noGrp="1"/>
          </p:cNvSpPr>
          <p:nvPr>
            <p:ph type="ctrTitle"/>
          </p:nvPr>
        </p:nvSpPr>
        <p:spPr>
          <a:xfrm>
            <a:off x="2692398" y="1871131"/>
            <a:ext cx="6815669" cy="151553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262626"/>
              </a:buClr>
              <a:buSzPts val="5400"/>
              <a:buFont typeface="Garamond"/>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4"/>
          <p:cNvSpPr txBox="1">
            <a:spLocks noGrp="1"/>
          </p:cNvSpPr>
          <p:nvPr>
            <p:ph type="subTitle" idx="1"/>
          </p:nvPr>
        </p:nvSpPr>
        <p:spPr>
          <a:xfrm>
            <a:off x="2692398" y="3657597"/>
            <a:ext cx="6815669" cy="1320802"/>
          </a:xfrm>
          <a:prstGeom prst="rect">
            <a:avLst/>
          </a:prstGeom>
          <a:noFill/>
          <a:ln>
            <a:noFill/>
          </a:ln>
        </p:spPr>
        <p:txBody>
          <a:bodyPr spcFirstLastPara="1" wrap="square" lIns="91425" tIns="45700" rIns="91425" bIns="45700" anchor="t" anchorCtr="0">
            <a:normAutofit/>
          </a:bodyPr>
          <a:lstStyle>
            <a:lvl1pPr lvl="0" algn="ctr">
              <a:spcBef>
                <a:spcPts val="420"/>
              </a:spcBef>
              <a:spcAft>
                <a:spcPts val="0"/>
              </a:spcAft>
              <a:buSzPts val="2415"/>
              <a:buNone/>
              <a:defRPr sz="2100">
                <a:solidFill>
                  <a:schemeClr val="dk1"/>
                </a:solidFill>
              </a:defRPr>
            </a:lvl1pPr>
            <a:lvl2pPr lvl="1" algn="ctr">
              <a:spcBef>
                <a:spcPts val="600"/>
              </a:spcBef>
              <a:spcAft>
                <a:spcPts val="0"/>
              </a:spcAft>
              <a:buSzPts val="2300"/>
              <a:buNone/>
              <a:defRPr>
                <a:solidFill>
                  <a:srgbClr val="888888"/>
                </a:solidFill>
              </a:defRPr>
            </a:lvl2pPr>
            <a:lvl3pPr lvl="2" algn="ctr">
              <a:spcBef>
                <a:spcPts val="600"/>
              </a:spcBef>
              <a:spcAft>
                <a:spcPts val="0"/>
              </a:spcAft>
              <a:buSzPts val="2070"/>
              <a:buNone/>
              <a:defRPr>
                <a:solidFill>
                  <a:srgbClr val="888888"/>
                </a:solidFill>
              </a:defRPr>
            </a:lvl3pPr>
            <a:lvl4pPr lvl="3" algn="ctr">
              <a:spcBef>
                <a:spcPts val="600"/>
              </a:spcBef>
              <a:spcAft>
                <a:spcPts val="0"/>
              </a:spcAft>
              <a:buSzPts val="1840"/>
              <a:buNone/>
              <a:defRPr>
                <a:solidFill>
                  <a:srgbClr val="888888"/>
                </a:solidFill>
              </a:defRPr>
            </a:lvl4pPr>
            <a:lvl5pPr lvl="4" algn="ctr">
              <a:spcBef>
                <a:spcPts val="600"/>
              </a:spcBef>
              <a:spcAft>
                <a:spcPts val="0"/>
              </a:spcAft>
              <a:buSzPts val="1610"/>
              <a:buNone/>
              <a:defRPr>
                <a:solidFill>
                  <a:srgbClr val="888888"/>
                </a:solidFill>
              </a:defRPr>
            </a:lvl5pPr>
            <a:lvl6pPr lvl="5" algn="ctr">
              <a:spcBef>
                <a:spcPts val="600"/>
              </a:spcBef>
              <a:spcAft>
                <a:spcPts val="0"/>
              </a:spcAft>
              <a:buSzPts val="1610"/>
              <a:buNone/>
              <a:defRPr>
                <a:solidFill>
                  <a:srgbClr val="888888"/>
                </a:solidFill>
              </a:defRPr>
            </a:lvl6pPr>
            <a:lvl7pPr lvl="6" algn="ctr">
              <a:spcBef>
                <a:spcPts val="600"/>
              </a:spcBef>
              <a:spcAft>
                <a:spcPts val="0"/>
              </a:spcAft>
              <a:buSzPts val="1610"/>
              <a:buNone/>
              <a:defRPr>
                <a:solidFill>
                  <a:srgbClr val="888888"/>
                </a:solidFill>
              </a:defRPr>
            </a:lvl7pPr>
            <a:lvl8pPr lvl="7" algn="ctr">
              <a:spcBef>
                <a:spcPts val="600"/>
              </a:spcBef>
              <a:spcAft>
                <a:spcPts val="0"/>
              </a:spcAft>
              <a:buSzPts val="1610"/>
              <a:buNone/>
              <a:defRPr>
                <a:solidFill>
                  <a:srgbClr val="888888"/>
                </a:solidFill>
              </a:defRPr>
            </a:lvl8pPr>
            <a:lvl9pPr lvl="8" algn="ctr">
              <a:spcBef>
                <a:spcPts val="600"/>
              </a:spcBef>
              <a:spcAft>
                <a:spcPts val="600"/>
              </a:spcAft>
              <a:buSzPts val="1610"/>
              <a:buNone/>
              <a:defRPr>
                <a:solidFill>
                  <a:srgbClr val="888888"/>
                </a:solidFill>
              </a:defRPr>
            </a:lvl9pPr>
          </a:lstStyle>
          <a:p>
            <a:endParaRPr/>
          </a:p>
        </p:txBody>
      </p:sp>
      <p:sp>
        <p:nvSpPr>
          <p:cNvPr id="24" name="Google Shape;24;p14"/>
          <p:cNvSpPr txBox="1">
            <a:spLocks noGrp="1"/>
          </p:cNvSpPr>
          <p:nvPr>
            <p:ph type="dt" idx="10"/>
          </p:nvPr>
        </p:nvSpPr>
        <p:spPr>
          <a:xfrm>
            <a:off x="7983232" y="5037663"/>
            <a:ext cx="897467"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2692397" y="5037663"/>
            <a:ext cx="5214635"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956900" y="5037663"/>
            <a:ext cx="55116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14"/>
          <p:cNvCxnSpPr/>
          <p:nvPr/>
        </p:nvCxnSpPr>
        <p:spPr>
          <a:xfrm>
            <a:off x="2692399" y="3522131"/>
            <a:ext cx="681566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5"/>
        <p:cNvGrpSpPr/>
        <p:nvPr/>
      </p:nvGrpSpPr>
      <p:grpSpPr>
        <a:xfrm>
          <a:off x="0" y="0"/>
          <a:ext cx="0" cy="0"/>
          <a:chOff x="0" y="0"/>
          <a:chExt cx="0" cy="0"/>
        </a:xfrm>
      </p:grpSpPr>
      <p:sp>
        <p:nvSpPr>
          <p:cNvPr id="86" name="Google Shape;86;p23"/>
          <p:cNvSpPr txBox="1">
            <a:spLocks noGrp="1"/>
          </p:cNvSpPr>
          <p:nvPr>
            <p:ph type="title"/>
          </p:nvPr>
        </p:nvSpPr>
        <p:spPr>
          <a:xfrm>
            <a:off x="1295401" y="4815415"/>
            <a:ext cx="9609666" cy="566738"/>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3"/>
          <p:cNvSpPr>
            <a:spLocks noGrp="1"/>
          </p:cNvSpPr>
          <p:nvPr>
            <p:ph type="pic" idx="2"/>
          </p:nvPr>
        </p:nvSpPr>
        <p:spPr>
          <a:xfrm>
            <a:off x="1041427" y="1041399"/>
            <a:ext cx="10105972" cy="3335869"/>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88" name="Google Shape;88;p23"/>
          <p:cNvSpPr txBox="1">
            <a:spLocks noGrp="1"/>
          </p:cNvSpPr>
          <p:nvPr>
            <p:ph type="body" idx="1"/>
          </p:nvPr>
        </p:nvSpPr>
        <p:spPr>
          <a:xfrm>
            <a:off x="1295401" y="5382153"/>
            <a:ext cx="9609666" cy="493712"/>
          </a:xfrm>
          <a:prstGeom prst="rect">
            <a:avLst/>
          </a:prstGeom>
          <a:noFill/>
          <a:ln>
            <a:noFill/>
          </a:ln>
        </p:spPr>
        <p:txBody>
          <a:bodyPr spcFirstLastPara="1" wrap="square" lIns="91425" tIns="45700" rIns="91425" bIns="45700" anchor="t" anchorCtr="0">
            <a:normAutofit/>
          </a:bodyPr>
          <a:lstStyle>
            <a:lvl1pPr marL="457200" lvl="0" indent="-228600" algn="ctr">
              <a:spcBef>
                <a:spcPts val="280"/>
              </a:spcBef>
              <a:spcAft>
                <a:spcPts val="0"/>
              </a:spcAft>
              <a:buSzPts val="1610"/>
              <a:buNone/>
              <a:defRPr sz="14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89" name="Google Shape;89;p2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2"/>
        <p:cNvGrpSpPr/>
        <p:nvPr/>
      </p:nvGrpSpPr>
      <p:grpSpPr>
        <a:xfrm>
          <a:off x="0" y="0"/>
          <a:ext cx="0" cy="0"/>
          <a:chOff x="0" y="0"/>
          <a:chExt cx="0" cy="0"/>
        </a:xfrm>
      </p:grpSpPr>
      <p:sp>
        <p:nvSpPr>
          <p:cNvPr id="93" name="Google Shape;93;p24"/>
          <p:cNvSpPr txBox="1">
            <a:spLocks noGrp="1"/>
          </p:cNvSpPr>
          <p:nvPr>
            <p:ph type="title"/>
          </p:nvPr>
        </p:nvSpPr>
        <p:spPr>
          <a:xfrm>
            <a:off x="1303868" y="982132"/>
            <a:ext cx="9592732" cy="29548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4"/>
          <p:cNvSpPr txBox="1">
            <a:spLocks noGrp="1"/>
          </p:cNvSpPr>
          <p:nvPr>
            <p:ph type="body" idx="1"/>
          </p:nvPr>
        </p:nvSpPr>
        <p:spPr>
          <a:xfrm>
            <a:off x="1303868" y="4343399"/>
            <a:ext cx="9592732"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95" name="Google Shape;95;p24"/>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4"/>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4"/>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8" name="Google Shape;98;p24"/>
          <p:cNvCxnSpPr/>
          <p:nvPr/>
        </p:nvCxnSpPr>
        <p:spPr>
          <a:xfrm>
            <a:off x="1396169"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9"/>
        <p:cNvGrpSpPr/>
        <p:nvPr/>
      </p:nvGrpSpPr>
      <p:grpSpPr>
        <a:xfrm>
          <a:off x="0" y="0"/>
          <a:ext cx="0" cy="0"/>
          <a:chOff x="0" y="0"/>
          <a:chExt cx="0" cy="0"/>
        </a:xfrm>
      </p:grpSpPr>
      <p:sp>
        <p:nvSpPr>
          <p:cNvPr id="100" name="Google Shape;100;p25"/>
          <p:cNvSpPr txBox="1">
            <a:spLocks noGrp="1"/>
          </p:cNvSpPr>
          <p:nvPr>
            <p:ph type="title"/>
          </p:nvPr>
        </p:nvSpPr>
        <p:spPr>
          <a:xfrm>
            <a:off x="1446213" y="982132"/>
            <a:ext cx="9296398" cy="2370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5"/>
          <p:cNvSpPr txBox="1">
            <a:spLocks noGrp="1"/>
          </p:cNvSpPr>
          <p:nvPr>
            <p:ph type="body" idx="1"/>
          </p:nvPr>
        </p:nvSpPr>
        <p:spPr>
          <a:xfrm>
            <a:off x="1674812" y="3352800"/>
            <a:ext cx="8839202" cy="584200"/>
          </a:xfrm>
          <a:prstGeom prst="rect">
            <a:avLst/>
          </a:prstGeom>
          <a:noFill/>
          <a:ln>
            <a:noFill/>
          </a:ln>
        </p:spPr>
        <p:txBody>
          <a:bodyPr spcFirstLastPara="1" wrap="square" lIns="91425" tIns="45700" rIns="91425" bIns="45700" anchor="ctr" anchorCtr="0">
            <a:normAutofit/>
          </a:bodyPr>
          <a:lstStyle>
            <a:lvl1pPr marL="457200" lvl="0" indent="-228600" algn="r">
              <a:spcBef>
                <a:spcPts val="400"/>
              </a:spcBef>
              <a:spcAft>
                <a:spcPts val="0"/>
              </a:spcAft>
              <a:buSzPts val="2300"/>
              <a:buFont typeface="Garamond"/>
              <a:buNone/>
              <a:defRPr sz="2000"/>
            </a:lvl1pPr>
            <a:lvl2pPr marL="914400" lvl="1" indent="-228600" algn="l">
              <a:spcBef>
                <a:spcPts val="600"/>
              </a:spcBef>
              <a:spcAft>
                <a:spcPts val="0"/>
              </a:spcAft>
              <a:buSzPts val="2300"/>
              <a:buFont typeface="Garamond"/>
              <a:buNone/>
              <a:defRPr/>
            </a:lvl2pPr>
            <a:lvl3pPr marL="1371600" lvl="2" indent="-228600" algn="l">
              <a:spcBef>
                <a:spcPts val="600"/>
              </a:spcBef>
              <a:spcAft>
                <a:spcPts val="0"/>
              </a:spcAft>
              <a:buSzPts val="2070"/>
              <a:buFont typeface="Garamond"/>
              <a:buNone/>
              <a:defRPr/>
            </a:lvl3pPr>
            <a:lvl4pPr marL="1828800" lvl="3" indent="-228600" algn="l">
              <a:spcBef>
                <a:spcPts val="600"/>
              </a:spcBef>
              <a:spcAft>
                <a:spcPts val="0"/>
              </a:spcAft>
              <a:buSzPts val="1840"/>
              <a:buFont typeface="Garamond"/>
              <a:buNone/>
              <a:defRPr/>
            </a:lvl4pPr>
            <a:lvl5pPr marL="2286000" lvl="4" indent="-228600" algn="l">
              <a:spcBef>
                <a:spcPts val="600"/>
              </a:spcBef>
              <a:spcAft>
                <a:spcPts val="0"/>
              </a:spcAft>
              <a:buSzPts val="1610"/>
              <a:buFont typeface="Garamond"/>
              <a:buNone/>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02" name="Google Shape;102;p25"/>
          <p:cNvSpPr txBox="1">
            <a:spLocks noGrp="1"/>
          </p:cNvSpPr>
          <p:nvPr>
            <p:ph type="body" idx="2"/>
          </p:nvPr>
        </p:nvSpPr>
        <p:spPr>
          <a:xfrm>
            <a:off x="1295401" y="4343399"/>
            <a:ext cx="9609666" cy="1532467"/>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03" name="Google Shape;103;p2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6" name="Google Shape;106;p25"/>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dk1"/>
                </a:solidFill>
                <a:latin typeface="Garamond"/>
                <a:ea typeface="Garamond"/>
                <a:cs typeface="Garamond"/>
                <a:sym typeface="Garamond"/>
              </a:rPr>
              <a:t>“</a:t>
            </a:r>
            <a:endParaRPr/>
          </a:p>
        </p:txBody>
      </p:sp>
      <p:sp>
        <p:nvSpPr>
          <p:cNvPr id="107" name="Google Shape;107;p25"/>
          <p:cNvSpPr txBox="1"/>
          <p:nvPr/>
        </p:nvSpPr>
        <p:spPr>
          <a:xfrm>
            <a:off x="10600267" y="2827870"/>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dk1"/>
                </a:solidFill>
                <a:latin typeface="Garamond"/>
                <a:ea typeface="Garamond"/>
                <a:cs typeface="Garamond"/>
                <a:sym typeface="Garamond"/>
              </a:rPr>
              <a:t>”</a:t>
            </a:r>
            <a:endParaRPr/>
          </a:p>
        </p:txBody>
      </p:sp>
      <p:cxnSp>
        <p:nvCxnSpPr>
          <p:cNvPr id="108" name="Google Shape;108;p25"/>
          <p:cNvCxnSpPr/>
          <p:nvPr/>
        </p:nvCxnSpPr>
        <p:spPr>
          <a:xfrm>
            <a:off x="1396169" y="4140199"/>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9"/>
        <p:cNvGrpSpPr/>
        <p:nvPr/>
      </p:nvGrpSpPr>
      <p:grpSpPr>
        <a:xfrm>
          <a:off x="0" y="0"/>
          <a:ext cx="0" cy="0"/>
          <a:chOff x="0" y="0"/>
          <a:chExt cx="0" cy="0"/>
        </a:xfrm>
      </p:grpSpPr>
      <p:sp>
        <p:nvSpPr>
          <p:cNvPr id="110" name="Google Shape;110;p26"/>
          <p:cNvSpPr txBox="1">
            <a:spLocks noGrp="1"/>
          </p:cNvSpPr>
          <p:nvPr>
            <p:ph type="title"/>
          </p:nvPr>
        </p:nvSpPr>
        <p:spPr>
          <a:xfrm>
            <a:off x="1295402" y="3308581"/>
            <a:ext cx="9609668"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262626"/>
              </a:buClr>
              <a:buSzPts val="3200"/>
              <a:buFont typeface="Garamond"/>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6"/>
          <p:cNvSpPr txBox="1">
            <a:spLocks noGrp="1"/>
          </p:cNvSpPr>
          <p:nvPr>
            <p:ph type="body" idx="1"/>
          </p:nvPr>
        </p:nvSpPr>
        <p:spPr>
          <a:xfrm>
            <a:off x="1295401" y="4777381"/>
            <a:ext cx="9609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2300"/>
              <a:buNone/>
              <a:defRPr sz="20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2" name="Google Shape;112;p2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5"/>
        <p:cNvGrpSpPr/>
        <p:nvPr/>
      </p:nvGrpSpPr>
      <p:grpSpPr>
        <a:xfrm>
          <a:off x="0" y="0"/>
          <a:ext cx="0" cy="0"/>
          <a:chOff x="0" y="0"/>
          <a:chExt cx="0" cy="0"/>
        </a:xfrm>
      </p:grpSpPr>
      <p:sp>
        <p:nvSpPr>
          <p:cNvPr id="116" name="Google Shape;116;p27"/>
          <p:cNvSpPr txBox="1">
            <a:spLocks noGrp="1"/>
          </p:cNvSpPr>
          <p:nvPr>
            <p:ph type="title"/>
          </p:nvPr>
        </p:nvSpPr>
        <p:spPr>
          <a:xfrm>
            <a:off x="1446213" y="982132"/>
            <a:ext cx="9296398"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200"/>
              <a:buFont typeface="Garamond"/>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7"/>
          <p:cNvSpPr txBox="1">
            <a:spLocks noGrp="1"/>
          </p:cNvSpPr>
          <p:nvPr>
            <p:ph type="body" idx="1"/>
          </p:nvPr>
        </p:nvSpPr>
        <p:spPr>
          <a:xfrm>
            <a:off x="1295401" y="3639312"/>
            <a:ext cx="9609668" cy="88696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8" name="Google Shape;118;p27"/>
          <p:cNvSpPr txBox="1">
            <a:spLocks noGrp="1"/>
          </p:cNvSpPr>
          <p:nvPr>
            <p:ph type="body" idx="2"/>
          </p:nvPr>
        </p:nvSpPr>
        <p:spPr>
          <a:xfrm>
            <a:off x="1295401" y="4529667"/>
            <a:ext cx="9609668" cy="13462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19" name="Google Shape;119;p2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27"/>
          <p:cNvSpPr txBox="1"/>
          <p:nvPr/>
        </p:nvSpPr>
        <p:spPr>
          <a:xfrm>
            <a:off x="862013" y="87996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dk1"/>
                </a:solidFill>
                <a:latin typeface="Garamond"/>
                <a:ea typeface="Garamond"/>
                <a:cs typeface="Garamond"/>
                <a:sym typeface="Garamond"/>
              </a:rPr>
              <a:t>“</a:t>
            </a:r>
            <a:endParaRPr/>
          </a:p>
        </p:txBody>
      </p:sp>
      <p:sp>
        <p:nvSpPr>
          <p:cNvPr id="123" name="Google Shape;123;p27"/>
          <p:cNvSpPr txBox="1"/>
          <p:nvPr/>
        </p:nvSpPr>
        <p:spPr>
          <a:xfrm>
            <a:off x="10600267" y="259926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dk1"/>
                </a:solidFill>
                <a:latin typeface="Garamond"/>
                <a:ea typeface="Garamond"/>
                <a:cs typeface="Garamond"/>
                <a:sym typeface="Garamond"/>
              </a:rPr>
              <a:t>”</a:t>
            </a:r>
            <a:endParaRPr/>
          </a:p>
        </p:txBody>
      </p:sp>
      <p:cxnSp>
        <p:nvCxnSpPr>
          <p:cNvPr id="124" name="Google Shape;124;p27"/>
          <p:cNvCxnSpPr/>
          <p:nvPr/>
        </p:nvCxnSpPr>
        <p:spPr>
          <a:xfrm>
            <a:off x="1396169"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5"/>
        <p:cNvGrpSpPr/>
        <p:nvPr/>
      </p:nvGrpSpPr>
      <p:grpSpPr>
        <a:xfrm>
          <a:off x="0" y="0"/>
          <a:ext cx="0" cy="0"/>
          <a:chOff x="0" y="0"/>
          <a:chExt cx="0" cy="0"/>
        </a:xfrm>
      </p:grpSpPr>
      <p:sp>
        <p:nvSpPr>
          <p:cNvPr id="126" name="Google Shape;126;p28"/>
          <p:cNvSpPr txBox="1">
            <a:spLocks noGrp="1"/>
          </p:cNvSpPr>
          <p:nvPr>
            <p:ph type="title"/>
          </p:nvPr>
        </p:nvSpPr>
        <p:spPr>
          <a:xfrm>
            <a:off x="1295401" y="982132"/>
            <a:ext cx="9609666" cy="224366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8"/>
          <p:cNvSpPr txBox="1">
            <a:spLocks noGrp="1"/>
          </p:cNvSpPr>
          <p:nvPr>
            <p:ph type="body" idx="1"/>
          </p:nvPr>
        </p:nvSpPr>
        <p:spPr>
          <a:xfrm>
            <a:off x="1295401" y="3630168"/>
            <a:ext cx="9609668" cy="841248"/>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3220"/>
              <a:buNone/>
              <a:defRPr sz="2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8" name="Google Shape;128;p28"/>
          <p:cNvSpPr txBox="1">
            <a:spLocks noGrp="1"/>
          </p:cNvSpPr>
          <p:nvPr>
            <p:ph type="body" idx="2"/>
          </p:nvPr>
        </p:nvSpPr>
        <p:spPr>
          <a:xfrm>
            <a:off x="1295400" y="4470399"/>
            <a:ext cx="9609670" cy="140546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2070"/>
              <a:buNone/>
              <a:defRPr sz="18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129" name="Google Shape;129;p2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2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32" name="Google Shape;132;p28"/>
          <p:cNvCxnSpPr/>
          <p:nvPr/>
        </p:nvCxnSpPr>
        <p:spPr>
          <a:xfrm>
            <a:off x="1396169" y="3429000"/>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3"/>
        <p:cNvGrpSpPr/>
        <p:nvPr/>
      </p:nvGrpSpPr>
      <p:grpSpPr>
        <a:xfrm>
          <a:off x="0" y="0"/>
          <a:ext cx="0" cy="0"/>
          <a:chOff x="0" y="0"/>
          <a:chExt cx="0" cy="0"/>
        </a:xfrm>
      </p:grpSpPr>
      <p:sp>
        <p:nvSpPr>
          <p:cNvPr id="134" name="Google Shape;134;p29"/>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9"/>
          <p:cNvSpPr txBox="1">
            <a:spLocks noGrp="1"/>
          </p:cNvSpPr>
          <p:nvPr>
            <p:ph type="body" idx="1"/>
          </p:nvPr>
        </p:nvSpPr>
        <p:spPr>
          <a:xfrm rot="5400000">
            <a:off x="4436531" y="-584198"/>
            <a:ext cx="3318936" cy="960119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36" name="Google Shape;136;p29"/>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9"/>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39" name="Google Shape;139;p29"/>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0"/>
        <p:cNvGrpSpPr/>
        <p:nvPr/>
      </p:nvGrpSpPr>
      <p:grpSpPr>
        <a:xfrm>
          <a:off x="0" y="0"/>
          <a:ext cx="0" cy="0"/>
          <a:chOff x="0" y="0"/>
          <a:chExt cx="0" cy="0"/>
        </a:xfrm>
      </p:grpSpPr>
      <p:sp>
        <p:nvSpPr>
          <p:cNvPr id="141" name="Google Shape;141;p30"/>
          <p:cNvSpPr txBox="1">
            <a:spLocks noGrp="1"/>
          </p:cNvSpPr>
          <p:nvPr>
            <p:ph type="title"/>
          </p:nvPr>
        </p:nvSpPr>
        <p:spPr>
          <a:xfrm rot="5400000">
            <a:off x="7497936" y="2483551"/>
            <a:ext cx="4893735" cy="189089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30"/>
          <p:cNvSpPr txBox="1">
            <a:spLocks noGrp="1"/>
          </p:cNvSpPr>
          <p:nvPr>
            <p:ph type="body" idx="1"/>
          </p:nvPr>
        </p:nvSpPr>
        <p:spPr>
          <a:xfrm rot="5400000">
            <a:off x="2565043" y="-287514"/>
            <a:ext cx="4893734" cy="743302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143" name="Google Shape;143;p30"/>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0"/>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30"/>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6" name="Google Shape;146;p30"/>
          <p:cNvCxnSpPr/>
          <p:nvPr/>
        </p:nvCxnSpPr>
        <p:spPr>
          <a:xfrm>
            <a:off x="8863890" y="990600"/>
            <a:ext cx="0" cy="487680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15"/>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5"/>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cxnSp>
        <p:nvCxnSpPr>
          <p:cNvPr id="33" name="Google Shape;33;p16"/>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34" name="Google Shape;34;p16"/>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36" name="Google Shape;36;p16"/>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6"/>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17"/>
          <p:cNvSpPr txBox="1">
            <a:spLocks noGrp="1"/>
          </p:cNvSpPr>
          <p:nvPr>
            <p:ph type="title"/>
          </p:nvPr>
        </p:nvSpPr>
        <p:spPr>
          <a:xfrm>
            <a:off x="2015069" y="1752606"/>
            <a:ext cx="8158688" cy="1822514"/>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4400"/>
              <a:buFont typeface="Garamond"/>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7"/>
          <p:cNvSpPr txBox="1">
            <a:spLocks noGrp="1"/>
          </p:cNvSpPr>
          <p:nvPr>
            <p:ph type="body" idx="1"/>
          </p:nvPr>
        </p:nvSpPr>
        <p:spPr>
          <a:xfrm>
            <a:off x="2015067" y="3846051"/>
            <a:ext cx="8158690" cy="954547"/>
          </a:xfrm>
          <a:prstGeom prst="rect">
            <a:avLst/>
          </a:prstGeom>
          <a:noFill/>
          <a:ln>
            <a:noFill/>
          </a:ln>
        </p:spPr>
        <p:txBody>
          <a:bodyPr spcFirstLastPara="1" wrap="square" lIns="91425" tIns="45700" rIns="91425" bIns="45700" anchor="t" anchorCtr="0">
            <a:normAutofit/>
          </a:bodyPr>
          <a:lstStyle>
            <a:lvl1pPr marL="457200" lvl="0" indent="-228600" algn="ctr">
              <a:spcBef>
                <a:spcPts val="480"/>
              </a:spcBef>
              <a:spcAft>
                <a:spcPts val="0"/>
              </a:spcAft>
              <a:buSzPts val="2760"/>
              <a:buNone/>
              <a:defRPr sz="2400">
                <a:solidFill>
                  <a:schemeClr val="dk1"/>
                </a:solidFill>
              </a:defRPr>
            </a:lvl1pPr>
            <a:lvl2pPr marL="914400" lvl="1" indent="-228600" algn="l">
              <a:spcBef>
                <a:spcPts val="600"/>
              </a:spcBef>
              <a:spcAft>
                <a:spcPts val="0"/>
              </a:spcAft>
              <a:buSzPts val="2070"/>
              <a:buNone/>
              <a:defRPr sz="1800">
                <a:solidFill>
                  <a:srgbClr val="888888"/>
                </a:solidFill>
              </a:defRPr>
            </a:lvl2pPr>
            <a:lvl3pPr marL="1371600" lvl="2" indent="-228600" algn="l">
              <a:spcBef>
                <a:spcPts val="600"/>
              </a:spcBef>
              <a:spcAft>
                <a:spcPts val="0"/>
              </a:spcAft>
              <a:buSzPts val="1840"/>
              <a:buNone/>
              <a:defRPr sz="1600">
                <a:solidFill>
                  <a:srgbClr val="888888"/>
                </a:solidFill>
              </a:defRPr>
            </a:lvl3pPr>
            <a:lvl4pPr marL="1828800" lvl="3" indent="-228600" algn="l">
              <a:spcBef>
                <a:spcPts val="600"/>
              </a:spcBef>
              <a:spcAft>
                <a:spcPts val="0"/>
              </a:spcAft>
              <a:buSzPts val="1610"/>
              <a:buNone/>
              <a:defRPr sz="1400">
                <a:solidFill>
                  <a:srgbClr val="888888"/>
                </a:solidFill>
              </a:defRPr>
            </a:lvl4pPr>
            <a:lvl5pPr marL="2286000" lvl="4" indent="-228600" algn="l">
              <a:spcBef>
                <a:spcPts val="600"/>
              </a:spcBef>
              <a:spcAft>
                <a:spcPts val="0"/>
              </a:spcAft>
              <a:buSzPts val="1610"/>
              <a:buNone/>
              <a:defRPr sz="1400">
                <a:solidFill>
                  <a:srgbClr val="888888"/>
                </a:solidFill>
              </a:defRPr>
            </a:lvl5pPr>
            <a:lvl6pPr marL="2743200" lvl="5" indent="-228600" algn="l">
              <a:spcBef>
                <a:spcPts val="600"/>
              </a:spcBef>
              <a:spcAft>
                <a:spcPts val="0"/>
              </a:spcAft>
              <a:buSzPts val="1610"/>
              <a:buNone/>
              <a:defRPr sz="1400">
                <a:solidFill>
                  <a:srgbClr val="888888"/>
                </a:solidFill>
              </a:defRPr>
            </a:lvl6pPr>
            <a:lvl7pPr marL="3200400" lvl="6" indent="-228600" algn="l">
              <a:spcBef>
                <a:spcPts val="600"/>
              </a:spcBef>
              <a:spcAft>
                <a:spcPts val="0"/>
              </a:spcAft>
              <a:buSzPts val="1610"/>
              <a:buNone/>
              <a:defRPr sz="1400">
                <a:solidFill>
                  <a:srgbClr val="888888"/>
                </a:solidFill>
              </a:defRPr>
            </a:lvl7pPr>
            <a:lvl8pPr marL="3657600" lvl="7" indent="-228600" algn="l">
              <a:spcBef>
                <a:spcPts val="600"/>
              </a:spcBef>
              <a:spcAft>
                <a:spcPts val="0"/>
              </a:spcAft>
              <a:buSzPts val="1610"/>
              <a:buNone/>
              <a:defRPr sz="1400">
                <a:solidFill>
                  <a:srgbClr val="888888"/>
                </a:solidFill>
              </a:defRPr>
            </a:lvl8pPr>
            <a:lvl9pPr marL="4114800" lvl="8" indent="-228600" algn="l">
              <a:spcBef>
                <a:spcPts val="600"/>
              </a:spcBef>
              <a:spcAft>
                <a:spcPts val="600"/>
              </a:spcAft>
              <a:buSzPts val="1610"/>
              <a:buNone/>
              <a:defRPr sz="1400">
                <a:solidFill>
                  <a:srgbClr val="888888"/>
                </a:solidFill>
              </a:defRPr>
            </a:lvl9pPr>
          </a:lstStyle>
          <a:p>
            <a:endParaRPr/>
          </a:p>
        </p:txBody>
      </p:sp>
      <p:sp>
        <p:nvSpPr>
          <p:cNvPr id="42" name="Google Shape;42;p17"/>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5" name="Google Shape;45;p17"/>
          <p:cNvCxnSpPr/>
          <p:nvPr/>
        </p:nvCxnSpPr>
        <p:spPr>
          <a:xfrm>
            <a:off x="2012723" y="3710585"/>
            <a:ext cx="816338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cxnSp>
        <p:nvCxnSpPr>
          <p:cNvPr id="47" name="Google Shape;47;p18"/>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
        <p:nvSpPr>
          <p:cNvPr id="48" name="Google Shape;48;p18"/>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8"/>
          <p:cNvSpPr txBox="1">
            <a:spLocks noGrp="1"/>
          </p:cNvSpPr>
          <p:nvPr>
            <p:ph type="body" idx="1"/>
          </p:nvPr>
        </p:nvSpPr>
        <p:spPr>
          <a:xfrm>
            <a:off x="1298448"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50" name="Google Shape;50;p18"/>
          <p:cNvSpPr txBox="1">
            <a:spLocks noGrp="1"/>
          </p:cNvSpPr>
          <p:nvPr>
            <p:ph type="body" idx="2"/>
          </p:nvPr>
        </p:nvSpPr>
        <p:spPr>
          <a:xfrm>
            <a:off x="6181344" y="2560320"/>
            <a:ext cx="4718304" cy="3310128"/>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51" name="Google Shape;51;p18"/>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4400"/>
              <a:buFont typeface="Garamond"/>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1295400"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spcBef>
                <a:spcPts val="672"/>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57" name="Google Shape;57;p19"/>
          <p:cNvSpPr txBox="1">
            <a:spLocks noGrp="1"/>
          </p:cNvSpPr>
          <p:nvPr>
            <p:ph type="body" idx="2"/>
          </p:nvPr>
        </p:nvSpPr>
        <p:spPr>
          <a:xfrm>
            <a:off x="1295400"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58" name="Google Shape;58;p19"/>
          <p:cNvSpPr txBox="1">
            <a:spLocks noGrp="1"/>
          </p:cNvSpPr>
          <p:nvPr>
            <p:ph type="body" idx="3"/>
          </p:nvPr>
        </p:nvSpPr>
        <p:spPr>
          <a:xfrm>
            <a:off x="6180670" y="2658533"/>
            <a:ext cx="4718304" cy="576262"/>
          </a:xfrm>
          <a:prstGeom prst="rect">
            <a:avLst/>
          </a:prstGeom>
          <a:noFill/>
          <a:ln>
            <a:noFill/>
          </a:ln>
        </p:spPr>
        <p:txBody>
          <a:bodyPr spcFirstLastPara="1" wrap="square" lIns="91425" tIns="45700" rIns="91425" bIns="45700" anchor="b" anchorCtr="0">
            <a:noAutofit/>
          </a:bodyPr>
          <a:lstStyle>
            <a:lvl1pPr marL="457200" lvl="0" indent="-228600" algn="l">
              <a:spcBef>
                <a:spcPts val="672"/>
              </a:spcBef>
              <a:spcAft>
                <a:spcPts val="0"/>
              </a:spcAft>
              <a:buSzPts val="3220"/>
              <a:buNone/>
              <a:defRPr sz="2800" b="0">
                <a:solidFill>
                  <a:schemeClr val="accent1"/>
                </a:solidFill>
              </a:defRPr>
            </a:lvl1pPr>
            <a:lvl2pPr marL="914400" lvl="1" indent="-228600" algn="l">
              <a:spcBef>
                <a:spcPts val="600"/>
              </a:spcBef>
              <a:spcAft>
                <a:spcPts val="0"/>
              </a:spcAft>
              <a:buSzPts val="2300"/>
              <a:buNone/>
              <a:defRPr sz="2000" b="1"/>
            </a:lvl2pPr>
            <a:lvl3pPr marL="1371600" lvl="2" indent="-228600" algn="l">
              <a:spcBef>
                <a:spcPts val="600"/>
              </a:spcBef>
              <a:spcAft>
                <a:spcPts val="0"/>
              </a:spcAft>
              <a:buSzPts val="2070"/>
              <a:buNone/>
              <a:defRPr sz="1800" b="1"/>
            </a:lvl3pPr>
            <a:lvl4pPr marL="1828800" lvl="3" indent="-228600" algn="l">
              <a:spcBef>
                <a:spcPts val="600"/>
              </a:spcBef>
              <a:spcAft>
                <a:spcPts val="0"/>
              </a:spcAft>
              <a:buSzPts val="1840"/>
              <a:buNone/>
              <a:defRPr sz="1600" b="1"/>
            </a:lvl4pPr>
            <a:lvl5pPr marL="2286000" lvl="4" indent="-228600" algn="l">
              <a:spcBef>
                <a:spcPts val="600"/>
              </a:spcBef>
              <a:spcAft>
                <a:spcPts val="0"/>
              </a:spcAft>
              <a:buSzPts val="1840"/>
              <a:buNone/>
              <a:defRPr sz="1600" b="1"/>
            </a:lvl5pPr>
            <a:lvl6pPr marL="2743200" lvl="5" indent="-228600" algn="l">
              <a:spcBef>
                <a:spcPts val="600"/>
              </a:spcBef>
              <a:spcAft>
                <a:spcPts val="0"/>
              </a:spcAft>
              <a:buSzPts val="1840"/>
              <a:buNone/>
              <a:defRPr sz="1600" b="1"/>
            </a:lvl6pPr>
            <a:lvl7pPr marL="3200400" lvl="6" indent="-228600" algn="l">
              <a:spcBef>
                <a:spcPts val="600"/>
              </a:spcBef>
              <a:spcAft>
                <a:spcPts val="0"/>
              </a:spcAft>
              <a:buSzPts val="1840"/>
              <a:buNone/>
              <a:defRPr sz="1600" b="1"/>
            </a:lvl7pPr>
            <a:lvl8pPr marL="3657600" lvl="7" indent="-228600" algn="l">
              <a:spcBef>
                <a:spcPts val="600"/>
              </a:spcBef>
              <a:spcAft>
                <a:spcPts val="0"/>
              </a:spcAft>
              <a:buSzPts val="1840"/>
              <a:buNone/>
              <a:defRPr sz="1600" b="1"/>
            </a:lvl8pPr>
            <a:lvl9pPr marL="4114800" lvl="8" indent="-228600" algn="l">
              <a:spcBef>
                <a:spcPts val="600"/>
              </a:spcBef>
              <a:spcAft>
                <a:spcPts val="600"/>
              </a:spcAft>
              <a:buSzPts val="1840"/>
              <a:buNone/>
              <a:defRPr sz="1600" b="1"/>
            </a:lvl9pPr>
          </a:lstStyle>
          <a:p>
            <a:endParaRPr/>
          </a:p>
        </p:txBody>
      </p:sp>
      <p:sp>
        <p:nvSpPr>
          <p:cNvPr id="59" name="Google Shape;59;p19"/>
          <p:cNvSpPr txBox="1">
            <a:spLocks noGrp="1"/>
          </p:cNvSpPr>
          <p:nvPr>
            <p:ph type="body" idx="4"/>
          </p:nvPr>
        </p:nvSpPr>
        <p:spPr>
          <a:xfrm>
            <a:off x="6180670" y="3243262"/>
            <a:ext cx="4718304" cy="2632605"/>
          </a:xfrm>
          <a:prstGeom prst="rect">
            <a:avLst/>
          </a:prstGeom>
          <a:noFill/>
          <a:ln>
            <a:noFill/>
          </a:ln>
        </p:spPr>
        <p:txBody>
          <a:bodyPr spcFirstLastPara="1" wrap="square" lIns="91425" tIns="45700" rIns="91425" bIns="45700" anchor="t"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60" name="Google Shape;60;p19"/>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9"/>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9"/>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3" name="Google Shape;63;p19"/>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20"/>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0"/>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9" name="Google Shape;69;p20"/>
          <p:cNvCxnSpPr/>
          <p:nvPr/>
        </p:nvCxnSpPr>
        <p:spPr>
          <a:xfrm>
            <a:off x="1396169" y="2421466"/>
            <a:ext cx="94072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21"/>
          <p:cNvSpPr txBox="1">
            <a:spLocks noGrp="1"/>
          </p:cNvSpPr>
          <p:nvPr>
            <p:ph type="title"/>
          </p:nvPr>
        </p:nvSpPr>
        <p:spPr>
          <a:xfrm>
            <a:off x="1293811" y="1388534"/>
            <a:ext cx="3718455"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400"/>
              <a:buFont typeface="Garamond"/>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body" idx="1"/>
          </p:nvPr>
        </p:nvSpPr>
        <p:spPr>
          <a:xfrm>
            <a:off x="5418668" y="982131"/>
            <a:ext cx="5469466" cy="4893735"/>
          </a:xfrm>
          <a:prstGeom prst="rect">
            <a:avLst/>
          </a:prstGeom>
          <a:noFill/>
          <a:ln>
            <a:noFill/>
          </a:ln>
        </p:spPr>
        <p:txBody>
          <a:bodyPr spcFirstLastPara="1" wrap="square" lIns="91425" tIns="45700" rIns="91425" bIns="45700" anchor="ctr" anchorCtr="0">
            <a:normAutofit/>
          </a:bodyPr>
          <a:lstStyle>
            <a:lvl1pPr marL="457200" lvl="0" indent="-360045" algn="l">
              <a:spcBef>
                <a:spcPts val="360"/>
              </a:spcBef>
              <a:spcAft>
                <a:spcPts val="0"/>
              </a:spcAft>
              <a:buSzPts val="2070"/>
              <a:buChar char="•"/>
              <a:defRPr/>
            </a:lvl1pPr>
            <a:lvl2pPr marL="914400" lvl="1" indent="-360044" algn="l">
              <a:spcBef>
                <a:spcPts val="600"/>
              </a:spcBef>
              <a:spcAft>
                <a:spcPts val="0"/>
              </a:spcAft>
              <a:buSzPts val="2070"/>
              <a:buChar char="•"/>
              <a:defRPr/>
            </a:lvl2pPr>
            <a:lvl3pPr marL="1371600" lvl="2" indent="-360044" algn="l">
              <a:spcBef>
                <a:spcPts val="600"/>
              </a:spcBef>
              <a:spcAft>
                <a:spcPts val="0"/>
              </a:spcAft>
              <a:buSzPts val="2070"/>
              <a:buChar char="•"/>
              <a:defRPr/>
            </a:lvl3pPr>
            <a:lvl4pPr marL="1828800" lvl="3" indent="-360044" algn="l">
              <a:spcBef>
                <a:spcPts val="600"/>
              </a:spcBef>
              <a:spcAft>
                <a:spcPts val="0"/>
              </a:spcAft>
              <a:buSzPts val="2070"/>
              <a:buChar char="•"/>
              <a:defRPr/>
            </a:lvl4pPr>
            <a:lvl5pPr marL="2286000" lvl="4" indent="-360045" algn="l">
              <a:spcBef>
                <a:spcPts val="600"/>
              </a:spcBef>
              <a:spcAft>
                <a:spcPts val="0"/>
              </a:spcAft>
              <a:buSzPts val="2070"/>
              <a:buChar char="•"/>
              <a:defRPr/>
            </a:lvl5pPr>
            <a:lvl6pPr marL="2743200" lvl="5" indent="-360045" algn="l">
              <a:spcBef>
                <a:spcPts val="600"/>
              </a:spcBef>
              <a:spcAft>
                <a:spcPts val="0"/>
              </a:spcAft>
              <a:buSzPts val="2070"/>
              <a:buChar char="•"/>
              <a:defRPr/>
            </a:lvl6pPr>
            <a:lvl7pPr marL="3200400" lvl="6" indent="-360045" algn="l">
              <a:spcBef>
                <a:spcPts val="600"/>
              </a:spcBef>
              <a:spcAft>
                <a:spcPts val="0"/>
              </a:spcAft>
              <a:buSzPts val="2070"/>
              <a:buChar char="•"/>
              <a:defRPr/>
            </a:lvl7pPr>
            <a:lvl8pPr marL="3657600" lvl="7" indent="-360045" algn="l">
              <a:spcBef>
                <a:spcPts val="600"/>
              </a:spcBef>
              <a:spcAft>
                <a:spcPts val="0"/>
              </a:spcAft>
              <a:buSzPts val="2070"/>
              <a:buChar char="•"/>
              <a:defRPr/>
            </a:lvl8pPr>
            <a:lvl9pPr marL="4114800" lvl="8" indent="-360045" algn="l">
              <a:spcBef>
                <a:spcPts val="600"/>
              </a:spcBef>
              <a:spcAft>
                <a:spcPts val="600"/>
              </a:spcAft>
              <a:buSzPts val="2070"/>
              <a:buChar char="•"/>
              <a:defRPr/>
            </a:lvl9pPr>
          </a:lstStyle>
          <a:p>
            <a:endParaRPr/>
          </a:p>
        </p:txBody>
      </p:sp>
      <p:sp>
        <p:nvSpPr>
          <p:cNvPr id="73" name="Google Shape;73;p21"/>
          <p:cNvSpPr txBox="1">
            <a:spLocks noGrp="1"/>
          </p:cNvSpPr>
          <p:nvPr>
            <p:ph type="body" idx="2"/>
          </p:nvPr>
        </p:nvSpPr>
        <p:spPr>
          <a:xfrm>
            <a:off x="1293811" y="3031065"/>
            <a:ext cx="3718455" cy="2438404"/>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SzPts val="1840"/>
              <a:buNone/>
              <a:defRPr sz="16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74" name="Google Shape;74;p21"/>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1"/>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1"/>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7" name="Google Shape;77;p21"/>
          <p:cNvCxnSpPr/>
          <p:nvPr/>
        </p:nvCxnSpPr>
        <p:spPr>
          <a:xfrm>
            <a:off x="1396169" y="2912533"/>
            <a:ext cx="3514498"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a:off x="1295399" y="1883832"/>
            <a:ext cx="6241816" cy="1371600"/>
          </a:xfrm>
          <a:prstGeom prst="rect">
            <a:avLst/>
          </a:prstGeom>
          <a:noFill/>
          <a:ln>
            <a:noFill/>
          </a:ln>
        </p:spPr>
        <p:txBody>
          <a:bodyPr spcFirstLastPara="1" wrap="square" lIns="91425" tIns="45700" rIns="91425" bIns="45700" anchor="b" anchorCtr="0">
            <a:normAutofit/>
          </a:bodyPr>
          <a:lstStyle>
            <a:lvl1pPr lvl="0" algn="ctr">
              <a:spcBef>
                <a:spcPts val="0"/>
              </a:spcBef>
              <a:spcAft>
                <a:spcPts val="0"/>
              </a:spcAft>
              <a:buClr>
                <a:srgbClr val="262626"/>
              </a:buClr>
              <a:buSzPts val="2800"/>
              <a:buFont typeface="Garamond"/>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2"/>
          <p:cNvSpPr>
            <a:spLocks noGrp="1"/>
          </p:cNvSpPr>
          <p:nvPr>
            <p:ph type="pic" idx="2"/>
          </p:nvPr>
        </p:nvSpPr>
        <p:spPr>
          <a:xfrm>
            <a:off x="8094831" y="1041400"/>
            <a:ext cx="3063347" cy="4775200"/>
          </a:xfrm>
          <a:prstGeom prst="roundRect">
            <a:avLst>
              <a:gd name="adj" fmla="val 0"/>
            </a:avLst>
          </a:prstGeom>
          <a:noFill/>
          <a:ln w="57150" cap="flat" cmpd="thickThin">
            <a:solidFill>
              <a:srgbClr val="7F7F7F"/>
            </a:solidFill>
            <a:prstDash val="solid"/>
            <a:miter lim="800000"/>
            <a:headEnd type="none" w="sm" len="sm"/>
            <a:tailEnd type="none" w="sm" len="sm"/>
          </a:ln>
        </p:spPr>
      </p:sp>
      <p:sp>
        <p:nvSpPr>
          <p:cNvPr id="81" name="Google Shape;81;p22"/>
          <p:cNvSpPr txBox="1">
            <a:spLocks noGrp="1"/>
          </p:cNvSpPr>
          <p:nvPr>
            <p:ph type="body" idx="1"/>
          </p:nvPr>
        </p:nvSpPr>
        <p:spPr>
          <a:xfrm>
            <a:off x="1295399" y="3255432"/>
            <a:ext cx="6241816" cy="1828800"/>
          </a:xfrm>
          <a:prstGeom prst="rect">
            <a:avLst/>
          </a:prstGeom>
          <a:noFill/>
          <a:ln>
            <a:noFill/>
          </a:ln>
        </p:spPr>
        <p:txBody>
          <a:bodyPr spcFirstLastPara="1" wrap="square" lIns="91425" tIns="45700" rIns="91425" bIns="45700" anchor="t" anchorCtr="0">
            <a:normAutofit/>
          </a:bodyPr>
          <a:lstStyle>
            <a:lvl1pPr marL="457200" lvl="0" indent="-228600" algn="ctr">
              <a:spcBef>
                <a:spcPts val="360"/>
              </a:spcBef>
              <a:spcAft>
                <a:spcPts val="0"/>
              </a:spcAft>
              <a:buSzPts val="2070"/>
              <a:buNone/>
              <a:defRPr sz="1800"/>
            </a:lvl1pPr>
            <a:lvl2pPr marL="914400" lvl="1" indent="-228600" algn="l">
              <a:spcBef>
                <a:spcPts val="600"/>
              </a:spcBef>
              <a:spcAft>
                <a:spcPts val="0"/>
              </a:spcAft>
              <a:buSzPts val="1380"/>
              <a:buNone/>
              <a:defRPr sz="1200"/>
            </a:lvl2pPr>
            <a:lvl3pPr marL="1371600" lvl="2" indent="-228600" algn="l">
              <a:spcBef>
                <a:spcPts val="600"/>
              </a:spcBef>
              <a:spcAft>
                <a:spcPts val="0"/>
              </a:spcAft>
              <a:buSzPts val="1150"/>
              <a:buNone/>
              <a:defRPr sz="1000"/>
            </a:lvl3pPr>
            <a:lvl4pPr marL="1828800" lvl="3" indent="-228600" algn="l">
              <a:spcBef>
                <a:spcPts val="600"/>
              </a:spcBef>
              <a:spcAft>
                <a:spcPts val="0"/>
              </a:spcAft>
              <a:buSzPts val="1035"/>
              <a:buNone/>
              <a:defRPr sz="900"/>
            </a:lvl4pPr>
            <a:lvl5pPr marL="2286000" lvl="4" indent="-228600" algn="l">
              <a:spcBef>
                <a:spcPts val="600"/>
              </a:spcBef>
              <a:spcAft>
                <a:spcPts val="0"/>
              </a:spcAft>
              <a:buSzPts val="1035"/>
              <a:buNone/>
              <a:defRPr sz="900"/>
            </a:lvl5pPr>
            <a:lvl6pPr marL="2743200" lvl="5" indent="-228600" algn="l">
              <a:spcBef>
                <a:spcPts val="600"/>
              </a:spcBef>
              <a:spcAft>
                <a:spcPts val="0"/>
              </a:spcAft>
              <a:buSzPts val="1035"/>
              <a:buNone/>
              <a:defRPr sz="900"/>
            </a:lvl6pPr>
            <a:lvl7pPr marL="3200400" lvl="6" indent="-228600" algn="l">
              <a:spcBef>
                <a:spcPts val="600"/>
              </a:spcBef>
              <a:spcAft>
                <a:spcPts val="0"/>
              </a:spcAft>
              <a:buSzPts val="1035"/>
              <a:buNone/>
              <a:defRPr sz="900"/>
            </a:lvl7pPr>
            <a:lvl8pPr marL="3657600" lvl="7" indent="-228600" algn="l">
              <a:spcBef>
                <a:spcPts val="600"/>
              </a:spcBef>
              <a:spcAft>
                <a:spcPts val="0"/>
              </a:spcAft>
              <a:buSzPts val="1035"/>
              <a:buNone/>
              <a:defRPr sz="900"/>
            </a:lvl8pPr>
            <a:lvl9pPr marL="4114800" lvl="8" indent="-228600" algn="l">
              <a:spcBef>
                <a:spcPts val="600"/>
              </a:spcBef>
              <a:spcAft>
                <a:spcPts val="600"/>
              </a:spcAft>
              <a:buSzPts val="1035"/>
              <a:buNone/>
              <a:defRPr sz="900"/>
            </a:lvl9pPr>
          </a:lstStyle>
          <a:p>
            <a:endParaRPr/>
          </a:p>
        </p:txBody>
      </p:sp>
      <p:sp>
        <p:nvSpPr>
          <p:cNvPr id="82" name="Google Shape;82;p22"/>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2"/>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2"/>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grpSp>
        <p:nvGrpSpPr>
          <p:cNvPr id="6" name="Google Shape;6;p13"/>
          <p:cNvGrpSpPr/>
          <p:nvPr/>
        </p:nvGrpSpPr>
        <p:grpSpPr>
          <a:xfrm>
            <a:off x="-15736" y="0"/>
            <a:ext cx="12229962" cy="6856214"/>
            <a:chOff x="-15736" y="0"/>
            <a:chExt cx="12229962" cy="6856214"/>
          </a:xfrm>
        </p:grpSpPr>
        <p:pic>
          <p:nvPicPr>
            <p:cNvPr id="7" name="Google Shape;7;p13" descr="HD-PanelContent.png"/>
            <p:cNvPicPr preferRelativeResize="0"/>
            <p:nvPr/>
          </p:nvPicPr>
          <p:blipFill rotWithShape="1">
            <a:blip r:embed="rId20">
              <a:alphaModFix/>
            </a:blip>
            <a:srcRect/>
            <a:stretch/>
          </p:blipFill>
          <p:spPr>
            <a:xfrm>
              <a:off x="0" y="0"/>
              <a:ext cx="12188825" cy="6856214"/>
            </a:xfrm>
            <a:prstGeom prst="rect">
              <a:avLst/>
            </a:prstGeom>
            <a:noFill/>
            <a:ln>
              <a:noFill/>
            </a:ln>
          </p:spPr>
        </p:pic>
        <p:sp>
          <p:nvSpPr>
            <p:cNvPr id="8" name="Google Shape;8;p13"/>
            <p:cNvSpPr/>
            <p:nvPr/>
          </p:nvSpPr>
          <p:spPr>
            <a:xfrm>
              <a:off x="608012" y="609600"/>
              <a:ext cx="10972800" cy="5638800"/>
            </a:xfrm>
            <a:prstGeom prst="rect">
              <a:avLst/>
            </a:prstGeom>
            <a:noFill/>
            <a:ln w="15875"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Google Shape;9;p13" descr="HDRibbonContent-UniformTrim.png"/>
            <p:cNvPicPr preferRelativeResize="0"/>
            <p:nvPr/>
          </p:nvPicPr>
          <p:blipFill rotWithShape="1">
            <a:blip r:embed="rId21">
              <a:alphaModFix/>
            </a:blip>
            <a:srcRect/>
            <a:stretch/>
          </p:blipFill>
          <p:spPr>
            <a:xfrm>
              <a:off x="-15736" y="3153832"/>
              <a:ext cx="777240" cy="606425"/>
            </a:xfrm>
            <a:prstGeom prst="rect">
              <a:avLst/>
            </a:prstGeom>
            <a:noFill/>
            <a:ln>
              <a:noFill/>
            </a:ln>
          </p:spPr>
        </p:pic>
        <p:pic>
          <p:nvPicPr>
            <p:cNvPr id="10" name="Google Shape;10;p13" descr="HDRibbonContent-UniformTrim.png"/>
            <p:cNvPicPr preferRelativeResize="0"/>
            <p:nvPr/>
          </p:nvPicPr>
          <p:blipFill rotWithShape="1">
            <a:blip r:embed="rId21">
              <a:alphaModFix/>
            </a:blip>
            <a:srcRect/>
            <a:stretch/>
          </p:blipFill>
          <p:spPr>
            <a:xfrm>
              <a:off x="11436986" y="3153832"/>
              <a:ext cx="777240" cy="606425"/>
            </a:xfrm>
            <a:prstGeom prst="rect">
              <a:avLst/>
            </a:prstGeom>
            <a:noFill/>
            <a:ln>
              <a:noFill/>
            </a:ln>
          </p:spPr>
        </p:pic>
      </p:grpSp>
      <p:sp>
        <p:nvSpPr>
          <p:cNvPr id="11" name="Google Shape;11;p13"/>
          <p:cNvSpPr txBox="1">
            <a:spLocks noGrp="1"/>
          </p:cNvSpPr>
          <p:nvPr>
            <p:ph type="title"/>
          </p:nvPr>
        </p:nvSpPr>
        <p:spPr>
          <a:xfrm>
            <a:off x="1295402" y="982132"/>
            <a:ext cx="9601196" cy="1303867"/>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rgbClr val="262626"/>
              </a:buClr>
              <a:buSzPts val="4400"/>
              <a:buFont typeface="Garamond"/>
              <a:buNone/>
              <a:defRPr sz="4400" b="0" i="0" u="none" strike="noStrike" cap="none">
                <a:solidFill>
                  <a:srgbClr val="262626"/>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 name="Google Shape;12;p13"/>
          <p:cNvSpPr txBox="1">
            <a:spLocks noGrp="1"/>
          </p:cNvSpPr>
          <p:nvPr>
            <p:ph type="body" idx="1"/>
          </p:nvPr>
        </p:nvSpPr>
        <p:spPr>
          <a:xfrm>
            <a:off x="1295401" y="2556932"/>
            <a:ext cx="9601196" cy="3318936"/>
          </a:xfrm>
          <a:prstGeom prst="rect">
            <a:avLst/>
          </a:prstGeom>
          <a:noFill/>
          <a:ln>
            <a:noFill/>
          </a:ln>
        </p:spPr>
        <p:txBody>
          <a:bodyPr spcFirstLastPara="1" wrap="square" lIns="91425" tIns="45700" rIns="91425" bIns="45700" anchor="t" anchorCtr="0">
            <a:normAutofit/>
          </a:bodyPr>
          <a:lstStyle>
            <a:lvl1pPr marL="457200" marR="0" lvl="0" indent="-403860" algn="l" rtl="0">
              <a:spcBef>
                <a:spcPts val="480"/>
              </a:spcBef>
              <a:spcAft>
                <a:spcPts val="0"/>
              </a:spcAft>
              <a:buClr>
                <a:schemeClr val="accent1"/>
              </a:buClr>
              <a:buSzPts val="2760"/>
              <a:buFont typeface="Arial"/>
              <a:buChar char="•"/>
              <a:defRPr sz="2400" b="0" i="0" u="none" strike="noStrike" cap="none">
                <a:solidFill>
                  <a:srgbClr val="262626"/>
                </a:solidFill>
                <a:latin typeface="Garamond"/>
                <a:ea typeface="Garamond"/>
                <a:cs typeface="Garamond"/>
                <a:sym typeface="Garamond"/>
              </a:defRPr>
            </a:lvl1pPr>
            <a:lvl2pPr marL="914400" marR="0" lvl="1" indent="-374650" algn="l" rtl="0">
              <a:spcBef>
                <a:spcPts val="600"/>
              </a:spcBef>
              <a:spcAft>
                <a:spcPts val="0"/>
              </a:spcAft>
              <a:buClr>
                <a:schemeClr val="accent1"/>
              </a:buClr>
              <a:buSzPts val="2300"/>
              <a:buFont typeface="Arial"/>
              <a:buChar char="•"/>
              <a:defRPr sz="2000" b="0" i="0" u="none" strike="noStrike" cap="none">
                <a:solidFill>
                  <a:srgbClr val="262626"/>
                </a:solidFill>
                <a:latin typeface="Garamond"/>
                <a:ea typeface="Garamond"/>
                <a:cs typeface="Garamond"/>
                <a:sym typeface="Garamond"/>
              </a:defRPr>
            </a:lvl2pPr>
            <a:lvl3pPr marL="1371600" marR="0" lvl="2" indent="-360044" algn="l" rtl="0">
              <a:spcBef>
                <a:spcPts val="600"/>
              </a:spcBef>
              <a:spcAft>
                <a:spcPts val="0"/>
              </a:spcAft>
              <a:buClr>
                <a:schemeClr val="accent1"/>
              </a:buClr>
              <a:buSzPts val="2070"/>
              <a:buFont typeface="Arial"/>
              <a:buChar char="•"/>
              <a:defRPr sz="1800" b="0" i="0" u="none" strike="noStrike" cap="none">
                <a:solidFill>
                  <a:srgbClr val="262626"/>
                </a:solidFill>
                <a:latin typeface="Garamond"/>
                <a:ea typeface="Garamond"/>
                <a:cs typeface="Garamond"/>
                <a:sym typeface="Garamond"/>
              </a:defRPr>
            </a:lvl3pPr>
            <a:lvl4pPr marL="1828800" marR="0" lvl="3" indent="-345439" algn="l" rtl="0">
              <a:spcBef>
                <a:spcPts val="600"/>
              </a:spcBef>
              <a:spcAft>
                <a:spcPts val="0"/>
              </a:spcAft>
              <a:buClr>
                <a:schemeClr val="accent1"/>
              </a:buClr>
              <a:buSzPts val="1840"/>
              <a:buFont typeface="Arial"/>
              <a:buChar char="•"/>
              <a:defRPr sz="1600" b="0" i="0" u="none" strike="noStrike" cap="none">
                <a:solidFill>
                  <a:srgbClr val="262626"/>
                </a:solidFill>
                <a:latin typeface="Garamond"/>
                <a:ea typeface="Garamond"/>
                <a:cs typeface="Garamond"/>
                <a:sym typeface="Garamond"/>
              </a:defRPr>
            </a:lvl4pPr>
            <a:lvl5pPr marL="2286000" marR="0" lvl="4"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5pPr>
            <a:lvl6pPr marL="2743200" marR="0" lvl="5"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6pPr>
            <a:lvl7pPr marL="3200400" marR="0" lvl="6" indent="-330835"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7pPr>
            <a:lvl8pPr marL="3657600" marR="0" lvl="7" indent="-330834" algn="l" rtl="0">
              <a:spcBef>
                <a:spcPts val="600"/>
              </a:spcBef>
              <a:spcAft>
                <a:spcPts val="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8pPr>
            <a:lvl9pPr marL="4114800" marR="0" lvl="8" indent="-330834" algn="l" rtl="0">
              <a:spcBef>
                <a:spcPts val="600"/>
              </a:spcBef>
              <a:spcAft>
                <a:spcPts val="600"/>
              </a:spcAft>
              <a:buClr>
                <a:schemeClr val="accent1"/>
              </a:buClr>
              <a:buSzPts val="1610"/>
              <a:buFont typeface="Arial"/>
              <a:buChar char="•"/>
              <a:defRPr sz="1400" b="0" i="0" u="none" strike="noStrike" cap="none">
                <a:solidFill>
                  <a:srgbClr val="262626"/>
                </a:solidFill>
                <a:latin typeface="Garamond"/>
                <a:ea typeface="Garamond"/>
                <a:cs typeface="Garamond"/>
                <a:sym typeface="Garamond"/>
              </a:defRPr>
            </a:lvl9pPr>
          </a:lstStyle>
          <a:p>
            <a:endParaRPr/>
          </a:p>
        </p:txBody>
      </p:sp>
      <p:sp>
        <p:nvSpPr>
          <p:cNvPr id="13" name="Google Shape;13;p13"/>
          <p:cNvSpPr txBox="1">
            <a:spLocks noGrp="1"/>
          </p:cNvSpPr>
          <p:nvPr>
            <p:ph type="dt" idx="10"/>
          </p:nvPr>
        </p:nvSpPr>
        <p:spPr>
          <a:xfrm>
            <a:off x="8677501" y="5969000"/>
            <a:ext cx="1600200" cy="2794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4" name="Google Shape;14;p13"/>
          <p:cNvSpPr txBox="1">
            <a:spLocks noGrp="1"/>
          </p:cNvSpPr>
          <p:nvPr>
            <p:ph type="ftr" idx="11"/>
          </p:nvPr>
        </p:nvSpPr>
        <p:spPr>
          <a:xfrm>
            <a:off x="1295401" y="5969000"/>
            <a:ext cx="7305900" cy="279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5" name="Google Shape;15;p13"/>
          <p:cNvSpPr txBox="1">
            <a:spLocks noGrp="1"/>
          </p:cNvSpPr>
          <p:nvPr>
            <p:ph type="sldNum" idx="12"/>
          </p:nvPr>
        </p:nvSpPr>
        <p:spPr>
          <a:xfrm>
            <a:off x="10353901" y="5969000"/>
            <a:ext cx="542697" cy="2794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Garamond"/>
                <a:ea typeface="Garamond"/>
                <a:cs typeface="Garamond"/>
                <a:sym typeface="Garamond"/>
              </a:defRPr>
            </a:lvl1pPr>
            <a:lvl2pPr marL="0" marR="0" lvl="1" indent="0" algn="r" rtl="0">
              <a:spcBef>
                <a:spcPts val="0"/>
              </a:spcBef>
              <a:buNone/>
              <a:defRPr sz="1000" b="0" i="0" u="none" strike="noStrike" cap="none">
                <a:solidFill>
                  <a:schemeClr val="dk1"/>
                </a:solidFill>
                <a:latin typeface="Garamond"/>
                <a:ea typeface="Garamond"/>
                <a:cs typeface="Garamond"/>
                <a:sym typeface="Garamond"/>
              </a:defRPr>
            </a:lvl2pPr>
            <a:lvl3pPr marL="0" marR="0" lvl="2" indent="0" algn="r" rtl="0">
              <a:spcBef>
                <a:spcPts val="0"/>
              </a:spcBef>
              <a:buNone/>
              <a:defRPr sz="1000" b="0" i="0" u="none" strike="noStrike" cap="none">
                <a:solidFill>
                  <a:schemeClr val="dk1"/>
                </a:solidFill>
                <a:latin typeface="Garamond"/>
                <a:ea typeface="Garamond"/>
                <a:cs typeface="Garamond"/>
                <a:sym typeface="Garamond"/>
              </a:defRPr>
            </a:lvl3pPr>
            <a:lvl4pPr marL="0" marR="0" lvl="3" indent="0" algn="r" rtl="0">
              <a:spcBef>
                <a:spcPts val="0"/>
              </a:spcBef>
              <a:buNone/>
              <a:defRPr sz="1000" b="0" i="0" u="none" strike="noStrike" cap="none">
                <a:solidFill>
                  <a:schemeClr val="dk1"/>
                </a:solidFill>
                <a:latin typeface="Garamond"/>
                <a:ea typeface="Garamond"/>
                <a:cs typeface="Garamond"/>
                <a:sym typeface="Garamond"/>
              </a:defRPr>
            </a:lvl4pPr>
            <a:lvl5pPr marL="0" marR="0" lvl="4" indent="0" algn="r" rtl="0">
              <a:spcBef>
                <a:spcPts val="0"/>
              </a:spcBef>
              <a:buNone/>
              <a:defRPr sz="1000" b="0" i="0" u="none" strike="noStrike" cap="none">
                <a:solidFill>
                  <a:schemeClr val="dk1"/>
                </a:solidFill>
                <a:latin typeface="Garamond"/>
                <a:ea typeface="Garamond"/>
                <a:cs typeface="Garamond"/>
                <a:sym typeface="Garamond"/>
              </a:defRPr>
            </a:lvl5pPr>
            <a:lvl6pPr marL="0" marR="0" lvl="5" indent="0" algn="r" rtl="0">
              <a:spcBef>
                <a:spcPts val="0"/>
              </a:spcBef>
              <a:buNone/>
              <a:defRPr sz="1000" b="0" i="0" u="none" strike="noStrike" cap="none">
                <a:solidFill>
                  <a:schemeClr val="dk1"/>
                </a:solidFill>
                <a:latin typeface="Garamond"/>
                <a:ea typeface="Garamond"/>
                <a:cs typeface="Garamond"/>
                <a:sym typeface="Garamond"/>
              </a:defRPr>
            </a:lvl6pPr>
            <a:lvl7pPr marL="0" marR="0" lvl="6" indent="0" algn="r" rtl="0">
              <a:spcBef>
                <a:spcPts val="0"/>
              </a:spcBef>
              <a:buNone/>
              <a:defRPr sz="1000" b="0" i="0" u="none" strike="noStrike" cap="none">
                <a:solidFill>
                  <a:schemeClr val="dk1"/>
                </a:solidFill>
                <a:latin typeface="Garamond"/>
                <a:ea typeface="Garamond"/>
                <a:cs typeface="Garamond"/>
                <a:sym typeface="Garamond"/>
              </a:defRPr>
            </a:lvl7pPr>
            <a:lvl8pPr marL="0" marR="0" lvl="7" indent="0" algn="r" rtl="0">
              <a:spcBef>
                <a:spcPts val="0"/>
              </a:spcBef>
              <a:buNone/>
              <a:defRPr sz="1000" b="0" i="0" u="none" strike="noStrike" cap="none">
                <a:solidFill>
                  <a:schemeClr val="dk1"/>
                </a:solidFill>
                <a:latin typeface="Garamond"/>
                <a:ea typeface="Garamond"/>
                <a:cs typeface="Garamond"/>
                <a:sym typeface="Garamond"/>
              </a:defRPr>
            </a:lvl8pPr>
            <a:lvl9pPr marL="0" marR="0" lvl="8" indent="0" algn="r" rtl="0">
              <a:spcBef>
                <a:spcPts val="0"/>
              </a:spcBef>
              <a:buNone/>
              <a:defRPr sz="10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senco@kingsley-st-johns.cheshire.sch.u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facebook.com/Kingsleystjohns" TargetMode="External"/><Relationship Id="rId4" Type="http://schemas.openxmlformats.org/officeDocument/2006/relationships/hyperlink" Target="https://www.kingsley-st-johns.cheshire.sch.uk/class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974907/EYFS_framework_-_March_2021.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
          <p:cNvSpPr txBox="1">
            <a:spLocks noGrp="1"/>
          </p:cNvSpPr>
          <p:nvPr>
            <p:ph type="ctrTitle"/>
          </p:nvPr>
        </p:nvSpPr>
        <p:spPr>
          <a:xfrm>
            <a:off x="2692398" y="1871131"/>
            <a:ext cx="6815669" cy="1515533"/>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262626"/>
              </a:buClr>
              <a:buSzPts val="5400"/>
              <a:buFont typeface="Arial"/>
              <a:buNone/>
            </a:pPr>
            <a:r>
              <a:rPr lang="en-US">
                <a:latin typeface="Arial"/>
                <a:ea typeface="Arial"/>
                <a:cs typeface="Arial"/>
                <a:sym typeface="Arial"/>
              </a:rPr>
              <a:t>Meet the teacher</a:t>
            </a:r>
            <a:endParaRPr>
              <a:latin typeface="Arial"/>
              <a:ea typeface="Arial"/>
              <a:cs typeface="Arial"/>
              <a:sym typeface="Arial"/>
            </a:endParaRPr>
          </a:p>
        </p:txBody>
      </p:sp>
      <p:sp>
        <p:nvSpPr>
          <p:cNvPr id="152" name="Google Shape;152;p1"/>
          <p:cNvSpPr txBox="1">
            <a:spLocks noGrp="1"/>
          </p:cNvSpPr>
          <p:nvPr>
            <p:ph type="subTitle" idx="1"/>
          </p:nvPr>
        </p:nvSpPr>
        <p:spPr>
          <a:xfrm>
            <a:off x="2692398" y="3657597"/>
            <a:ext cx="6815669" cy="132080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415"/>
              <a:buNone/>
            </a:pPr>
            <a:r>
              <a:rPr lang="en-US">
                <a:latin typeface="Arial"/>
                <a:ea typeface="Arial"/>
                <a:cs typeface="Arial"/>
                <a:sym typeface="Arial"/>
              </a:rPr>
              <a:t>Wrens R/Y1</a:t>
            </a:r>
            <a:endParaRPr/>
          </a:p>
          <a:p>
            <a:pPr marL="0" lvl="0" indent="0" algn="ctr" rtl="0">
              <a:spcBef>
                <a:spcPts val="1020"/>
              </a:spcBef>
              <a:spcAft>
                <a:spcPts val="0"/>
              </a:spcAft>
              <a:buSzPts val="2415"/>
              <a:buNone/>
            </a:pPr>
            <a:r>
              <a:rPr lang="en-US">
                <a:latin typeface="Arial"/>
                <a:ea typeface="Arial"/>
                <a:cs typeface="Arial"/>
                <a:sym typeface="Arial"/>
              </a:rPr>
              <a:t>2025-2026</a:t>
            </a:r>
            <a:endParaRPr>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1"/>
          <p:cNvSpPr/>
          <p:nvPr/>
        </p:nvSpPr>
        <p:spPr>
          <a:xfrm>
            <a:off x="775607" y="685799"/>
            <a:ext cx="10074729" cy="56015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205190"/>
                </a:solidFill>
                <a:latin typeface="Arial"/>
                <a:ea typeface="Arial"/>
                <a:cs typeface="Arial"/>
                <a:sym typeface="Arial"/>
              </a:rPr>
              <a:t> </a:t>
            </a: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2000" b="1" u="sng">
                <a:solidFill>
                  <a:schemeClr val="dk1"/>
                </a:solidFill>
                <a:latin typeface="Arial"/>
                <a:ea typeface="Arial"/>
                <a:cs typeface="Arial"/>
                <a:sym typeface="Arial"/>
              </a:rPr>
              <a:t>General information</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Please ensure PE kits are in school each day. They can be kept in school and will be sent home at the end of each half term.</a:t>
            </a:r>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Please ensure earrings and removed or covered for PE.</a:t>
            </a:r>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A change of clothes, in case of accidents or messy play, can be left in school.</a:t>
            </a:r>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Please bring drinks bottles daily for water. These must be labelled and not single use bottles.</a:t>
            </a:r>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Please clearly label all you child's belongings</a:t>
            </a:r>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Please ensure any hair longer that shoulder length is tied back.</a:t>
            </a:r>
            <a:endParaRPr/>
          </a:p>
          <a:p>
            <a:pPr marL="342900" marR="0" lvl="0" indent="-342900" algn="l" rtl="0">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A waterproof coat is essential as a large proportion of your child's day may be outside</a:t>
            </a:r>
            <a:endParaRPr sz="200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2000"/>
              <a:buChar char="•"/>
            </a:pPr>
            <a:r>
              <a:rPr lang="en-US" sz="2000">
                <a:solidFill>
                  <a:schemeClr val="dk1"/>
                </a:solidFill>
              </a:rPr>
              <a:t>Forest School - arms and legs need to be covered, waterproof coat and wellies/walking boots/old trainers- every Friday</a:t>
            </a:r>
            <a:endParaRPr sz="20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2"/>
          <p:cNvSpPr txBox="1"/>
          <p:nvPr/>
        </p:nvSpPr>
        <p:spPr>
          <a:xfrm>
            <a:off x="1035286" y="1085850"/>
            <a:ext cx="9951900" cy="4525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Contact us on:</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Mrs Gibson- </a:t>
            </a:r>
            <a:r>
              <a:rPr lang="en-US" sz="18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senco@kingsley-st-johns.cheshire.sch.uk</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https://www.kingsley-st-johns.cheshire.sch.uk/classes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@ksjceaided</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https://www.facebook.com/Kingsleystjohns</a:t>
            </a:r>
            <a:r>
              <a:rPr lang="en-US" sz="1800">
                <a:solidFill>
                  <a:schemeClr val="dk1"/>
                </a:solidFill>
                <a:latin typeface="Arial"/>
                <a:ea typeface="Arial"/>
                <a:cs typeface="Arial"/>
                <a:sym typeface="Arial"/>
              </a:rPr>
              <a: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Garamond"/>
              <a:ea typeface="Garamond"/>
              <a:cs typeface="Garamond"/>
              <a:sym typeface="Garamo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 descr="IMG_E6061.JPG"/>
          <p:cNvPicPr preferRelativeResize="0"/>
          <p:nvPr/>
        </p:nvPicPr>
        <p:blipFill rotWithShape="1">
          <a:blip r:embed="rId3">
            <a:alphaModFix/>
          </a:blip>
          <a:srcRect/>
          <a:stretch/>
        </p:blipFill>
        <p:spPr>
          <a:xfrm>
            <a:off x="1009394" y="2033670"/>
            <a:ext cx="2628960" cy="2363110"/>
          </a:xfrm>
          <a:prstGeom prst="rect">
            <a:avLst/>
          </a:prstGeom>
          <a:noFill/>
          <a:ln>
            <a:noFill/>
          </a:ln>
        </p:spPr>
      </p:pic>
      <p:pic>
        <p:nvPicPr>
          <p:cNvPr id="158" name="Google Shape;158;p2"/>
          <p:cNvPicPr preferRelativeResize="0"/>
          <p:nvPr/>
        </p:nvPicPr>
        <p:blipFill rotWithShape="1">
          <a:blip r:embed="rId4">
            <a:alphaModFix/>
          </a:blip>
          <a:srcRect/>
          <a:stretch/>
        </p:blipFill>
        <p:spPr>
          <a:xfrm>
            <a:off x="3772329" y="2097582"/>
            <a:ext cx="2715077" cy="2338991"/>
          </a:xfrm>
          <a:prstGeom prst="rect">
            <a:avLst/>
          </a:prstGeom>
          <a:noFill/>
          <a:ln>
            <a:noFill/>
          </a:ln>
        </p:spPr>
      </p:pic>
      <p:sp>
        <p:nvSpPr>
          <p:cNvPr id="159" name="Google Shape;159;p2"/>
          <p:cNvSpPr txBox="1"/>
          <p:nvPr/>
        </p:nvSpPr>
        <p:spPr>
          <a:xfrm>
            <a:off x="4405993" y="1165554"/>
            <a:ext cx="401904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chemeClr val="dk1"/>
                </a:solidFill>
                <a:latin typeface="Arial"/>
                <a:ea typeface="Arial"/>
                <a:cs typeface="Arial"/>
                <a:sym typeface="Arial"/>
              </a:rPr>
              <a:t>Meet the team</a:t>
            </a:r>
            <a:endParaRPr sz="2800">
              <a:solidFill>
                <a:schemeClr val="dk1"/>
              </a:solidFill>
              <a:latin typeface="Arial"/>
              <a:ea typeface="Arial"/>
              <a:cs typeface="Arial"/>
              <a:sym typeface="Arial"/>
            </a:endParaRPr>
          </a:p>
        </p:txBody>
      </p:sp>
      <p:sp>
        <p:nvSpPr>
          <p:cNvPr id="160" name="Google Shape;160;p2"/>
          <p:cNvSpPr txBox="1"/>
          <p:nvPr/>
        </p:nvSpPr>
        <p:spPr>
          <a:xfrm>
            <a:off x="898072" y="4955721"/>
            <a:ext cx="107523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      Mrs Gibson                          Mrs Hudson                   Mrs Worthington             Mrs Baker</a:t>
            </a:r>
            <a:endParaRPr sz="1800">
              <a:solidFill>
                <a:schemeClr val="dk1"/>
              </a:solidFill>
              <a:latin typeface="Arial"/>
              <a:ea typeface="Arial"/>
              <a:cs typeface="Arial"/>
              <a:sym typeface="Arial"/>
            </a:endParaRPr>
          </a:p>
        </p:txBody>
      </p:sp>
      <p:pic>
        <p:nvPicPr>
          <p:cNvPr id="161" name="Google Shape;161;p2"/>
          <p:cNvPicPr preferRelativeResize="0"/>
          <p:nvPr/>
        </p:nvPicPr>
        <p:blipFill>
          <a:blip r:embed="rId5">
            <a:alphaModFix/>
          </a:blip>
          <a:stretch>
            <a:fillRect/>
          </a:stretch>
        </p:blipFill>
        <p:spPr>
          <a:xfrm>
            <a:off x="6621375" y="2100899"/>
            <a:ext cx="2187349" cy="2338998"/>
          </a:xfrm>
          <a:prstGeom prst="rect">
            <a:avLst/>
          </a:prstGeom>
          <a:noFill/>
          <a:ln>
            <a:noFill/>
          </a:ln>
        </p:spPr>
      </p:pic>
      <p:pic>
        <p:nvPicPr>
          <p:cNvPr id="162" name="Google Shape;162;p2"/>
          <p:cNvPicPr preferRelativeResize="0"/>
          <p:nvPr/>
        </p:nvPicPr>
        <p:blipFill>
          <a:blip r:embed="rId6">
            <a:alphaModFix/>
          </a:blip>
          <a:stretch>
            <a:fillRect/>
          </a:stretch>
        </p:blipFill>
        <p:spPr>
          <a:xfrm>
            <a:off x="8942700" y="2085527"/>
            <a:ext cx="2464512" cy="23630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
          <p:cNvSpPr txBox="1"/>
          <p:nvPr/>
        </p:nvSpPr>
        <p:spPr>
          <a:xfrm>
            <a:off x="1820635" y="938893"/>
            <a:ext cx="9005100" cy="4094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u="sng">
                <a:solidFill>
                  <a:schemeClr val="dk1"/>
                </a:solidFill>
                <a:latin typeface="Arial"/>
                <a:ea typeface="Arial"/>
                <a:cs typeface="Arial"/>
                <a:sym typeface="Arial"/>
              </a:rPr>
              <a:t>Daily routine</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2000">
                <a:solidFill>
                  <a:schemeClr val="dk1"/>
                </a:solidFill>
                <a:latin typeface="Arial"/>
                <a:ea typeface="Arial"/>
                <a:cs typeface="Arial"/>
                <a:sym typeface="Arial"/>
              </a:rPr>
              <a:t>8:35 Gate opens</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8:40 Staff on playground</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8:45 Bell rings and children line-up</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9:00 Morning session</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10:30 Break time for KS1</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12:15 Lunchtime- Wrens </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1:00 Afternoon session</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2:00 Break</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3:15 End of school day</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2000">
                <a:solidFill>
                  <a:schemeClr val="dk1"/>
                </a:solidFill>
                <a:latin typeface="Arial"/>
                <a:ea typeface="Arial"/>
                <a:cs typeface="Arial"/>
                <a:sym typeface="Arial"/>
              </a:rPr>
              <a:t>Wrens will leave by the hall door with staff</a:t>
            </a:r>
            <a:endParaRPr sz="200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5"/>
          <p:cNvSpPr txBox="1"/>
          <p:nvPr/>
        </p:nvSpPr>
        <p:spPr>
          <a:xfrm>
            <a:off x="1730829" y="1330779"/>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Garamond"/>
              <a:ea typeface="Garamond"/>
              <a:cs typeface="Garamond"/>
              <a:sym typeface="Garamond"/>
            </a:endParaRPr>
          </a:p>
        </p:txBody>
      </p:sp>
      <p:sp>
        <p:nvSpPr>
          <p:cNvPr id="173" name="Google Shape;173;p5"/>
          <p:cNvSpPr/>
          <p:nvPr/>
        </p:nvSpPr>
        <p:spPr>
          <a:xfrm>
            <a:off x="825954" y="735602"/>
            <a:ext cx="10540092" cy="5509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a:solidFill>
                  <a:srgbClr val="011E41"/>
                </a:solidFill>
                <a:latin typeface="Arial"/>
                <a:ea typeface="Arial"/>
                <a:cs typeface="Arial"/>
                <a:sym typeface="Arial"/>
              </a:rPr>
              <a:t>What to expect in Reception</a:t>
            </a:r>
            <a:endParaRPr sz="1600"/>
          </a:p>
          <a:p>
            <a:pPr marL="0" marR="0" lvl="0" indent="0" algn="l" rtl="0">
              <a:spcBef>
                <a:spcPts val="0"/>
              </a:spcBef>
              <a:spcAft>
                <a:spcPts val="0"/>
              </a:spcAft>
              <a:buNone/>
            </a:pPr>
            <a:r>
              <a:rPr lang="en-US" sz="1800">
                <a:solidFill>
                  <a:srgbClr val="575757"/>
                </a:solidFill>
                <a:latin typeface="Arial"/>
                <a:ea typeface="Arial"/>
                <a:cs typeface="Arial"/>
                <a:sym typeface="Arial"/>
              </a:rPr>
              <a:t> </a:t>
            </a:r>
            <a:endParaRPr sz="1600"/>
          </a:p>
          <a:p>
            <a:pPr marL="0" marR="0" lvl="0" indent="0" algn="l" rtl="0">
              <a:spcBef>
                <a:spcPts val="0"/>
              </a:spcBef>
              <a:spcAft>
                <a:spcPts val="0"/>
              </a:spcAft>
              <a:buNone/>
            </a:pPr>
            <a:r>
              <a:rPr lang="en-US" sz="1900">
                <a:solidFill>
                  <a:srgbClr val="575757"/>
                </a:solidFill>
                <a:latin typeface="Arial"/>
                <a:ea typeface="Arial"/>
                <a:cs typeface="Arial"/>
                <a:sym typeface="Arial"/>
              </a:rPr>
              <a:t>In Reception, your child will follow the </a:t>
            </a:r>
            <a:r>
              <a:rPr lang="en-US" sz="1900" u="sng">
                <a:solidFill>
                  <a:srgbClr val="011E41"/>
                </a:solidFill>
                <a:latin typeface="Arial"/>
                <a:ea typeface="Arial"/>
                <a:cs typeface="Arial"/>
                <a:sym typeface="Arial"/>
                <a:hlinkClick r:id="rId3">
                  <a:extLst>
                    <a:ext uri="{A12FA001-AC4F-418D-AE19-62706E023703}">
                      <ahyp:hlinkClr xmlns:ahyp="http://schemas.microsoft.com/office/drawing/2018/hyperlinkcolor" val="tx"/>
                    </a:ext>
                  </a:extLst>
                </a:hlinkClick>
              </a:rPr>
              <a:t>Early Years Foundation Stage (EYFS) curriculum</a:t>
            </a:r>
            <a:r>
              <a:rPr lang="en-US" sz="1900">
                <a:solidFill>
                  <a:srgbClr val="575757"/>
                </a:solidFill>
                <a:latin typeface="Arial"/>
                <a:ea typeface="Arial"/>
                <a:cs typeface="Arial"/>
                <a:sym typeface="Arial"/>
              </a:rPr>
              <a:t>. This sets the standards for the learning, development, and care of your child.</a:t>
            </a:r>
            <a:endParaRPr sz="1700"/>
          </a:p>
          <a:p>
            <a:pPr marL="0" marR="0" lvl="0" indent="0" algn="l" rtl="0">
              <a:spcBef>
                <a:spcPts val="0"/>
              </a:spcBef>
              <a:spcAft>
                <a:spcPts val="0"/>
              </a:spcAft>
              <a:buNone/>
            </a:pPr>
            <a:r>
              <a:rPr lang="en-US" sz="1900">
                <a:solidFill>
                  <a:srgbClr val="575757"/>
                </a:solidFill>
                <a:latin typeface="Arial"/>
                <a:ea typeface="Arial"/>
                <a:cs typeface="Arial"/>
                <a:sym typeface="Arial"/>
              </a:rPr>
              <a:t>The things your child will learn in Reception have been organised into three prime areas of learning:</a:t>
            </a:r>
            <a:endParaRPr sz="1700"/>
          </a:p>
          <a:p>
            <a:pPr marL="0" marR="0" lvl="0" indent="-120650" algn="l" rtl="0">
              <a:spcBef>
                <a:spcPts val="0"/>
              </a:spcBef>
              <a:spcAft>
                <a:spcPts val="0"/>
              </a:spcAft>
              <a:buClr>
                <a:srgbClr val="575757"/>
              </a:buClr>
              <a:buSzPts val="1900"/>
              <a:buFont typeface="Arial"/>
              <a:buChar char="•"/>
            </a:pPr>
            <a:r>
              <a:rPr lang="en-US" sz="1900">
                <a:solidFill>
                  <a:srgbClr val="575757"/>
                </a:solidFill>
                <a:latin typeface="Arial"/>
                <a:ea typeface="Arial"/>
                <a:cs typeface="Arial"/>
                <a:sym typeface="Arial"/>
              </a:rPr>
              <a:t>Communication and Language</a:t>
            </a:r>
            <a:endParaRPr sz="1700"/>
          </a:p>
          <a:p>
            <a:pPr marL="0" marR="0" lvl="0" indent="-120650" algn="l" rtl="0">
              <a:spcBef>
                <a:spcPts val="0"/>
              </a:spcBef>
              <a:spcAft>
                <a:spcPts val="0"/>
              </a:spcAft>
              <a:buClr>
                <a:srgbClr val="575757"/>
              </a:buClr>
              <a:buSzPts val="1900"/>
              <a:buFont typeface="Arial"/>
              <a:buChar char="•"/>
            </a:pPr>
            <a:r>
              <a:rPr lang="en-US" sz="1900">
                <a:solidFill>
                  <a:srgbClr val="575757"/>
                </a:solidFill>
                <a:latin typeface="Arial"/>
                <a:ea typeface="Arial"/>
                <a:cs typeface="Arial"/>
                <a:sym typeface="Arial"/>
              </a:rPr>
              <a:t>Physical Development</a:t>
            </a:r>
            <a:endParaRPr sz="1700"/>
          </a:p>
          <a:p>
            <a:pPr marL="0" marR="0" lvl="0" indent="-120650" algn="l" rtl="0">
              <a:spcBef>
                <a:spcPts val="0"/>
              </a:spcBef>
              <a:spcAft>
                <a:spcPts val="0"/>
              </a:spcAft>
              <a:buClr>
                <a:srgbClr val="575757"/>
              </a:buClr>
              <a:buSzPts val="1900"/>
              <a:buFont typeface="Arial"/>
              <a:buChar char="•"/>
            </a:pPr>
            <a:r>
              <a:rPr lang="en-US" sz="1900">
                <a:solidFill>
                  <a:srgbClr val="575757"/>
                </a:solidFill>
                <a:latin typeface="Arial"/>
                <a:ea typeface="Arial"/>
                <a:cs typeface="Arial"/>
                <a:sym typeface="Arial"/>
              </a:rPr>
              <a:t>Personal and Social Development</a:t>
            </a:r>
            <a:endParaRPr sz="1700"/>
          </a:p>
          <a:p>
            <a:pPr marL="0" marR="0" lvl="0" indent="0" algn="l" rtl="0">
              <a:spcBef>
                <a:spcPts val="0"/>
              </a:spcBef>
              <a:spcAft>
                <a:spcPts val="0"/>
              </a:spcAft>
              <a:buNone/>
            </a:pPr>
            <a:r>
              <a:rPr lang="en-US" sz="1900">
                <a:solidFill>
                  <a:srgbClr val="575757"/>
                </a:solidFill>
                <a:latin typeface="Arial"/>
                <a:ea typeface="Arial"/>
                <a:cs typeface="Arial"/>
                <a:sym typeface="Arial"/>
              </a:rPr>
              <a:t>And four specific areas of learning:</a:t>
            </a:r>
            <a:endParaRPr sz="1700"/>
          </a:p>
          <a:p>
            <a:pPr marL="0" marR="0" lvl="0" indent="-120650" algn="l" rtl="0">
              <a:spcBef>
                <a:spcPts val="0"/>
              </a:spcBef>
              <a:spcAft>
                <a:spcPts val="0"/>
              </a:spcAft>
              <a:buClr>
                <a:srgbClr val="575757"/>
              </a:buClr>
              <a:buSzPts val="1900"/>
              <a:buFont typeface="Arial"/>
              <a:buChar char="•"/>
            </a:pPr>
            <a:r>
              <a:rPr lang="en-US" sz="1900">
                <a:solidFill>
                  <a:srgbClr val="575757"/>
                </a:solidFill>
                <a:latin typeface="Arial"/>
                <a:ea typeface="Arial"/>
                <a:cs typeface="Arial"/>
                <a:sym typeface="Arial"/>
              </a:rPr>
              <a:t>Literacy</a:t>
            </a:r>
            <a:endParaRPr sz="1700"/>
          </a:p>
          <a:p>
            <a:pPr marL="0" marR="0" lvl="0" indent="-120650" algn="l" rtl="0">
              <a:spcBef>
                <a:spcPts val="0"/>
              </a:spcBef>
              <a:spcAft>
                <a:spcPts val="0"/>
              </a:spcAft>
              <a:buClr>
                <a:srgbClr val="575757"/>
              </a:buClr>
              <a:buSzPts val="1900"/>
              <a:buFont typeface="Arial"/>
              <a:buChar char="•"/>
            </a:pPr>
            <a:r>
              <a:rPr lang="en-US" sz="1900">
                <a:solidFill>
                  <a:srgbClr val="575757"/>
                </a:solidFill>
                <a:latin typeface="Arial"/>
                <a:ea typeface="Arial"/>
                <a:cs typeface="Arial"/>
                <a:sym typeface="Arial"/>
              </a:rPr>
              <a:t>Mathematics</a:t>
            </a:r>
            <a:endParaRPr sz="1700"/>
          </a:p>
          <a:p>
            <a:pPr marL="0" marR="0" lvl="0" indent="-120650" algn="l" rtl="0">
              <a:spcBef>
                <a:spcPts val="0"/>
              </a:spcBef>
              <a:spcAft>
                <a:spcPts val="0"/>
              </a:spcAft>
              <a:buClr>
                <a:srgbClr val="575757"/>
              </a:buClr>
              <a:buSzPts val="1900"/>
              <a:buFont typeface="Arial"/>
              <a:buChar char="•"/>
            </a:pPr>
            <a:r>
              <a:rPr lang="en-US" sz="1900">
                <a:solidFill>
                  <a:srgbClr val="575757"/>
                </a:solidFill>
                <a:latin typeface="Arial"/>
                <a:ea typeface="Arial"/>
                <a:cs typeface="Arial"/>
                <a:sym typeface="Arial"/>
              </a:rPr>
              <a:t>Understanding the World</a:t>
            </a:r>
            <a:endParaRPr sz="1700"/>
          </a:p>
          <a:p>
            <a:pPr marL="0" marR="0" lvl="0" indent="-120650" algn="l" rtl="0">
              <a:spcBef>
                <a:spcPts val="0"/>
              </a:spcBef>
              <a:spcAft>
                <a:spcPts val="0"/>
              </a:spcAft>
              <a:buClr>
                <a:srgbClr val="575757"/>
              </a:buClr>
              <a:buSzPts val="1900"/>
              <a:buFont typeface="Arial"/>
              <a:buChar char="•"/>
            </a:pPr>
            <a:r>
              <a:rPr lang="en-US" sz="1900">
                <a:solidFill>
                  <a:srgbClr val="575757"/>
                </a:solidFill>
                <a:latin typeface="Arial"/>
                <a:ea typeface="Arial"/>
                <a:cs typeface="Arial"/>
                <a:sym typeface="Arial"/>
              </a:rPr>
              <a:t>Expressive Arts and Design</a:t>
            </a:r>
            <a:endParaRPr sz="1700"/>
          </a:p>
          <a:p>
            <a:pPr marL="0" marR="0" lvl="0" indent="0" algn="l" rtl="0">
              <a:spcBef>
                <a:spcPts val="0"/>
              </a:spcBef>
              <a:spcAft>
                <a:spcPts val="0"/>
              </a:spcAft>
              <a:buNone/>
            </a:pPr>
            <a:endParaRPr sz="1900" b="1" u="sng">
              <a:solidFill>
                <a:srgbClr val="575757"/>
              </a:solidFill>
              <a:latin typeface="Arial"/>
              <a:ea typeface="Arial"/>
              <a:cs typeface="Arial"/>
              <a:sym typeface="Arial"/>
            </a:endParaRPr>
          </a:p>
          <a:p>
            <a:pPr marL="0" marR="0" lvl="0" indent="0" algn="l" rtl="0">
              <a:spcBef>
                <a:spcPts val="0"/>
              </a:spcBef>
              <a:spcAft>
                <a:spcPts val="0"/>
              </a:spcAft>
              <a:buNone/>
            </a:pPr>
            <a:r>
              <a:rPr lang="en-US" sz="1900" b="1" u="sng">
                <a:solidFill>
                  <a:srgbClr val="575757"/>
                </a:solidFill>
                <a:latin typeface="Arial"/>
                <a:ea typeface="Arial"/>
                <a:cs typeface="Arial"/>
                <a:sym typeface="Arial"/>
              </a:rPr>
              <a:t>What will my child do in Reception?</a:t>
            </a:r>
            <a:endParaRPr sz="1700"/>
          </a:p>
          <a:p>
            <a:pPr marL="0" marR="0" lvl="0" indent="0" algn="l" rtl="0">
              <a:spcBef>
                <a:spcPts val="0"/>
              </a:spcBef>
              <a:spcAft>
                <a:spcPts val="0"/>
              </a:spcAft>
              <a:buNone/>
            </a:pPr>
            <a:r>
              <a:rPr lang="en-US" sz="1900">
                <a:solidFill>
                  <a:srgbClr val="575757"/>
                </a:solidFill>
                <a:latin typeface="Arial"/>
                <a:ea typeface="Arial"/>
                <a:cs typeface="Arial"/>
                <a:sym typeface="Arial"/>
              </a:rPr>
              <a:t>In the EYFS, play is a very important part of your child’s development and most learning will be introduced through a mixture of carefully planned play and some adult-led focused activities. Don’t be too concerned if your child says that they have been playing all day!</a:t>
            </a:r>
            <a:endParaRPr sz="1900" b="0" i="0">
              <a:solidFill>
                <a:srgbClr val="575757"/>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6"/>
          <p:cNvSpPr txBox="1"/>
          <p:nvPr/>
        </p:nvSpPr>
        <p:spPr>
          <a:xfrm>
            <a:off x="550251" y="400051"/>
            <a:ext cx="11091600" cy="558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Garamond"/>
              <a:ea typeface="Garamond"/>
              <a:cs typeface="Garamond"/>
              <a:sym typeface="Garamond"/>
            </a:endParaRPr>
          </a:p>
          <a:p>
            <a:pPr marL="0" marR="0" lvl="0" indent="0" algn="l" rtl="0">
              <a:spcBef>
                <a:spcPts val="0"/>
              </a:spcBef>
              <a:spcAft>
                <a:spcPts val="0"/>
              </a:spcAft>
              <a:buNone/>
            </a:pPr>
            <a:r>
              <a:rPr lang="en-US" sz="2700" b="1" u="sng">
                <a:solidFill>
                  <a:schemeClr val="dk1"/>
                </a:solidFill>
                <a:latin typeface="Arial"/>
                <a:ea typeface="Arial"/>
                <a:cs typeface="Arial"/>
                <a:sym typeface="Arial"/>
              </a:rPr>
              <a:t>Phonics</a:t>
            </a:r>
            <a:endParaRPr sz="2700">
              <a:solidFill>
                <a:schemeClr val="dk1"/>
              </a:solidFill>
              <a:latin typeface="Arial"/>
              <a:ea typeface="Arial"/>
              <a:cs typeface="Arial"/>
              <a:sym typeface="Arial"/>
            </a:endParaRPr>
          </a:p>
          <a:p>
            <a:pPr marL="0" marR="0" lvl="0" indent="0" algn="l" rtl="0">
              <a:spcBef>
                <a:spcPts val="0"/>
              </a:spcBef>
              <a:spcAft>
                <a:spcPts val="0"/>
              </a:spcAft>
              <a:buNone/>
            </a:pPr>
            <a:r>
              <a:rPr lang="en-US" sz="2700">
                <a:solidFill>
                  <a:schemeClr val="dk1"/>
                </a:solidFill>
                <a:latin typeface="Arial"/>
                <a:ea typeface="Arial"/>
                <a:cs typeface="Arial"/>
                <a:sym typeface="Arial"/>
              </a:rPr>
              <a:t>As Wrens, we are starting to learn the different phonemes and graphemes we use to read and spell words.</a:t>
            </a:r>
            <a:r>
              <a:rPr lang="en-US" sz="1700"/>
              <a:t>  </a:t>
            </a:r>
            <a:r>
              <a:rPr lang="en-US" sz="2700">
                <a:solidFill>
                  <a:schemeClr val="dk1"/>
                </a:solidFill>
                <a:latin typeface="Arial"/>
                <a:ea typeface="Arial"/>
                <a:cs typeface="Arial"/>
                <a:sym typeface="Arial"/>
              </a:rPr>
              <a:t>We will have discrete phonics sessions at </a:t>
            </a:r>
            <a:r>
              <a:rPr lang="en-US" sz="1700"/>
              <a:t>l</a:t>
            </a:r>
            <a:r>
              <a:rPr lang="en-US" sz="2700">
                <a:solidFill>
                  <a:schemeClr val="dk1"/>
                </a:solidFill>
                <a:latin typeface="Arial"/>
                <a:ea typeface="Arial"/>
                <a:cs typeface="Arial"/>
                <a:sym typeface="Arial"/>
              </a:rPr>
              <a:t>east once a day for all children. We follow </a:t>
            </a:r>
            <a:r>
              <a:rPr lang="en-US" sz="1700"/>
              <a:t> </a:t>
            </a:r>
            <a:r>
              <a:rPr lang="en-US" sz="2700">
                <a:solidFill>
                  <a:schemeClr val="dk1"/>
                </a:solidFill>
                <a:latin typeface="Arial"/>
                <a:ea typeface="Arial"/>
                <a:cs typeface="Arial"/>
                <a:sym typeface="Arial"/>
              </a:rPr>
              <a:t>Twinkl Phonics which include interactive whiteboard work, tasks, letter formation, games and reading books. We </a:t>
            </a:r>
            <a:r>
              <a:rPr lang="en-US" sz="2700">
                <a:solidFill>
                  <a:schemeClr val="dk1"/>
                </a:solidFill>
              </a:rPr>
              <a:t>use actions to aid recall of these phonemes so a prompt sheet for each letter will be sent home weekly so they can be reinforced as part of our homework</a:t>
            </a:r>
            <a:endParaRPr sz="1700"/>
          </a:p>
          <a:p>
            <a:pPr marL="0" marR="0" lvl="0" indent="0" algn="l" rtl="0">
              <a:spcBef>
                <a:spcPts val="0"/>
              </a:spcBef>
              <a:spcAft>
                <a:spcPts val="0"/>
              </a:spcAft>
              <a:buNone/>
            </a:pPr>
            <a:r>
              <a:rPr lang="en-US" sz="2700">
                <a:solidFill>
                  <a:schemeClr val="dk1"/>
                </a:solidFill>
                <a:latin typeface="Arial"/>
                <a:ea typeface="Arial"/>
                <a:cs typeface="Arial"/>
                <a:sym typeface="Arial"/>
              </a:rPr>
              <a:t> Our Y1 Wrens will sit the phonics screening check in June 2025</a:t>
            </a:r>
            <a:endParaRPr sz="1700"/>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Garamond"/>
              <a:ea typeface="Garamond"/>
              <a:cs typeface="Garamond"/>
              <a:sym typeface="Garamond"/>
            </a:endParaRPr>
          </a:p>
          <a:p>
            <a:pPr marL="0" marR="0" lvl="0" indent="0" algn="l" rtl="0">
              <a:spcBef>
                <a:spcPts val="0"/>
              </a:spcBef>
              <a:spcAft>
                <a:spcPts val="0"/>
              </a:spcAft>
              <a:buNone/>
            </a:pPr>
            <a:endParaRPr sz="1800">
              <a:solidFill>
                <a:schemeClr val="dk1"/>
              </a:solidFill>
              <a:latin typeface="Garamond"/>
              <a:ea typeface="Garamond"/>
              <a:cs typeface="Garamond"/>
              <a:sym typeface="Garamond"/>
            </a:endParaRPr>
          </a:p>
          <a:p>
            <a:pPr marL="0" marR="0" lvl="0" indent="0" algn="l" rtl="0">
              <a:spcBef>
                <a:spcPts val="0"/>
              </a:spcBef>
              <a:spcAft>
                <a:spcPts val="0"/>
              </a:spcAft>
              <a:buNone/>
            </a:pPr>
            <a:endParaRPr sz="1800">
              <a:solidFill>
                <a:schemeClr val="dk1"/>
              </a:solidFill>
              <a:latin typeface="Garamond"/>
              <a:ea typeface="Garamond"/>
              <a:cs typeface="Garamond"/>
              <a:sym typeface="Garamond"/>
            </a:endParaRPr>
          </a:p>
          <a:p>
            <a:pPr marL="0" marR="0" lvl="0" indent="0" algn="l" rtl="0">
              <a:spcBef>
                <a:spcPts val="0"/>
              </a:spcBef>
              <a:spcAft>
                <a:spcPts val="0"/>
              </a:spcAft>
              <a:buNone/>
            </a:pPr>
            <a:endParaRPr sz="1800">
              <a:solidFill>
                <a:schemeClr val="dk1"/>
              </a:solidFill>
              <a:latin typeface="Garamond"/>
              <a:ea typeface="Garamond"/>
              <a:cs typeface="Garamond"/>
              <a:sym typeface="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7"/>
          <p:cNvSpPr txBox="1"/>
          <p:nvPr/>
        </p:nvSpPr>
        <p:spPr>
          <a:xfrm>
            <a:off x="703490" y="653142"/>
            <a:ext cx="10785000" cy="5141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u="sng">
                <a:solidFill>
                  <a:schemeClr val="dk1"/>
                </a:solidFill>
                <a:latin typeface="Arial"/>
                <a:ea typeface="Arial"/>
                <a:cs typeface="Arial"/>
                <a:sym typeface="Arial"/>
              </a:rPr>
              <a:t>Reading</a:t>
            </a:r>
            <a:endParaRPr/>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0" marR="0" lvl="0" indent="0" algn="l" rtl="0">
              <a:spcBef>
                <a:spcPts val="0"/>
              </a:spcBef>
              <a:spcAft>
                <a:spcPts val="0"/>
              </a:spcAft>
              <a:buNone/>
            </a:pPr>
            <a:r>
              <a:rPr lang="en-US" sz="2000">
                <a:solidFill>
                  <a:schemeClr val="dk1"/>
                </a:solidFill>
                <a:latin typeface="Arial"/>
                <a:ea typeface="Arial"/>
                <a:cs typeface="Arial"/>
                <a:sym typeface="Arial"/>
              </a:rPr>
              <a:t>To be ready to start reading, children need to have a variety of skills in place. These early reading skills include matching, rhyming, awareness of phonics and the skills associated with language development such as listening, attention, alliteration and sound discrimination</a:t>
            </a:r>
            <a:endParaRPr sz="1800"/>
          </a:p>
          <a:p>
            <a:pPr marL="0" marR="0" lvl="0" indent="0" algn="l" rtl="0">
              <a:spcBef>
                <a:spcPts val="0"/>
              </a:spcBef>
              <a:spcAft>
                <a:spcPts val="0"/>
              </a:spcAft>
              <a:buNone/>
            </a:pPr>
            <a:r>
              <a:rPr lang="en-US" sz="2000">
                <a:solidFill>
                  <a:schemeClr val="dk1"/>
                </a:solidFill>
                <a:latin typeface="Arial"/>
                <a:ea typeface="Arial"/>
                <a:cs typeface="Arial"/>
                <a:sym typeface="Arial"/>
              </a:rPr>
              <a:t>We provide daily opportunities to  look at books and listen to stories with EYFS accessing story and rhyme time before lunch. Picture books and story sacks will be sent home within the first few weeks until the children are able to begin to segment and blend and access books linked to their phonics level.</a:t>
            </a:r>
            <a:endParaRPr sz="1800"/>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2000">
                <a:solidFill>
                  <a:schemeClr val="dk1"/>
                </a:solidFill>
                <a:latin typeface="Arial"/>
                <a:ea typeface="Arial"/>
                <a:cs typeface="Arial"/>
                <a:sym typeface="Arial"/>
              </a:rPr>
              <a:t>Daily reading at home continues to be essential at KS1 and we would ask that you read regularly at home with your child to develop a love of reading. Set aside a specific time for reading every day and make reading a priority. Try not to do the reading when you are both tired! Walk through the book first and discuss the pictures and the important words. Always remember to keep reading aloud to your child even when they can read independently</a:t>
            </a:r>
            <a:endParaRPr sz="1800"/>
          </a:p>
          <a:p>
            <a:pPr marL="0" marR="0" lvl="0" indent="0" algn="l" rtl="0">
              <a:spcBef>
                <a:spcPts val="0"/>
              </a:spcBef>
              <a:spcAft>
                <a:spcPts val="0"/>
              </a:spcAft>
              <a:buNone/>
            </a:pPr>
            <a:endParaRPr sz="1800">
              <a:solidFill>
                <a:schemeClr val="dk1"/>
              </a:solidFill>
              <a:latin typeface="Garamond"/>
              <a:ea typeface="Garamond"/>
              <a:cs typeface="Garamond"/>
              <a:sym typeface="Garamond"/>
            </a:endParaRPr>
          </a:p>
          <a:p>
            <a:pPr marL="0" marR="0" lvl="0" indent="0" algn="l" rtl="0">
              <a:spcBef>
                <a:spcPts val="0"/>
              </a:spcBef>
              <a:spcAft>
                <a:spcPts val="0"/>
              </a:spcAft>
              <a:buNone/>
            </a:pPr>
            <a:endParaRPr sz="1800">
              <a:solidFill>
                <a:schemeClr val="dk1"/>
              </a:solidFill>
              <a:latin typeface="Garamond"/>
              <a:ea typeface="Garamond"/>
              <a:cs typeface="Garamond"/>
              <a:sym typeface="Garamon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8"/>
          <p:cNvSpPr txBox="1"/>
          <p:nvPr/>
        </p:nvSpPr>
        <p:spPr>
          <a:xfrm>
            <a:off x="702129" y="751114"/>
            <a:ext cx="10899300" cy="2124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u="sng">
                <a:solidFill>
                  <a:schemeClr val="dk1"/>
                </a:solidFill>
                <a:latin typeface="Arial"/>
                <a:ea typeface="Arial"/>
                <a:cs typeface="Arial"/>
                <a:sym typeface="Arial"/>
              </a:rPr>
              <a:t>English</a:t>
            </a:r>
            <a:endParaRPr sz="1500"/>
          </a:p>
          <a:p>
            <a:pPr marL="0" marR="0" lvl="0" indent="0" algn="l" rtl="0">
              <a:spcBef>
                <a:spcPts val="0"/>
              </a:spcBef>
              <a:spcAft>
                <a:spcPts val="0"/>
              </a:spcAft>
              <a:buNone/>
            </a:pPr>
            <a:r>
              <a:rPr lang="en-US" sz="1900">
                <a:solidFill>
                  <a:schemeClr val="dk1"/>
                </a:solidFill>
                <a:latin typeface="Arial"/>
                <a:ea typeface="Arial"/>
                <a:cs typeface="Arial"/>
                <a:sym typeface="Arial"/>
              </a:rPr>
              <a:t>We follow the Literacy Company planning which uses a focus text to lead our learning.</a:t>
            </a:r>
            <a:endParaRPr sz="1500"/>
          </a:p>
          <a:p>
            <a:pPr marL="0" marR="0" lvl="0" indent="0" algn="l" rtl="0">
              <a:spcBef>
                <a:spcPts val="0"/>
              </a:spcBef>
              <a:spcAft>
                <a:spcPts val="0"/>
              </a:spcAft>
              <a:buNone/>
            </a:pPr>
            <a:r>
              <a:rPr lang="en-US" sz="1900">
                <a:solidFill>
                  <a:schemeClr val="dk1"/>
                </a:solidFill>
                <a:latin typeface="Arial"/>
                <a:ea typeface="Arial"/>
                <a:cs typeface="Arial"/>
                <a:sym typeface="Arial"/>
              </a:rPr>
              <a:t>Reception are looking at ‘</a:t>
            </a:r>
            <a:r>
              <a:rPr lang="en-US" sz="1900">
                <a:solidFill>
                  <a:schemeClr val="dk1"/>
                </a:solidFill>
              </a:rPr>
              <a:t>The Three Little Pigs’ by Mara Alpern</a:t>
            </a:r>
            <a:r>
              <a:rPr lang="en-US" sz="1900">
                <a:solidFill>
                  <a:schemeClr val="dk1"/>
                </a:solidFill>
                <a:latin typeface="Arial"/>
                <a:ea typeface="Arial"/>
                <a:cs typeface="Arial"/>
                <a:sym typeface="Arial"/>
              </a:rPr>
              <a:t>  and '</a:t>
            </a:r>
            <a:r>
              <a:rPr lang="en-US" sz="1900">
                <a:solidFill>
                  <a:schemeClr val="dk1"/>
                </a:solidFill>
              </a:rPr>
              <a:t>Peace at Las</a:t>
            </a:r>
            <a:r>
              <a:rPr lang="en-US" sz="1900">
                <a:solidFill>
                  <a:schemeClr val="dk1"/>
                </a:solidFill>
                <a:latin typeface="Arial"/>
                <a:ea typeface="Arial"/>
                <a:cs typeface="Arial"/>
                <a:sym typeface="Arial"/>
              </a:rPr>
              <a:t>t' by </a:t>
            </a:r>
            <a:r>
              <a:rPr lang="en-US" sz="1900">
                <a:solidFill>
                  <a:schemeClr val="dk1"/>
                </a:solidFill>
              </a:rPr>
              <a:t>Jill Tomlinson</a:t>
            </a:r>
            <a:endParaRPr sz="1900">
              <a:solidFill>
                <a:schemeClr val="dk1"/>
              </a:solidFill>
            </a:endParaRPr>
          </a:p>
          <a:p>
            <a:pPr marL="0" marR="0" lvl="0" indent="0" algn="l" rtl="0">
              <a:spcBef>
                <a:spcPts val="0"/>
              </a:spcBef>
              <a:spcAft>
                <a:spcPts val="0"/>
              </a:spcAft>
              <a:buNone/>
            </a:pPr>
            <a:endParaRPr sz="1900">
              <a:solidFill>
                <a:schemeClr val="dk1"/>
              </a:solidFill>
            </a:endParaRPr>
          </a:p>
          <a:p>
            <a:pPr marL="0" marR="0" lvl="0" indent="0" algn="l" rtl="0">
              <a:spcBef>
                <a:spcPts val="0"/>
              </a:spcBef>
              <a:spcAft>
                <a:spcPts val="0"/>
              </a:spcAft>
              <a:buNone/>
            </a:pPr>
            <a:r>
              <a:rPr lang="en-US" sz="1900">
                <a:solidFill>
                  <a:schemeClr val="dk1"/>
                </a:solidFill>
                <a:latin typeface="Arial"/>
                <a:ea typeface="Arial"/>
                <a:cs typeface="Arial"/>
                <a:sym typeface="Arial"/>
              </a:rPr>
              <a:t>KS1 we will use The Troll</a:t>
            </a:r>
            <a:r>
              <a:rPr lang="en-US" sz="1900">
                <a:solidFill>
                  <a:schemeClr val="dk1"/>
                </a:solidFill>
              </a:rPr>
              <a:t> Swop</a:t>
            </a:r>
            <a:r>
              <a:rPr lang="en-US" sz="1900">
                <a:solidFill>
                  <a:schemeClr val="dk1"/>
                </a:solidFill>
                <a:latin typeface="Arial"/>
                <a:ea typeface="Arial"/>
                <a:cs typeface="Arial"/>
                <a:sym typeface="Arial"/>
              </a:rPr>
              <a:t> to write an adventure story.For Autumn 2 we will write a </a:t>
            </a:r>
            <a:r>
              <a:rPr lang="en-US" sz="1900">
                <a:solidFill>
                  <a:schemeClr val="dk1"/>
                </a:solidFill>
              </a:rPr>
              <a:t>report </a:t>
            </a:r>
            <a:r>
              <a:rPr lang="en-US" sz="1900">
                <a:solidFill>
                  <a:schemeClr val="dk1"/>
                </a:solidFill>
                <a:latin typeface="Arial"/>
                <a:ea typeface="Arial"/>
                <a:cs typeface="Arial"/>
                <a:sym typeface="Arial"/>
              </a:rPr>
              <a:t>based on</a:t>
            </a:r>
            <a:r>
              <a:rPr lang="en-US" sz="1900">
                <a:solidFill>
                  <a:schemeClr val="dk1"/>
                </a:solidFill>
              </a:rPr>
              <a:t> The Owl Who was Afraid of the Dark by Jill Tomlinson</a:t>
            </a:r>
            <a:endParaRPr sz="1500"/>
          </a:p>
          <a:p>
            <a:pPr marL="0" marR="0" lvl="0" indent="0" algn="l" rtl="0">
              <a:spcBef>
                <a:spcPts val="0"/>
              </a:spcBef>
              <a:spcAft>
                <a:spcPts val="0"/>
              </a:spcAft>
              <a:buNone/>
            </a:pPr>
            <a:endParaRPr sz="1800">
              <a:solidFill>
                <a:schemeClr val="dk1"/>
              </a:solidFill>
              <a:latin typeface="Garamond"/>
              <a:ea typeface="Garamond"/>
              <a:cs typeface="Garamond"/>
              <a:sym typeface="Garamond"/>
            </a:endParaRPr>
          </a:p>
        </p:txBody>
      </p:sp>
      <p:pic>
        <p:nvPicPr>
          <p:cNvPr id="189" name="Google Shape;189;p8"/>
          <p:cNvPicPr preferRelativeResize="0"/>
          <p:nvPr/>
        </p:nvPicPr>
        <p:blipFill>
          <a:blip r:embed="rId3">
            <a:alphaModFix/>
          </a:blip>
          <a:stretch>
            <a:fillRect/>
          </a:stretch>
        </p:blipFill>
        <p:spPr>
          <a:xfrm>
            <a:off x="1316375" y="4127177"/>
            <a:ext cx="1579048" cy="1968250"/>
          </a:xfrm>
          <a:prstGeom prst="rect">
            <a:avLst/>
          </a:prstGeom>
          <a:noFill/>
          <a:ln>
            <a:noFill/>
          </a:ln>
        </p:spPr>
      </p:pic>
      <p:pic>
        <p:nvPicPr>
          <p:cNvPr id="190" name="Google Shape;190;p8"/>
          <p:cNvPicPr preferRelativeResize="0"/>
          <p:nvPr/>
        </p:nvPicPr>
        <p:blipFill>
          <a:blip r:embed="rId4">
            <a:alphaModFix/>
          </a:blip>
          <a:stretch>
            <a:fillRect/>
          </a:stretch>
        </p:blipFill>
        <p:spPr>
          <a:xfrm>
            <a:off x="3408550" y="4127177"/>
            <a:ext cx="1278800" cy="1968250"/>
          </a:xfrm>
          <a:prstGeom prst="rect">
            <a:avLst/>
          </a:prstGeom>
          <a:noFill/>
          <a:ln>
            <a:noFill/>
          </a:ln>
        </p:spPr>
      </p:pic>
      <p:pic>
        <p:nvPicPr>
          <p:cNvPr id="191" name="Google Shape;191;p8"/>
          <p:cNvPicPr preferRelativeResize="0"/>
          <p:nvPr/>
        </p:nvPicPr>
        <p:blipFill>
          <a:blip r:embed="rId5">
            <a:alphaModFix/>
          </a:blip>
          <a:stretch>
            <a:fillRect/>
          </a:stretch>
        </p:blipFill>
        <p:spPr>
          <a:xfrm>
            <a:off x="5865450" y="4194501"/>
            <a:ext cx="1686125" cy="1900925"/>
          </a:xfrm>
          <a:prstGeom prst="rect">
            <a:avLst/>
          </a:prstGeom>
          <a:noFill/>
          <a:ln>
            <a:noFill/>
          </a:ln>
        </p:spPr>
      </p:pic>
      <p:pic>
        <p:nvPicPr>
          <p:cNvPr id="192" name="Google Shape;192;p8"/>
          <p:cNvPicPr preferRelativeResize="0"/>
          <p:nvPr/>
        </p:nvPicPr>
        <p:blipFill>
          <a:blip r:embed="rId6">
            <a:alphaModFix/>
          </a:blip>
          <a:stretch>
            <a:fillRect/>
          </a:stretch>
        </p:blipFill>
        <p:spPr>
          <a:xfrm>
            <a:off x="8410650" y="4127506"/>
            <a:ext cx="1579050" cy="182674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9"/>
          <p:cNvSpPr txBox="1"/>
          <p:nvPr/>
        </p:nvSpPr>
        <p:spPr>
          <a:xfrm>
            <a:off x="579664" y="751114"/>
            <a:ext cx="11344800" cy="471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u="sng">
                <a:solidFill>
                  <a:schemeClr val="dk1"/>
                </a:solidFill>
                <a:latin typeface="Arial"/>
                <a:ea typeface="Arial"/>
                <a:cs typeface="Arial"/>
                <a:sym typeface="Arial"/>
              </a:rPr>
              <a:t>Maths</a:t>
            </a:r>
            <a:endParaRPr sz="2000" b="1" u="sng">
              <a:solidFill>
                <a:schemeClr val="dk1"/>
              </a:solidFill>
              <a:latin typeface="Arial"/>
              <a:ea typeface="Arial"/>
              <a:cs typeface="Arial"/>
              <a:sym typeface="Arial"/>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2000">
                <a:solidFill>
                  <a:schemeClr val="dk1"/>
                </a:solidFill>
                <a:latin typeface="Arial"/>
                <a:ea typeface="Arial"/>
                <a:cs typeface="Arial"/>
                <a:sym typeface="Arial"/>
              </a:rPr>
              <a:t>The first few years of a child’s life are especially important</a:t>
            </a:r>
            <a:r>
              <a:rPr lang="en-US" sz="1600"/>
              <a:t> </a:t>
            </a:r>
            <a:r>
              <a:rPr lang="en-US" sz="2000">
                <a:solidFill>
                  <a:schemeClr val="dk1"/>
                </a:solidFill>
                <a:latin typeface="Arial"/>
                <a:ea typeface="Arial"/>
                <a:cs typeface="Arial"/>
                <a:sym typeface="Arial"/>
              </a:rPr>
              <a:t>for mathematics development, as practitioners we need to ensure that all children develop firm mathematical foundations in a way that is engaging, and appropriate for their age.</a:t>
            </a:r>
            <a:endParaRPr sz="1600"/>
          </a:p>
          <a:p>
            <a:pPr marL="0" marR="0" lvl="0" indent="0" algn="l" rtl="0">
              <a:spcBef>
                <a:spcPts val="0"/>
              </a:spcBef>
              <a:spcAft>
                <a:spcPts val="0"/>
              </a:spcAft>
              <a:buNone/>
            </a:pPr>
            <a:r>
              <a:rPr lang="en-US" sz="2000">
                <a:solidFill>
                  <a:schemeClr val="dk1"/>
                </a:solidFill>
                <a:latin typeface="Arial"/>
                <a:ea typeface="Arial"/>
                <a:cs typeface="Arial"/>
                <a:sym typeface="Arial"/>
              </a:rPr>
              <a:t>There are six key areas of early mathematics learning, which collectively provide a platform for everything</a:t>
            </a:r>
            <a:r>
              <a:rPr lang="en-US" sz="1600"/>
              <a:t> </a:t>
            </a:r>
            <a:r>
              <a:rPr lang="en-US" sz="2000">
                <a:solidFill>
                  <a:schemeClr val="dk1"/>
                </a:solidFill>
                <a:latin typeface="Arial"/>
                <a:ea typeface="Arial"/>
                <a:cs typeface="Arial"/>
                <a:sym typeface="Arial"/>
              </a:rPr>
              <a:t>children will encounter as they progress through their</a:t>
            </a:r>
            <a:r>
              <a:rPr lang="en-US" sz="1600"/>
              <a:t> </a:t>
            </a:r>
            <a:r>
              <a:rPr lang="en-US" sz="2000">
                <a:solidFill>
                  <a:schemeClr val="dk1"/>
                </a:solidFill>
                <a:latin typeface="Arial"/>
                <a:ea typeface="Arial"/>
                <a:cs typeface="Arial"/>
                <a:sym typeface="Arial"/>
              </a:rPr>
              <a:t>maths learning at primary school, and beyond: </a:t>
            </a: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2000">
                <a:solidFill>
                  <a:schemeClr val="dk1"/>
                </a:solidFill>
                <a:latin typeface="Arial"/>
                <a:ea typeface="Arial"/>
                <a:cs typeface="Arial"/>
                <a:sym typeface="Arial"/>
              </a:rPr>
              <a:t>cardinality and counting, comparison ,composition, pattern, shape and</a:t>
            </a:r>
            <a:r>
              <a:rPr lang="en-US" sz="1600"/>
              <a:t> </a:t>
            </a:r>
            <a:r>
              <a:rPr lang="en-US" sz="2000">
                <a:solidFill>
                  <a:schemeClr val="dk1"/>
                </a:solidFill>
                <a:latin typeface="Arial"/>
                <a:ea typeface="Arial"/>
                <a:cs typeface="Arial"/>
                <a:sym typeface="Arial"/>
              </a:rPr>
              <a:t>space and measures.</a:t>
            </a:r>
            <a:endParaRPr sz="1600"/>
          </a:p>
          <a:p>
            <a:pPr marL="0" marR="0" lvl="0" indent="0" algn="l" rtl="0">
              <a:spcBef>
                <a:spcPts val="0"/>
              </a:spcBef>
              <a:spcAft>
                <a:spcPts val="0"/>
              </a:spcAft>
              <a:buNone/>
            </a:pPr>
            <a:r>
              <a:rPr lang="en-US" sz="2000">
                <a:solidFill>
                  <a:schemeClr val="dk1"/>
                </a:solidFill>
                <a:latin typeface="Arial"/>
                <a:ea typeface="Arial"/>
                <a:cs typeface="Arial"/>
                <a:sym typeface="Arial"/>
              </a:rPr>
              <a:t> </a:t>
            </a: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2000">
                <a:solidFill>
                  <a:schemeClr val="dk1"/>
                </a:solidFill>
                <a:latin typeface="Arial"/>
                <a:ea typeface="Arial"/>
                <a:cs typeface="Arial"/>
                <a:sym typeface="Arial"/>
              </a:rPr>
              <a:t>At Kingsley St John's we use NCTEM and White Rose materials</a:t>
            </a:r>
            <a:r>
              <a:rPr lang="en-US" sz="1600"/>
              <a:t> </a:t>
            </a:r>
            <a:r>
              <a:rPr lang="en-US" sz="2000">
                <a:solidFill>
                  <a:schemeClr val="dk1"/>
                </a:solidFill>
                <a:latin typeface="Arial"/>
                <a:ea typeface="Arial"/>
                <a:cs typeface="Arial"/>
                <a:sym typeface="Arial"/>
              </a:rPr>
              <a:t>to support our maths work in EYFS</a:t>
            </a:r>
            <a:endParaRPr sz="1600"/>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2000">
                <a:solidFill>
                  <a:schemeClr val="dk1"/>
                </a:solidFill>
                <a:latin typeface="Arial"/>
                <a:ea typeface="Arial"/>
                <a:cs typeface="Arial"/>
                <a:sym typeface="Arial"/>
              </a:rPr>
              <a:t>Our KS1 Wrens also access White Rose maths and follow a </a:t>
            </a:r>
            <a:endParaRPr sz="1600"/>
          </a:p>
          <a:p>
            <a:pPr marL="0" marR="0" lvl="0" indent="0" algn="l" rtl="0">
              <a:spcBef>
                <a:spcPts val="0"/>
              </a:spcBef>
              <a:spcAft>
                <a:spcPts val="0"/>
              </a:spcAft>
              <a:buNone/>
            </a:pPr>
            <a:r>
              <a:rPr lang="en-US" sz="2000">
                <a:solidFill>
                  <a:schemeClr val="dk1"/>
                </a:solidFill>
                <a:latin typeface="Arial"/>
                <a:ea typeface="Arial"/>
                <a:cs typeface="Arial"/>
                <a:sym typeface="Arial"/>
              </a:rPr>
              <a:t>concrete, pictorial and abstract approach.</a:t>
            </a:r>
            <a:endParaRPr sz="200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0"/>
          <p:cNvSpPr txBox="1"/>
          <p:nvPr/>
        </p:nvSpPr>
        <p:spPr>
          <a:xfrm>
            <a:off x="775607" y="555173"/>
            <a:ext cx="10728000" cy="6064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u="sng">
                <a:solidFill>
                  <a:schemeClr val="dk1"/>
                </a:solidFill>
                <a:latin typeface="Arial"/>
                <a:ea typeface="Arial"/>
                <a:cs typeface="Arial"/>
                <a:sym typeface="Arial"/>
              </a:rPr>
              <a:t>How can you help?</a:t>
            </a:r>
            <a:endParaRPr sz="1600"/>
          </a:p>
          <a:p>
            <a:pPr marL="285750" marR="0" lvl="0" indent="-298450" algn="l" rtl="0">
              <a:spcBef>
                <a:spcPts val="0"/>
              </a:spcBef>
              <a:spcAft>
                <a:spcPts val="0"/>
              </a:spcAft>
              <a:buClr>
                <a:schemeClr val="dk1"/>
              </a:buClr>
              <a:buSzPts val="1600"/>
              <a:buFont typeface="Arial"/>
              <a:buChar char="•"/>
            </a:pPr>
            <a:r>
              <a:rPr lang="en-US" sz="1600" b="1">
                <a:solidFill>
                  <a:schemeClr val="dk1"/>
                </a:solidFill>
                <a:latin typeface="Arial"/>
                <a:ea typeface="Arial"/>
                <a:cs typeface="Arial"/>
                <a:sym typeface="Arial"/>
              </a:rPr>
              <a:t>Get them used to instructions</a:t>
            </a:r>
            <a:endParaRPr sz="1600"/>
          </a:p>
          <a:p>
            <a:pPr marL="0" marR="0" lvl="0" indent="0" algn="l" rtl="0">
              <a:spcBef>
                <a:spcPts val="0"/>
              </a:spcBef>
              <a:spcAft>
                <a:spcPts val="0"/>
              </a:spcAft>
              <a:buNone/>
            </a:pPr>
            <a:r>
              <a:rPr lang="en-US" sz="1600">
                <a:solidFill>
                  <a:schemeClr val="dk1"/>
                </a:solidFill>
                <a:latin typeface="Arial"/>
                <a:ea typeface="Arial"/>
                <a:cs typeface="Arial"/>
                <a:sym typeface="Arial"/>
              </a:rPr>
              <a:t>From helping to lay the table to family games night, getting them used to simple instructions will help to make your child feel comfortable following their teacher’s requests.</a:t>
            </a:r>
            <a:endParaRPr sz="1600"/>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285750" marR="0" lvl="0" indent="-298450" algn="l" rtl="0">
              <a:spcBef>
                <a:spcPts val="0"/>
              </a:spcBef>
              <a:spcAft>
                <a:spcPts val="0"/>
              </a:spcAft>
              <a:buClr>
                <a:schemeClr val="dk1"/>
              </a:buClr>
              <a:buSzPts val="1600"/>
              <a:buFont typeface="Arial"/>
              <a:buChar char="•"/>
            </a:pPr>
            <a:r>
              <a:rPr lang="en-US" sz="1600" b="1">
                <a:solidFill>
                  <a:schemeClr val="dk1"/>
                </a:solidFill>
                <a:latin typeface="Arial"/>
                <a:ea typeface="Arial"/>
                <a:cs typeface="Arial"/>
                <a:sym typeface="Arial"/>
              </a:rPr>
              <a:t>Social skills and self-confidence</a:t>
            </a:r>
            <a:endParaRPr sz="1600"/>
          </a:p>
          <a:p>
            <a:pPr marL="0" marR="0" lvl="0" indent="0" algn="l" rtl="0">
              <a:spcBef>
                <a:spcPts val="0"/>
              </a:spcBef>
              <a:spcAft>
                <a:spcPts val="0"/>
              </a:spcAft>
              <a:buNone/>
            </a:pPr>
            <a:r>
              <a:rPr lang="en-US" sz="1600">
                <a:solidFill>
                  <a:schemeClr val="dk1"/>
                </a:solidFill>
                <a:latin typeface="Arial"/>
                <a:ea typeface="Arial"/>
                <a:cs typeface="Arial"/>
                <a:sym typeface="Arial"/>
              </a:rPr>
              <a:t>Practice sharing, taking turns and spending time away from the family home. Playing family games and visiting different places, the park, the library.</a:t>
            </a:r>
            <a:endParaRPr sz="1600"/>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285750" marR="0" lvl="0" indent="-298450" algn="l" rtl="0">
              <a:spcBef>
                <a:spcPts val="0"/>
              </a:spcBef>
              <a:spcAft>
                <a:spcPts val="0"/>
              </a:spcAft>
              <a:buClr>
                <a:schemeClr val="dk1"/>
              </a:buClr>
              <a:buSzPts val="1600"/>
              <a:buFont typeface="Arial"/>
              <a:buChar char="•"/>
            </a:pPr>
            <a:r>
              <a:rPr lang="en-US" sz="1600" b="1">
                <a:solidFill>
                  <a:schemeClr val="dk1"/>
                </a:solidFill>
                <a:latin typeface="Arial"/>
                <a:ea typeface="Arial"/>
                <a:cs typeface="Arial"/>
                <a:sym typeface="Arial"/>
              </a:rPr>
              <a:t>Bedtime stories</a:t>
            </a:r>
            <a:endParaRPr sz="1600"/>
          </a:p>
          <a:p>
            <a:pPr marL="0" marR="0" lvl="0" indent="0" algn="l" rtl="0">
              <a:spcBef>
                <a:spcPts val="0"/>
              </a:spcBef>
              <a:spcAft>
                <a:spcPts val="0"/>
              </a:spcAft>
              <a:buNone/>
            </a:pPr>
            <a:r>
              <a:rPr lang="en-US" sz="1600">
                <a:solidFill>
                  <a:schemeClr val="dk1"/>
                </a:solidFill>
                <a:latin typeface="Arial"/>
                <a:ea typeface="Arial"/>
                <a:cs typeface="Arial"/>
                <a:sym typeface="Arial"/>
              </a:rPr>
              <a:t>A story before bed is a wonderful way to boost their literacy and reading skills and provides a calming </a:t>
            </a:r>
            <a:r>
              <a:rPr lang="en-US" sz="1600">
                <a:solidFill>
                  <a:schemeClr val="dk1"/>
                </a:solidFill>
              </a:rPr>
              <a:t>routine to </a:t>
            </a:r>
            <a:r>
              <a:rPr lang="en-US" sz="1600">
                <a:solidFill>
                  <a:schemeClr val="dk1"/>
                </a:solidFill>
                <a:latin typeface="Arial"/>
                <a:ea typeface="Arial"/>
                <a:cs typeface="Arial"/>
                <a:sym typeface="Arial"/>
              </a:rPr>
              <a:t> continue as school gets started and life gets busier. </a:t>
            </a:r>
            <a:endParaRPr sz="1600"/>
          </a:p>
          <a:p>
            <a:pPr marL="0" marR="0" lvl="0" indent="0" algn="l" rtl="0">
              <a:spcBef>
                <a:spcPts val="0"/>
              </a:spcBef>
              <a:spcAft>
                <a:spcPts val="0"/>
              </a:spcAft>
              <a:buNone/>
            </a:pPr>
            <a:r>
              <a:rPr lang="en-US" sz="1600">
                <a:solidFill>
                  <a:schemeClr val="dk1"/>
                </a:solidFill>
                <a:latin typeface="Arial"/>
                <a:ea typeface="Arial"/>
                <a:cs typeface="Arial"/>
                <a:sym typeface="Arial"/>
              </a:rPr>
              <a:t>Read, read,read</a:t>
            </a:r>
            <a:endParaRPr sz="1600">
              <a:solidFill>
                <a:schemeClr val="dk1"/>
              </a:solidFill>
              <a:latin typeface="Arial"/>
              <a:ea typeface="Arial"/>
              <a:cs typeface="Arial"/>
              <a:sym typeface="Arial"/>
            </a:endParaRPr>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285750" marR="0" lvl="0" indent="-298450" algn="l" rtl="0">
              <a:spcBef>
                <a:spcPts val="0"/>
              </a:spcBef>
              <a:spcAft>
                <a:spcPts val="0"/>
              </a:spcAft>
              <a:buClr>
                <a:schemeClr val="dk1"/>
              </a:buClr>
              <a:buSzPts val="1600"/>
              <a:buFont typeface="Arial"/>
              <a:buChar char="•"/>
            </a:pPr>
            <a:r>
              <a:rPr lang="en-US" sz="1600" b="1">
                <a:solidFill>
                  <a:schemeClr val="dk1"/>
                </a:solidFill>
                <a:latin typeface="Arial"/>
                <a:ea typeface="Arial"/>
                <a:cs typeface="Arial"/>
                <a:sym typeface="Arial"/>
              </a:rPr>
              <a:t>Literacy and maths skills</a:t>
            </a:r>
            <a:endParaRPr sz="1600"/>
          </a:p>
          <a:p>
            <a:pPr marL="0" marR="0" lvl="0" indent="0" algn="l" rtl="0">
              <a:spcBef>
                <a:spcPts val="0"/>
              </a:spcBef>
              <a:spcAft>
                <a:spcPts val="0"/>
              </a:spcAft>
              <a:buNone/>
            </a:pPr>
            <a:r>
              <a:rPr lang="en-US" sz="1600">
                <a:solidFill>
                  <a:schemeClr val="dk1"/>
                </a:solidFill>
                <a:latin typeface="Arial"/>
                <a:ea typeface="Arial"/>
                <a:cs typeface="Arial"/>
                <a:sym typeface="Arial"/>
              </a:rPr>
              <a:t>Us</a:t>
            </a:r>
            <a:r>
              <a:rPr lang="en-US" sz="1600">
                <a:solidFill>
                  <a:schemeClr val="dk1"/>
                </a:solidFill>
              </a:rPr>
              <a:t>e</a:t>
            </a:r>
            <a:r>
              <a:rPr lang="en-US" sz="1600">
                <a:solidFill>
                  <a:schemeClr val="dk1"/>
                </a:solidFill>
                <a:latin typeface="Arial"/>
                <a:ea typeface="Arial"/>
                <a:cs typeface="Arial"/>
                <a:sym typeface="Arial"/>
              </a:rPr>
              <a:t> games to make learning part of everyday life</a:t>
            </a:r>
            <a:r>
              <a:rPr lang="en-US" sz="1600">
                <a:solidFill>
                  <a:schemeClr val="dk1"/>
                </a:solidFill>
              </a:rPr>
              <a:t>. </a:t>
            </a:r>
            <a:r>
              <a:rPr lang="en-US" sz="1600">
                <a:solidFill>
                  <a:schemeClr val="dk1"/>
                </a:solidFill>
                <a:latin typeface="Arial"/>
                <a:ea typeface="Arial"/>
                <a:cs typeface="Arial"/>
                <a:sym typeface="Arial"/>
              </a:rPr>
              <a:t>From counting apples during the weekly shop to word games in the car – practising simple literacy and maths skills ahead of school can help them feel more confident in the classroom.</a:t>
            </a:r>
            <a:endParaRPr sz="1600"/>
          </a:p>
          <a:p>
            <a:pPr marL="0" marR="0" lvl="0" indent="0" algn="l" rtl="0">
              <a:spcBef>
                <a:spcPts val="0"/>
              </a:spcBef>
              <a:spcAft>
                <a:spcPts val="0"/>
              </a:spcAft>
              <a:buNone/>
            </a:pPr>
            <a:r>
              <a:rPr lang="en-US" sz="1600">
                <a:solidFill>
                  <a:schemeClr val="dk1"/>
                </a:solidFill>
                <a:latin typeface="Arial"/>
                <a:ea typeface="Arial"/>
                <a:cs typeface="Arial"/>
                <a:sym typeface="Arial"/>
              </a:rPr>
              <a:t>Looking at clocks and counting in 2s 5s 10s for KS1</a:t>
            </a:r>
            <a:endParaRPr sz="1600"/>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285750" marR="0" lvl="0" indent="-298450" algn="l" rtl="0">
              <a:spcBef>
                <a:spcPts val="0"/>
              </a:spcBef>
              <a:spcAft>
                <a:spcPts val="0"/>
              </a:spcAft>
              <a:buClr>
                <a:schemeClr val="dk1"/>
              </a:buClr>
              <a:buSzPts val="1600"/>
              <a:buFont typeface="Arial"/>
              <a:buChar char="•"/>
            </a:pPr>
            <a:r>
              <a:rPr lang="en-US" sz="1600" b="1">
                <a:solidFill>
                  <a:schemeClr val="dk1"/>
                </a:solidFill>
              </a:rPr>
              <a:t>Independence</a:t>
            </a:r>
            <a:r>
              <a:rPr lang="en-US" sz="1600" b="1">
                <a:solidFill>
                  <a:schemeClr val="dk1"/>
                </a:solidFill>
                <a:latin typeface="Arial"/>
                <a:ea typeface="Arial"/>
                <a:cs typeface="Arial"/>
                <a:sym typeface="Arial"/>
              </a:rPr>
              <a:t> skills</a:t>
            </a:r>
            <a:endParaRPr sz="1600"/>
          </a:p>
          <a:p>
            <a:pPr marL="0" marR="0" lvl="0" indent="0" algn="l" rtl="0">
              <a:spcBef>
                <a:spcPts val="0"/>
              </a:spcBef>
              <a:spcAft>
                <a:spcPts val="0"/>
              </a:spcAft>
              <a:buNone/>
            </a:pPr>
            <a:r>
              <a:rPr lang="en-US" sz="1600">
                <a:solidFill>
                  <a:schemeClr val="dk1"/>
                </a:solidFill>
                <a:latin typeface="Arial"/>
                <a:ea typeface="Arial"/>
                <a:cs typeface="Arial"/>
                <a:sym typeface="Arial"/>
              </a:rPr>
              <a:t>Getting dressed/undressed , shoelaces ,putting on coats</a:t>
            </a:r>
            <a:r>
              <a:rPr lang="en-US" sz="1600">
                <a:solidFill>
                  <a:schemeClr val="dk1"/>
                </a:solidFill>
              </a:rPr>
              <a:t>, being responsible for carrying school bag, </a:t>
            </a:r>
            <a:r>
              <a:rPr lang="en-US" sz="1600">
                <a:solidFill>
                  <a:schemeClr val="dk1"/>
                </a:solidFill>
                <a:latin typeface="Arial"/>
                <a:ea typeface="Arial"/>
                <a:cs typeface="Arial"/>
                <a:sym typeface="Arial"/>
              </a:rPr>
              <a:t>etc,</a:t>
            </a:r>
            <a:endParaRPr sz="1600"/>
          </a:p>
          <a:p>
            <a:pPr marL="0" marR="0" lvl="0" indent="0" algn="l" rtl="0">
              <a:spcBef>
                <a:spcPts val="0"/>
              </a:spcBef>
              <a:spcAft>
                <a:spcPts val="0"/>
              </a:spcAft>
              <a:buNone/>
            </a:pPr>
            <a:endParaRPr sz="1800">
              <a:solidFill>
                <a:schemeClr val="dk1"/>
              </a:solidFill>
              <a:latin typeface="Garamond"/>
              <a:ea typeface="Garamond"/>
              <a:cs typeface="Garamond"/>
              <a:sym typeface="Garamond"/>
            </a:endParaRPr>
          </a:p>
          <a:p>
            <a:pPr marL="0" marR="0" lvl="0" indent="0" algn="l" rtl="0">
              <a:spcBef>
                <a:spcPts val="0"/>
              </a:spcBef>
              <a:spcAft>
                <a:spcPts val="0"/>
              </a:spcAft>
              <a:buNone/>
            </a:pPr>
            <a:endParaRPr sz="1800">
              <a:solidFill>
                <a:schemeClr val="dk1"/>
              </a:solidFill>
              <a:latin typeface="Garamond"/>
              <a:ea typeface="Garamond"/>
              <a:cs typeface="Garamond"/>
              <a:sym typeface="Garamond"/>
            </a:endParaRPr>
          </a:p>
        </p:txBody>
      </p:sp>
    </p:spTree>
  </p:cSld>
  <p:clrMapOvr>
    <a:masterClrMapping/>
  </p:clrMapOvr>
</p:sld>
</file>

<file path=ppt/theme/theme1.xml><?xml version="1.0" encoding="utf-8"?>
<a:theme xmlns:a="http://schemas.openxmlformats.org/drawingml/2006/main" name="Organic">
  <a:themeElements>
    <a:clrScheme name="Organic">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1067</Words>
  <Application>Microsoft Office PowerPoint</Application>
  <PresentationFormat>Widescreen</PresentationFormat>
  <Paragraphs>103</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Garamond</vt:lpstr>
      <vt:lpstr>Organic</vt:lpstr>
      <vt:lpstr>Meet the teacher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the teacher</dc:title>
  <dc:creator>Pupils</dc:creator>
  <cp:lastModifiedBy>Samantha Gibson</cp:lastModifiedBy>
  <cp:revision>1</cp:revision>
  <dcterms:created xsi:type="dcterms:W3CDTF">2024-08-30T19:32:17Z</dcterms:created>
  <dcterms:modified xsi:type="dcterms:W3CDTF">2025-09-03T14:59:24Z</dcterms:modified>
</cp:coreProperties>
</file>