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04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49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28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06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3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8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75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86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23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9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34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A320-CC23-49A1-B86F-53831F0A9667}" type="datetimeFigureOut">
              <a:rPr lang="en-GB" smtClean="0"/>
              <a:t>07/02/2019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497EC-45ED-4829-B024-C58134B79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1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G_125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3" y="908720"/>
            <a:ext cx="896099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Royle</dc:creator>
  <cp:lastModifiedBy>Patrick Royle</cp:lastModifiedBy>
  <cp:revision>1</cp:revision>
  <dcterms:created xsi:type="dcterms:W3CDTF">2019-02-07T17:22:07Z</dcterms:created>
  <dcterms:modified xsi:type="dcterms:W3CDTF">2019-02-07T17:24:33Z</dcterms:modified>
</cp:coreProperties>
</file>