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1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9AFE35-5A9A-4FAD-9106-AB806ADCF9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545AF8-BF69-42BA-AD51-D060E11064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912D16-01B2-4B1B-8CEE-F13201061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4A182-8FBF-4D99-9523-1FEE69AE22FE}" type="datetimeFigureOut">
              <a:rPr lang="en-GB" smtClean="0"/>
              <a:t>02/09/2022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DD96A5-15DB-43EA-ADA4-A8A5738C4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0D31AE-E6D4-4A79-B74B-097EC99A2F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632DE-9384-4177-9372-22C69E5526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739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95A95A-70F3-4D8A-8B5F-20BB876141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D5CBDE-FDD1-485C-A8A1-1AC1E7256D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9435BF-1C0B-4296-AE12-EE38FA146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4A182-8FBF-4D99-9523-1FEE69AE22FE}" type="datetimeFigureOut">
              <a:rPr lang="en-GB" smtClean="0"/>
              <a:t>02/09/2022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B2A32B-2EAA-4605-8B9E-B5BB2D1079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ECE473-6870-44EF-8B19-A1BB32548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632DE-9384-4177-9372-22C69E5526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3795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7B16F84-9B1C-4412-9F10-4E5213FE9D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E45900-07CA-44E6-8C95-8AEA3423B7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9B4227-E191-4144-9D71-BBAA9E8702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4A182-8FBF-4D99-9523-1FEE69AE22FE}" type="datetimeFigureOut">
              <a:rPr lang="en-GB" smtClean="0"/>
              <a:t>02/09/2022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4C17DE-01C3-4875-8190-057249E7F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0B980E-DDB4-43FB-A9C7-B55025E786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632DE-9384-4177-9372-22C69E5526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5871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889B3C-BDB2-47D4-8C0C-B32045B09C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DD99F0-4BD9-411F-BB55-809CED113C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8904A3-04A5-4B09-9BD0-1C34CAC134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4A182-8FBF-4D99-9523-1FEE69AE22FE}" type="datetimeFigureOut">
              <a:rPr lang="en-GB" smtClean="0"/>
              <a:t>02/09/2022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79462F-5084-45CA-934C-A192F1472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6D6D1C-D07F-497D-AF35-539AA9365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632DE-9384-4177-9372-22C69E5526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6620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0A18D9-A3A5-43C1-BC99-2CCE9FB4AF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7B6D53-C828-4927-A6E0-A90EE089E7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E7476E-135C-4225-B3C6-DD6C81B3F6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4A182-8FBF-4D99-9523-1FEE69AE22FE}" type="datetimeFigureOut">
              <a:rPr lang="en-GB" smtClean="0"/>
              <a:t>02/09/2022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48039B-44FD-43F8-9D57-15B396DA15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1D2958-4313-4920-8A89-1EC37A2CF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632DE-9384-4177-9372-22C69E5526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5497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48E073-2E6B-4970-B07C-72F62FD767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022F12-B258-4E8A-925B-8D0DC83C8E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A09343-274C-49A3-A4F8-3CDA60FA27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932F22-EACC-4D7D-A821-80F855831B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4A182-8FBF-4D99-9523-1FEE69AE22FE}" type="datetimeFigureOut">
              <a:rPr lang="en-GB" smtClean="0"/>
              <a:t>02/09/2022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FD2342-994D-4718-AB50-B5B81A9338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5D4199-D9DD-4729-AA23-AFEC245DD0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632DE-9384-4177-9372-22C69E5526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1543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88DA27-1D5C-4FB5-B9AC-5859CC372A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003139-C46F-4F59-BB86-5E840160E5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C1C4C6-3E2F-4D0E-943E-FFD65DCA3A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2C103AD-EBFE-4651-A289-13445CAD85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3B3934E-102A-4FEF-AB9D-F227FE765E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A7B87DE-2E2E-41BE-A31A-5699D7114F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4A182-8FBF-4D99-9523-1FEE69AE22FE}" type="datetimeFigureOut">
              <a:rPr lang="en-GB" smtClean="0"/>
              <a:t>02/09/2022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4D276D-FDD8-4862-9EAE-D24B62CBD2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AC1B2BC-9168-47DB-8115-50AFE5F445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632DE-9384-4177-9372-22C69E5526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6462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C490F0-0643-4813-B9AC-408001C35A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3E83662-9F86-4A4C-9551-03F0CD9124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4A182-8FBF-4D99-9523-1FEE69AE22FE}" type="datetimeFigureOut">
              <a:rPr lang="en-GB" smtClean="0"/>
              <a:t>02/09/2022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E6921B2-227B-45BF-A5A1-690BD6C08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DD8722-CA24-44F7-B455-D1AB52BEB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632DE-9384-4177-9372-22C69E5526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5561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76533F3-8298-4739-AE04-35C299C312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4A182-8FBF-4D99-9523-1FEE69AE22FE}" type="datetimeFigureOut">
              <a:rPr lang="en-GB" smtClean="0"/>
              <a:t>02/09/2022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73465A-3BDF-4533-8A05-5A63E5D23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7A4649-8A11-4F88-AA3A-E2836811EA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632DE-9384-4177-9372-22C69E5526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0905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8F5637-5FEC-4671-80DA-9BEE1C1402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ED3DB3-5772-4C6C-A635-60C1A47E66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38C970-919F-427F-86DA-053FA3C791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6E5E95-738C-4216-8904-3CC625B8D3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4A182-8FBF-4D99-9523-1FEE69AE22FE}" type="datetimeFigureOut">
              <a:rPr lang="en-GB" smtClean="0"/>
              <a:t>02/09/2022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225ACB-BE3B-4B4E-ABB4-A724FC719E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970FE6-39B0-4DBF-82A4-9DA4EFA3E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632DE-9384-4177-9372-22C69E5526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39117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AAB5C3-6B77-4BB5-82AE-86657F05BC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4AAA6B1-1F57-45BF-A654-83FACFD8A6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BA9142-D922-481E-AC13-6696D14B28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375C3C-D23E-4D9B-8495-E474B0999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4A182-8FBF-4D99-9523-1FEE69AE22FE}" type="datetimeFigureOut">
              <a:rPr lang="en-GB" smtClean="0"/>
              <a:t>02/09/2022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867F1F-2B35-4A5F-B1AA-3F6DCF44B3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2C4053-F6C7-4741-B6F9-FC0CF6B18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632DE-9384-4177-9372-22C69E5526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8252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878B7DC-95B5-41BC-9665-2E26D9F17A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AC4DF9-D8D3-4CBB-A528-4BFEAE7C59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83CF74-6C3C-4A68-AF66-F2C2F1CB0B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74A182-8FBF-4D99-9523-1FEE69AE22FE}" type="datetimeFigureOut">
              <a:rPr lang="en-GB" smtClean="0"/>
              <a:t>02/09/2022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F3A14D-D7AB-4066-895E-20FA3AD107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B54667-80A4-4630-A5E1-65FE753CBF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7632DE-9384-4177-9372-22C69E5526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1678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34410C-CA63-498A-9E7E-1AD163A5530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F1119F-B0EA-4E2C-B459-A1D14207B3D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3BFED05-C4BF-4157-AE12-C460EBE6E8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3875" y="323850"/>
            <a:ext cx="11106150" cy="6534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034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Helen Slocombe</dc:creator>
  <cp:lastModifiedBy>Helen Slocombe</cp:lastModifiedBy>
  <cp:revision>1</cp:revision>
  <dcterms:created xsi:type="dcterms:W3CDTF">2022-09-02T12:03:07Z</dcterms:created>
  <dcterms:modified xsi:type="dcterms:W3CDTF">2022-09-02T12:03:59Z</dcterms:modified>
</cp:coreProperties>
</file>