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7"/>
  </p:notesMasterIdLst>
  <p:handoutMasterIdLst>
    <p:handoutMasterId r:id="rId18"/>
  </p:handoutMasterIdLst>
  <p:sldIdLst>
    <p:sldId id="288" r:id="rId5"/>
    <p:sldId id="257" r:id="rId6"/>
    <p:sldId id="289" r:id="rId7"/>
    <p:sldId id="292" r:id="rId8"/>
    <p:sldId id="293" r:id="rId9"/>
    <p:sldId id="291" r:id="rId10"/>
    <p:sldId id="294" r:id="rId11"/>
    <p:sldId id="295" r:id="rId12"/>
    <p:sldId id="297" r:id="rId13"/>
    <p:sldId id="299" r:id="rId14"/>
    <p:sldId id="301" r:id="rId15"/>
    <p:sldId id="302" r:id="rId1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3" pos="3840" userDrawn="1">
          <p15:clr>
            <a:srgbClr val="A4A3A4"/>
          </p15:clr>
        </p15:guide>
        <p15:guide id="4" pos="80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6C4"/>
    <a:srgbClr val="006F83"/>
    <a:srgbClr val="B3DBFE"/>
    <a:srgbClr val="0B1D21"/>
    <a:srgbClr val="092962"/>
    <a:srgbClr val="7A0000"/>
    <a:srgbClr val="AF6666"/>
    <a:srgbClr val="3D8C41"/>
    <a:srgbClr val="32A1A6"/>
    <a:srgbClr val="EBEB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F1DC5C-7EA0-401C-9A0D-B150BFB91467}" v="289" dt="2020-04-28T20:37:09.7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0" autoAdjust="0"/>
    <p:restoredTop sz="94315" autoAdjust="0"/>
  </p:normalViewPr>
  <p:slideViewPr>
    <p:cSldViewPr snapToGrid="0" showGuides="1">
      <p:cViewPr varScale="1">
        <p:scale>
          <a:sx n="114" d="100"/>
          <a:sy n="114" d="100"/>
        </p:scale>
        <p:origin x="300" y="102"/>
      </p:cViewPr>
      <p:guideLst>
        <p:guide orient="horz" pos="2160"/>
        <p:guide pos="3840"/>
        <p:guide pos="801"/>
      </p:guideLst>
    </p:cSldViewPr>
  </p:slideViewPr>
  <p:outlineViewPr>
    <p:cViewPr>
      <p:scale>
        <a:sx n="33" d="100"/>
        <a:sy n="33" d="100"/>
      </p:scale>
      <p:origin x="0" y="-1027"/>
    </p:cViewPr>
  </p:outlineViewPr>
  <p:notesTextViewPr>
    <p:cViewPr>
      <p:scale>
        <a:sx n="1" d="1"/>
        <a:sy n="1" d="1"/>
      </p:scale>
      <p:origin x="0" y="0"/>
    </p:cViewPr>
  </p:notesTextViewPr>
  <p:notesViewPr>
    <p:cSldViewPr snapToGrid="0" showGuides="1">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E4C60F-CCEE-4849-8BF8-7C8A5DECBC5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0138EFE-B0EB-46B9-9988-C15EDAE53BD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4BDE61-105E-4C8A-9370-EE26862DA328}" type="datetimeFigureOut">
              <a:rPr lang="en-US" smtClean="0"/>
              <a:t>5/1/2020</a:t>
            </a:fld>
            <a:endParaRPr lang="en-US" dirty="0"/>
          </a:p>
        </p:txBody>
      </p:sp>
      <p:sp>
        <p:nvSpPr>
          <p:cNvPr id="4" name="Footer Placeholder 3">
            <a:extLst>
              <a:ext uri="{FF2B5EF4-FFF2-40B4-BE49-F238E27FC236}">
                <a16:creationId xmlns:a16="http://schemas.microsoft.com/office/drawing/2014/main" id="{F56972C1-2B46-4BF1-B2C5-D1B7FEC2F0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2E6EFF4B-2573-4BDA-A6F2-A5502C91380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A3EE74F-E86B-4506-9DE4-E1532F489F4C}" type="slidenum">
              <a:rPr lang="en-US" smtClean="0"/>
              <a:t>‹#›</a:t>
            </a:fld>
            <a:endParaRPr lang="en-US" dirty="0"/>
          </a:p>
        </p:txBody>
      </p:sp>
    </p:spTree>
    <p:extLst>
      <p:ext uri="{BB962C8B-B14F-4D97-AF65-F5344CB8AC3E}">
        <p14:creationId xmlns:p14="http://schemas.microsoft.com/office/powerpoint/2010/main" val="4254107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F9E564-F46A-4B13-9263-4DBEDE3F3E54}" type="datetimeFigureOut">
              <a:rPr lang="en-US" noProof="0" smtClean="0"/>
              <a:t>5/1/2020</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F4110D-4E99-49C1-BF09-9D9E5818BB6B}" type="slidenum">
              <a:rPr lang="en-US" noProof="0" smtClean="0"/>
              <a:t>‹#›</a:t>
            </a:fld>
            <a:endParaRPr lang="en-US" noProof="0" dirty="0"/>
          </a:p>
        </p:txBody>
      </p:sp>
    </p:spTree>
    <p:extLst>
      <p:ext uri="{BB962C8B-B14F-4D97-AF65-F5344CB8AC3E}">
        <p14:creationId xmlns:p14="http://schemas.microsoft.com/office/powerpoint/2010/main" val="477344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Logo">
    <p:spTree>
      <p:nvGrpSpPr>
        <p:cNvPr id="1" name=""/>
        <p:cNvGrpSpPr/>
        <p:nvPr/>
      </p:nvGrpSpPr>
      <p:grpSpPr>
        <a:xfrm>
          <a:off x="0" y="0"/>
          <a:ext cx="0" cy="0"/>
          <a:chOff x="0" y="0"/>
          <a:chExt cx="0" cy="0"/>
        </a:xfrm>
      </p:grpSpPr>
      <p:pic>
        <p:nvPicPr>
          <p:cNvPr id="1026" name="Picture 2" descr="Mother Mary Desktop Wallpaper - Mary Mother Of God Background ...">
            <a:extLst>
              <a:ext uri="{FF2B5EF4-FFF2-40B4-BE49-F238E27FC236}">
                <a16:creationId xmlns:a16="http://schemas.microsoft.com/office/drawing/2014/main" id="{8810D896-5E2A-4DA1-A094-601E890487B1}"/>
              </a:ext>
            </a:extLst>
          </p:cNvPr>
          <p:cNvPicPr>
            <a:picLocks noChangeAspect="1" noChangeArrowheads="1"/>
          </p:cNvPicPr>
          <p:nvPr userDrawn="1"/>
        </p:nvPicPr>
        <p:blipFill>
          <a:blip r:embed="rId2">
            <a:grayscl/>
            <a:extLst>
              <a:ext uri="{28A0092B-C50C-407E-A947-70E740481C1C}">
                <a14:useLocalDpi xmlns:a14="http://schemas.microsoft.com/office/drawing/2010/main" val="0"/>
              </a:ext>
            </a:extLst>
          </a:blip>
          <a:srcRect/>
          <a:stretch>
            <a:fillRect/>
          </a:stretch>
        </p:blipFill>
        <p:spPr bwMode="auto">
          <a:xfrm>
            <a:off x="0" y="-1"/>
            <a:ext cx="10066112"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Mother Mary Desktop Wallpaper - Mary Mother Of God Background ...">
            <a:extLst>
              <a:ext uri="{FF2B5EF4-FFF2-40B4-BE49-F238E27FC236}">
                <a16:creationId xmlns:a16="http://schemas.microsoft.com/office/drawing/2014/main" id="{0465C5B0-2953-4581-973D-0D63F4635C69}"/>
              </a:ext>
            </a:extLst>
          </p:cNvPr>
          <p:cNvPicPr>
            <a:picLocks noChangeAspect="1" noChangeArrowheads="1"/>
          </p:cNvPicPr>
          <p:nvPr userDrawn="1"/>
        </p:nvPicPr>
        <p:blipFill rotWithShape="1">
          <a:blip r:embed="rId2">
            <a:grayscl/>
            <a:extLst>
              <a:ext uri="{28A0092B-C50C-407E-A947-70E740481C1C}">
                <a14:useLocalDpi xmlns:a14="http://schemas.microsoft.com/office/drawing/2010/main" val="0"/>
              </a:ext>
            </a:extLst>
          </a:blip>
          <a:srcRect l="60848"/>
          <a:stretch/>
        </p:blipFill>
        <p:spPr bwMode="auto">
          <a:xfrm flipH="1">
            <a:off x="10066112" y="-2"/>
            <a:ext cx="3941062"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a:extLst>
              <a:ext uri="{FF2B5EF4-FFF2-40B4-BE49-F238E27FC236}">
                <a16:creationId xmlns:a16="http://schemas.microsoft.com/office/drawing/2014/main" id="{15FAA74F-DE92-4414-B0C7-466184CBCC99}"/>
              </a:ext>
            </a:extLst>
          </p:cNvPr>
          <p:cNvSpPr/>
          <p:nvPr userDrawn="1"/>
        </p:nvSpPr>
        <p:spPr>
          <a:xfrm>
            <a:off x="6068842" y="404813"/>
            <a:ext cx="4005072" cy="17128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ECEEB3FF-7F57-482E-BA1B-44AD9E95F077}"/>
              </a:ext>
            </a:extLst>
          </p:cNvPr>
          <p:cNvSpPr>
            <a:spLocks noGrp="1"/>
          </p:cNvSpPr>
          <p:nvPr>
            <p:ph type="sldNum" sz="quarter" idx="12"/>
          </p:nvPr>
        </p:nvSpPr>
        <p:spPr>
          <a:xfrm>
            <a:off x="13062479" y="6262758"/>
            <a:ext cx="266700" cy="225969"/>
          </a:xfrm>
        </p:spPr>
        <p:txBody>
          <a:bodyPr/>
          <a:lstStyle/>
          <a:p>
            <a:fld id="{D9BB3731-526F-4638-85F8-715D717FFC12}" type="slidenum">
              <a:rPr lang="en-US" noProof="0" smtClean="0"/>
              <a:t>‹#›</a:t>
            </a:fld>
            <a:endParaRPr lang="en-US" noProof="0" dirty="0"/>
          </a:p>
        </p:txBody>
      </p:sp>
      <p:sp>
        <p:nvSpPr>
          <p:cNvPr id="11" name="Text Placeholder 9">
            <a:extLst>
              <a:ext uri="{FF2B5EF4-FFF2-40B4-BE49-F238E27FC236}">
                <a16:creationId xmlns:a16="http://schemas.microsoft.com/office/drawing/2014/main" id="{D9D4896A-B348-4A66-B8A4-5E68BBCC49E4}"/>
              </a:ext>
            </a:extLst>
          </p:cNvPr>
          <p:cNvSpPr>
            <a:spLocks noGrp="1"/>
          </p:cNvSpPr>
          <p:nvPr>
            <p:ph type="body" sz="quarter" idx="15" hasCustomPrompt="1"/>
          </p:nvPr>
        </p:nvSpPr>
        <p:spPr>
          <a:xfrm>
            <a:off x="6068843" y="5296342"/>
            <a:ext cx="4005072" cy="1561657"/>
          </a:xfrm>
          <a:solidFill>
            <a:schemeClr val="tx1"/>
          </a:solidFill>
        </p:spPr>
        <p:txBody>
          <a:bodyPr tIns="90000" bIns="90000" anchor="ctr" anchorCtr="0">
            <a:noAutofit/>
          </a:bodyPr>
          <a:lstStyle>
            <a:lvl1pPr marL="0" indent="0" algn="ctr">
              <a:spcBef>
                <a:spcPts val="600"/>
              </a:spcBef>
              <a:buNone/>
              <a:defRPr sz="2800" i="0">
                <a:solidFill>
                  <a:schemeClr val="bg1"/>
                </a:solidFill>
              </a:defRPr>
            </a:lvl1pPr>
            <a:lvl2pPr marL="457200" indent="0" algn="ctr">
              <a:buNone/>
              <a:defRPr sz="2800">
                <a:solidFill>
                  <a:schemeClr val="bg1"/>
                </a:solidFill>
              </a:defRPr>
            </a:lvl2pPr>
            <a:lvl3pPr marL="914400" indent="0" algn="ctr">
              <a:buNone/>
              <a:defRPr sz="2800">
                <a:solidFill>
                  <a:schemeClr val="bg1"/>
                </a:solidFill>
              </a:defRPr>
            </a:lvl3pPr>
            <a:lvl4pPr marL="1371600" indent="0" algn="ctr">
              <a:buNone/>
              <a:defRPr sz="2800">
                <a:solidFill>
                  <a:schemeClr val="bg1"/>
                </a:solidFill>
              </a:defRPr>
            </a:lvl4pPr>
            <a:lvl5pPr marL="1828800" indent="0" algn="ctr">
              <a:buNone/>
              <a:defRPr sz="2800">
                <a:solidFill>
                  <a:schemeClr val="bg1"/>
                </a:solidFill>
              </a:defRPr>
            </a:lvl5pPr>
          </a:lstStyle>
          <a:p>
            <a:pPr lvl="0"/>
            <a:r>
              <a:rPr lang="en-US" noProof="0"/>
              <a:t>Edit Master</a:t>
            </a:r>
            <a:br>
              <a:rPr lang="en-US" noProof="0"/>
            </a:br>
            <a:r>
              <a:rPr lang="en-US" noProof="0"/>
              <a:t>text styles</a:t>
            </a:r>
          </a:p>
        </p:txBody>
      </p:sp>
      <p:sp>
        <p:nvSpPr>
          <p:cNvPr id="12" name="Title 1">
            <a:extLst>
              <a:ext uri="{FF2B5EF4-FFF2-40B4-BE49-F238E27FC236}">
                <a16:creationId xmlns:a16="http://schemas.microsoft.com/office/drawing/2014/main" id="{0824308D-CE80-4FF7-81BB-AFBECF7EA2C0}"/>
              </a:ext>
            </a:extLst>
          </p:cNvPr>
          <p:cNvSpPr>
            <a:spLocks noGrp="1"/>
          </p:cNvSpPr>
          <p:nvPr>
            <p:ph type="title" hasCustomPrompt="1"/>
          </p:nvPr>
        </p:nvSpPr>
        <p:spPr>
          <a:xfrm>
            <a:off x="6068843" y="2117623"/>
            <a:ext cx="4005072" cy="2977551"/>
          </a:xfrm>
          <a:solidFill>
            <a:schemeClr val="tx1"/>
          </a:solidFill>
        </p:spPr>
        <p:txBody>
          <a:bodyPr tIns="72000" bIns="216000" anchor="b">
            <a:normAutofit/>
          </a:bodyPr>
          <a:lstStyle>
            <a:lvl1pPr algn="ctr">
              <a:lnSpc>
                <a:spcPct val="85000"/>
              </a:lnSpc>
              <a:defRPr lang="ru-RU" sz="6000" b="1" kern="1200" dirty="0">
                <a:solidFill>
                  <a:schemeClr val="bg2"/>
                </a:solidFill>
                <a:latin typeface="+mj-lt"/>
                <a:ea typeface="+mn-ea"/>
                <a:cs typeface="+mn-cs"/>
              </a:defRPr>
            </a:lvl1pPr>
          </a:lstStyle>
          <a:p>
            <a:r>
              <a:rPr lang="en-US" noProof="0"/>
              <a:t>CLICK TO EDIT TITLE</a:t>
            </a:r>
          </a:p>
        </p:txBody>
      </p:sp>
      <p:sp>
        <p:nvSpPr>
          <p:cNvPr id="14" name="Picture Placeholder 13">
            <a:extLst>
              <a:ext uri="{FF2B5EF4-FFF2-40B4-BE49-F238E27FC236}">
                <a16:creationId xmlns:a16="http://schemas.microsoft.com/office/drawing/2014/main" id="{2E46EE0C-8420-4BA8-9E2D-0780DB1E6509}"/>
              </a:ext>
            </a:extLst>
          </p:cNvPr>
          <p:cNvSpPr>
            <a:spLocks noGrp="1"/>
          </p:cNvSpPr>
          <p:nvPr>
            <p:ph type="pic" sz="quarter" idx="16"/>
          </p:nvPr>
        </p:nvSpPr>
        <p:spPr>
          <a:xfrm>
            <a:off x="6905519" y="953857"/>
            <a:ext cx="2331720" cy="539496"/>
          </a:xfrm>
          <a:ln>
            <a:noFill/>
          </a:ln>
        </p:spPr>
        <p:txBody>
          <a:bodyPr anchor="ctr" anchorCtr="0">
            <a:noAutofit/>
          </a:bodyPr>
          <a:lstStyle>
            <a:lvl1pPr marL="0" indent="0" algn="ctr">
              <a:buNone/>
              <a:defRPr sz="1400">
                <a:solidFill>
                  <a:schemeClr val="bg1"/>
                </a:solidFill>
              </a:defRPr>
            </a:lvl1pPr>
          </a:lstStyle>
          <a:p>
            <a:r>
              <a:rPr lang="en-US" noProof="0"/>
              <a:t>Click icon to add picture</a:t>
            </a:r>
            <a:endParaRPr lang="en-US" noProof="0" dirty="0"/>
          </a:p>
        </p:txBody>
      </p:sp>
      <p:sp>
        <p:nvSpPr>
          <p:cNvPr id="10" name="Rectangle 6" descr="Rectangle shape">
            <a:extLst>
              <a:ext uri="{FF2B5EF4-FFF2-40B4-BE49-F238E27FC236}">
                <a16:creationId xmlns:a16="http://schemas.microsoft.com/office/drawing/2014/main" id="{0A900D34-4B01-4389-9CFF-FFCB0CF7A3CC}"/>
              </a:ext>
            </a:extLst>
          </p:cNvPr>
          <p:cNvSpPr/>
          <p:nvPr userDrawn="1"/>
        </p:nvSpPr>
        <p:spPr>
          <a:xfrm>
            <a:off x="6897899" y="1916455"/>
            <a:ext cx="726948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Прямоугольник 14">
            <a:extLst>
              <a:ext uri="{FF2B5EF4-FFF2-40B4-BE49-F238E27FC236}">
                <a16:creationId xmlns:a16="http://schemas.microsoft.com/office/drawing/2014/main" id="{18865235-7FA6-4F58-B90E-4404EAE577DF}"/>
              </a:ext>
            </a:extLst>
          </p:cNvPr>
          <p:cNvSpPr/>
          <p:nvPr userDrawn="1"/>
        </p:nvSpPr>
        <p:spPr>
          <a:xfrm>
            <a:off x="6068842" y="5095174"/>
            <a:ext cx="4005072" cy="2240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5" descr="Rectangle shape">
            <a:extLst>
              <a:ext uri="{FF2B5EF4-FFF2-40B4-BE49-F238E27FC236}">
                <a16:creationId xmlns:a16="http://schemas.microsoft.com/office/drawing/2014/main" id="{72ED261F-FABA-4D73-8360-A897A6082FA6}"/>
              </a:ext>
            </a:extLst>
          </p:cNvPr>
          <p:cNvSpPr/>
          <p:nvPr userDrawn="1"/>
        </p:nvSpPr>
        <p:spPr>
          <a:xfrm>
            <a:off x="0" y="5095175"/>
            <a:ext cx="9244858"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568437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mbers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Text Placeholder 2">
            <a:extLst>
              <a:ext uri="{FF2B5EF4-FFF2-40B4-BE49-F238E27FC236}">
                <a16:creationId xmlns:a16="http://schemas.microsoft.com/office/drawing/2014/main" id="{F947FF51-80C5-433A-A515-4334E29588D0}"/>
              </a:ext>
            </a:extLst>
          </p:cNvPr>
          <p:cNvSpPr>
            <a:spLocks noGrp="1"/>
          </p:cNvSpPr>
          <p:nvPr>
            <p:ph type="body" idx="1"/>
          </p:nvPr>
        </p:nvSpPr>
        <p:spPr>
          <a:xfrm>
            <a:off x="862258" y="3689555"/>
            <a:ext cx="4405067" cy="1737210"/>
          </a:xfrm>
        </p:spPr>
        <p:txBody>
          <a:bodyPr lIns="0" tIns="0" rIns="0" bIns="0" anchor="t" anchorCtr="0">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0" name="Text Placeholder 2">
            <a:extLst>
              <a:ext uri="{FF2B5EF4-FFF2-40B4-BE49-F238E27FC236}">
                <a16:creationId xmlns:a16="http://schemas.microsoft.com/office/drawing/2014/main" id="{1F5FB13D-D6DC-4762-A443-A1E33781FA69}"/>
              </a:ext>
            </a:extLst>
          </p:cNvPr>
          <p:cNvSpPr>
            <a:spLocks noGrp="1"/>
          </p:cNvSpPr>
          <p:nvPr>
            <p:ph type="body" idx="13"/>
          </p:nvPr>
        </p:nvSpPr>
        <p:spPr>
          <a:xfrm>
            <a:off x="6284490" y="2620884"/>
            <a:ext cx="4955429" cy="808115"/>
          </a:xfrm>
        </p:spPr>
        <p:txBody>
          <a:bodyPr lIns="0" tIns="0" rIns="0" bIns="0" anchor="t" anchorCtr="0">
            <a:normAutofit/>
          </a:bodyPr>
          <a:lstStyle>
            <a:lvl1pPr marL="0" indent="0">
              <a:spcBef>
                <a:spcPts val="600"/>
              </a:spcBef>
              <a:buClr>
                <a:schemeClr val="bg2"/>
              </a:buClr>
              <a:buFont typeface="Wingdings" panose="05000000000000000000" pitchFamily="2" charset="2"/>
              <a:buNone/>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838201" y="1904701"/>
            <a:ext cx="4422014" cy="1325563"/>
          </a:xfrm>
        </p:spPr>
        <p:txBody>
          <a:bodyPr lIns="0" tIns="0" rIns="0" bIns="0" anchor="b" anchorCtr="0">
            <a:norm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 MASTER TITLE</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17" name="Text Placeholder 2">
            <a:extLst>
              <a:ext uri="{FF2B5EF4-FFF2-40B4-BE49-F238E27FC236}">
                <a16:creationId xmlns:a16="http://schemas.microsoft.com/office/drawing/2014/main" id="{F0D239C0-D332-4295-B0D2-EE7E153AEF85}"/>
              </a:ext>
            </a:extLst>
          </p:cNvPr>
          <p:cNvSpPr>
            <a:spLocks noGrp="1"/>
          </p:cNvSpPr>
          <p:nvPr>
            <p:ph type="body" idx="21"/>
          </p:nvPr>
        </p:nvSpPr>
        <p:spPr>
          <a:xfrm>
            <a:off x="6284490" y="2107734"/>
            <a:ext cx="4955429" cy="430592"/>
          </a:xfrm>
        </p:spPr>
        <p:txBody>
          <a:bodyPr lIns="0" tIns="0" rIns="0" bIns="0" anchor="b">
            <a:normAutofit/>
          </a:bodyPr>
          <a:lstStyle>
            <a:lvl1pPr marL="0" indent="0">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4" name="Text Placeholder 2">
            <a:extLst>
              <a:ext uri="{FF2B5EF4-FFF2-40B4-BE49-F238E27FC236}">
                <a16:creationId xmlns:a16="http://schemas.microsoft.com/office/drawing/2014/main" id="{260CEEAE-673F-4CB5-B22D-3567AE8002CC}"/>
              </a:ext>
            </a:extLst>
          </p:cNvPr>
          <p:cNvSpPr>
            <a:spLocks noGrp="1"/>
          </p:cNvSpPr>
          <p:nvPr>
            <p:ph type="body" idx="28" hasCustomPrompt="1"/>
          </p:nvPr>
        </p:nvSpPr>
        <p:spPr>
          <a:xfrm>
            <a:off x="6284489" y="976103"/>
            <a:ext cx="4955429" cy="1128424"/>
          </a:xfrm>
        </p:spPr>
        <p:txBody>
          <a:bodyPr lIns="0" tIns="0" rIns="0" bIns="0" anchor="b">
            <a:noAutofit/>
          </a:bodyPr>
          <a:lstStyle>
            <a:lvl1pPr marL="0" indent="0">
              <a:buNone/>
              <a:defRPr sz="7000" b="1"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$12,345</a:t>
            </a:r>
          </a:p>
        </p:txBody>
      </p:sp>
      <p:sp>
        <p:nvSpPr>
          <p:cNvPr id="25" name="Text Placeholder 2">
            <a:extLst>
              <a:ext uri="{FF2B5EF4-FFF2-40B4-BE49-F238E27FC236}">
                <a16:creationId xmlns:a16="http://schemas.microsoft.com/office/drawing/2014/main" id="{B4825933-91D2-4FC0-BB9B-5D124BF9D51B}"/>
              </a:ext>
            </a:extLst>
          </p:cNvPr>
          <p:cNvSpPr>
            <a:spLocks noGrp="1"/>
          </p:cNvSpPr>
          <p:nvPr>
            <p:ph type="body" idx="29"/>
          </p:nvPr>
        </p:nvSpPr>
        <p:spPr>
          <a:xfrm>
            <a:off x="6284490" y="5321068"/>
            <a:ext cx="4955429" cy="548574"/>
          </a:xfrm>
        </p:spPr>
        <p:txBody>
          <a:bodyPr lIns="0" tIns="0" rIns="0" bIns="0" anchor="t" anchorCtr="0">
            <a:normAutofit/>
          </a:bodyPr>
          <a:lstStyle>
            <a:lvl1pPr marL="0" indent="0">
              <a:spcBef>
                <a:spcPts val="600"/>
              </a:spcBef>
              <a:buClr>
                <a:schemeClr val="bg2"/>
              </a:buClr>
              <a:buFont typeface="Wingdings" panose="05000000000000000000" pitchFamily="2" charset="2"/>
              <a:buNone/>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6" name="Text Placeholder 2">
            <a:extLst>
              <a:ext uri="{FF2B5EF4-FFF2-40B4-BE49-F238E27FC236}">
                <a16:creationId xmlns:a16="http://schemas.microsoft.com/office/drawing/2014/main" id="{6D20445D-98AF-47B2-9FBD-AF19976FE079}"/>
              </a:ext>
            </a:extLst>
          </p:cNvPr>
          <p:cNvSpPr>
            <a:spLocks noGrp="1"/>
          </p:cNvSpPr>
          <p:nvPr>
            <p:ph type="body" idx="30"/>
          </p:nvPr>
        </p:nvSpPr>
        <p:spPr>
          <a:xfrm>
            <a:off x="6284490" y="4807915"/>
            <a:ext cx="4955429" cy="430592"/>
          </a:xfrm>
        </p:spPr>
        <p:txBody>
          <a:bodyPr lIns="0" tIns="0" rIns="0" bIns="0" anchor="b">
            <a:normAutofit/>
          </a:bodyPr>
          <a:lstStyle>
            <a:lvl1pPr marL="0" indent="0">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7" name="Text Placeholder 2">
            <a:extLst>
              <a:ext uri="{FF2B5EF4-FFF2-40B4-BE49-F238E27FC236}">
                <a16:creationId xmlns:a16="http://schemas.microsoft.com/office/drawing/2014/main" id="{26B4ED62-0191-4136-BE3C-958CFAB7AC9B}"/>
              </a:ext>
            </a:extLst>
          </p:cNvPr>
          <p:cNvSpPr>
            <a:spLocks noGrp="1"/>
          </p:cNvSpPr>
          <p:nvPr>
            <p:ph type="body" idx="31" hasCustomPrompt="1"/>
          </p:nvPr>
        </p:nvSpPr>
        <p:spPr>
          <a:xfrm>
            <a:off x="6284489" y="3676284"/>
            <a:ext cx="4955429" cy="1128424"/>
          </a:xfrm>
        </p:spPr>
        <p:txBody>
          <a:bodyPr lIns="0" tIns="0" rIns="0" bIns="0" anchor="b">
            <a:noAutofit/>
          </a:bodyPr>
          <a:lstStyle>
            <a:lvl1pPr marL="0" indent="0">
              <a:buNone/>
              <a:defRPr sz="7000" b="1"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$6,789</a:t>
            </a:r>
          </a:p>
        </p:txBody>
      </p:sp>
      <p:sp>
        <p:nvSpPr>
          <p:cNvPr id="15" name="Rectangle 13" descr="Rectangle shape">
            <a:extLst>
              <a:ext uri="{FF2B5EF4-FFF2-40B4-BE49-F238E27FC236}">
                <a16:creationId xmlns:a16="http://schemas.microsoft.com/office/drawing/2014/main" id="{7A6E2CC8-AD16-49DE-83C6-DA0AA5063E1D}"/>
              </a:ext>
            </a:extLst>
          </p:cNvPr>
          <p:cNvSpPr/>
          <p:nvPr userDrawn="1"/>
        </p:nvSpPr>
        <p:spPr>
          <a:xfrm>
            <a:off x="-1" y="3341010"/>
            <a:ext cx="4246123"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624405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tistic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9A7BA7-C33A-4105-8F53-B8940C0A3F83}"/>
              </a:ext>
            </a:extLst>
          </p:cNvPr>
          <p:cNvSpPr/>
          <p:nvPr userDrawn="1"/>
        </p:nvSpPr>
        <p:spPr>
          <a:xfrm>
            <a:off x="4408227" y="-9144"/>
            <a:ext cx="1353312" cy="3438144"/>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995FDDE8-E604-43B2-9010-7650176DFE1B}"/>
              </a:ext>
            </a:extLst>
          </p:cNvPr>
          <p:cNvSpPr/>
          <p:nvPr userDrawn="1"/>
        </p:nvSpPr>
        <p:spPr>
          <a:xfrm>
            <a:off x="6051420" y="0"/>
            <a:ext cx="2039112" cy="3438144"/>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9DC30695-97E1-4601-8C7B-961D69628644}"/>
              </a:ext>
            </a:extLst>
          </p:cNvPr>
          <p:cNvSpPr/>
          <p:nvPr userDrawn="1"/>
        </p:nvSpPr>
        <p:spPr>
          <a:xfrm>
            <a:off x="8380413" y="0"/>
            <a:ext cx="2971800" cy="3438144"/>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838201" y="4571999"/>
            <a:ext cx="4422014" cy="1508823"/>
          </a:xfrm>
        </p:spPr>
        <p:txBody>
          <a:bodyPr lIns="0" tIns="0" rIns="0" bIns="0" anchor="b" anchorCtr="0">
            <a:norm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 MASTER TITLE</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17" name="Text Placeholder 2">
            <a:extLst>
              <a:ext uri="{FF2B5EF4-FFF2-40B4-BE49-F238E27FC236}">
                <a16:creationId xmlns:a16="http://schemas.microsoft.com/office/drawing/2014/main" id="{F0D239C0-D332-4295-B0D2-EE7E153AEF85}"/>
              </a:ext>
            </a:extLst>
          </p:cNvPr>
          <p:cNvSpPr>
            <a:spLocks noGrp="1"/>
          </p:cNvSpPr>
          <p:nvPr>
            <p:ph type="body" idx="21" hasCustomPrompt="1"/>
          </p:nvPr>
        </p:nvSpPr>
        <p:spPr>
          <a:xfrm>
            <a:off x="4408227" y="2494818"/>
            <a:ext cx="1353314" cy="430592"/>
          </a:xfrm>
        </p:spPr>
        <p:txBody>
          <a:bodyPr lIns="0" tIns="0" rIns="0" bIns="0" anchor="b">
            <a:normAutofit/>
          </a:bodyPr>
          <a:lstStyle>
            <a:lvl1pPr marL="0" indent="0" algn="ctr">
              <a:buNone/>
              <a:defRPr sz="2800" b="0" i="1">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Billion</a:t>
            </a:r>
          </a:p>
        </p:txBody>
      </p:sp>
      <p:sp>
        <p:nvSpPr>
          <p:cNvPr id="24" name="Text Placeholder 2">
            <a:extLst>
              <a:ext uri="{FF2B5EF4-FFF2-40B4-BE49-F238E27FC236}">
                <a16:creationId xmlns:a16="http://schemas.microsoft.com/office/drawing/2014/main" id="{260CEEAE-673F-4CB5-B22D-3567AE8002CC}"/>
              </a:ext>
            </a:extLst>
          </p:cNvPr>
          <p:cNvSpPr>
            <a:spLocks noGrp="1"/>
          </p:cNvSpPr>
          <p:nvPr>
            <p:ph type="body" idx="28" hasCustomPrompt="1"/>
          </p:nvPr>
        </p:nvSpPr>
        <p:spPr>
          <a:xfrm>
            <a:off x="3779480" y="1520399"/>
            <a:ext cx="1982060" cy="1019338"/>
          </a:xfrm>
        </p:spPr>
        <p:txBody>
          <a:bodyPr lIns="0" tIns="0" rIns="0" bIns="0" anchor="b">
            <a:noAutofit/>
          </a:bodyPr>
          <a:lstStyle>
            <a:lvl1pPr marL="0" indent="0">
              <a:buNone/>
              <a:defRPr sz="7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$25</a:t>
            </a:r>
          </a:p>
        </p:txBody>
      </p:sp>
      <p:sp>
        <p:nvSpPr>
          <p:cNvPr id="25" name="Text Placeholder 2">
            <a:extLst>
              <a:ext uri="{FF2B5EF4-FFF2-40B4-BE49-F238E27FC236}">
                <a16:creationId xmlns:a16="http://schemas.microsoft.com/office/drawing/2014/main" id="{B4825933-91D2-4FC0-BB9B-5D124BF9D51B}"/>
              </a:ext>
            </a:extLst>
          </p:cNvPr>
          <p:cNvSpPr>
            <a:spLocks noGrp="1"/>
          </p:cNvSpPr>
          <p:nvPr>
            <p:ph type="body" idx="29"/>
          </p:nvPr>
        </p:nvSpPr>
        <p:spPr>
          <a:xfrm>
            <a:off x="5984239" y="4599296"/>
            <a:ext cx="5367974" cy="1019338"/>
          </a:xfrm>
        </p:spPr>
        <p:txBody>
          <a:bodyPr lIns="0" tIns="0" rIns="0" bIns="0" anchor="t" anchorCtr="0">
            <a:normAutofit/>
          </a:bodyPr>
          <a:lstStyle>
            <a:lvl1pPr marL="0" indent="0">
              <a:spcBef>
                <a:spcPts val="600"/>
              </a:spcBef>
              <a:buClr>
                <a:schemeClr val="bg2"/>
              </a:buClr>
              <a:buFont typeface="Wingdings" panose="05000000000000000000" pitchFamily="2" charset="2"/>
              <a:buNone/>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Text Placeholder 2">
            <a:extLst>
              <a:ext uri="{FF2B5EF4-FFF2-40B4-BE49-F238E27FC236}">
                <a16:creationId xmlns:a16="http://schemas.microsoft.com/office/drawing/2014/main" id="{D1F95E71-8CFB-47D8-857E-5CF7D091CCFE}"/>
              </a:ext>
            </a:extLst>
          </p:cNvPr>
          <p:cNvSpPr>
            <a:spLocks noGrp="1"/>
          </p:cNvSpPr>
          <p:nvPr>
            <p:ph type="body" idx="30" hasCustomPrompt="1"/>
          </p:nvPr>
        </p:nvSpPr>
        <p:spPr>
          <a:xfrm>
            <a:off x="6639221" y="2494818"/>
            <a:ext cx="1353314" cy="430592"/>
          </a:xfrm>
        </p:spPr>
        <p:txBody>
          <a:bodyPr lIns="0" tIns="0" rIns="0" bIns="0" anchor="b">
            <a:normAutofit/>
          </a:bodyPr>
          <a:lstStyle>
            <a:lvl1pPr marL="0" indent="0" algn="ctr">
              <a:buNone/>
              <a:defRPr sz="2800" b="0" i="1">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Billion</a:t>
            </a:r>
          </a:p>
        </p:txBody>
      </p:sp>
      <p:sp>
        <p:nvSpPr>
          <p:cNvPr id="20" name="Text Placeholder 2">
            <a:extLst>
              <a:ext uri="{FF2B5EF4-FFF2-40B4-BE49-F238E27FC236}">
                <a16:creationId xmlns:a16="http://schemas.microsoft.com/office/drawing/2014/main" id="{4220BB32-08C4-4A57-831F-A25F6DD5F662}"/>
              </a:ext>
            </a:extLst>
          </p:cNvPr>
          <p:cNvSpPr>
            <a:spLocks noGrp="1"/>
          </p:cNvSpPr>
          <p:nvPr>
            <p:ph type="body" idx="31" hasCustomPrompt="1"/>
          </p:nvPr>
        </p:nvSpPr>
        <p:spPr>
          <a:xfrm>
            <a:off x="6010474" y="1520399"/>
            <a:ext cx="1982060" cy="1019338"/>
          </a:xfrm>
        </p:spPr>
        <p:txBody>
          <a:bodyPr lIns="0" tIns="0" rIns="0" bIns="0" anchor="b">
            <a:noAutofit/>
          </a:bodyPr>
          <a:lstStyle>
            <a:lvl1pPr marL="0" indent="0">
              <a:buNone/>
              <a:defRPr sz="7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$50</a:t>
            </a:r>
          </a:p>
        </p:txBody>
      </p:sp>
      <p:sp>
        <p:nvSpPr>
          <p:cNvPr id="23" name="Text Placeholder 2">
            <a:extLst>
              <a:ext uri="{FF2B5EF4-FFF2-40B4-BE49-F238E27FC236}">
                <a16:creationId xmlns:a16="http://schemas.microsoft.com/office/drawing/2014/main" id="{694EBB8B-63BC-49D7-A4A6-810321F08ECE}"/>
              </a:ext>
            </a:extLst>
          </p:cNvPr>
          <p:cNvSpPr>
            <a:spLocks noGrp="1"/>
          </p:cNvSpPr>
          <p:nvPr>
            <p:ph type="body" idx="32" hasCustomPrompt="1"/>
          </p:nvPr>
        </p:nvSpPr>
        <p:spPr>
          <a:xfrm>
            <a:off x="9950851" y="2494818"/>
            <a:ext cx="1401361" cy="430592"/>
          </a:xfrm>
        </p:spPr>
        <p:txBody>
          <a:bodyPr lIns="0" tIns="0" rIns="0" bIns="0" anchor="b">
            <a:normAutofit/>
          </a:bodyPr>
          <a:lstStyle>
            <a:lvl1pPr marL="0" indent="0" algn="ctr">
              <a:buNone/>
              <a:defRPr sz="2800" b="0" i="1">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Billion</a:t>
            </a:r>
          </a:p>
        </p:txBody>
      </p:sp>
      <p:sp>
        <p:nvSpPr>
          <p:cNvPr id="28" name="Text Placeholder 2">
            <a:extLst>
              <a:ext uri="{FF2B5EF4-FFF2-40B4-BE49-F238E27FC236}">
                <a16:creationId xmlns:a16="http://schemas.microsoft.com/office/drawing/2014/main" id="{1DC8524C-8473-476B-9727-B88579F5C6D1}"/>
              </a:ext>
            </a:extLst>
          </p:cNvPr>
          <p:cNvSpPr>
            <a:spLocks noGrp="1"/>
          </p:cNvSpPr>
          <p:nvPr>
            <p:ph type="body" idx="33" hasCustomPrompt="1"/>
          </p:nvPr>
        </p:nvSpPr>
        <p:spPr>
          <a:xfrm>
            <a:off x="8339466" y="1520399"/>
            <a:ext cx="2401321" cy="1019338"/>
          </a:xfrm>
        </p:spPr>
        <p:txBody>
          <a:bodyPr lIns="0" tIns="0" rIns="0" bIns="0" anchor="b">
            <a:noAutofit/>
          </a:bodyPr>
          <a:lstStyle>
            <a:lvl1pPr marL="0" indent="0">
              <a:buNone/>
              <a:defRPr sz="7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$100</a:t>
            </a:r>
          </a:p>
        </p:txBody>
      </p:sp>
      <p:sp>
        <p:nvSpPr>
          <p:cNvPr id="29" name="Text Placeholder 2">
            <a:extLst>
              <a:ext uri="{FF2B5EF4-FFF2-40B4-BE49-F238E27FC236}">
                <a16:creationId xmlns:a16="http://schemas.microsoft.com/office/drawing/2014/main" id="{E2B5B824-F1E4-4ADF-B1C2-3DBA2FC66495}"/>
              </a:ext>
            </a:extLst>
          </p:cNvPr>
          <p:cNvSpPr>
            <a:spLocks noGrp="1"/>
          </p:cNvSpPr>
          <p:nvPr>
            <p:ph type="body" idx="34" hasCustomPrompt="1"/>
          </p:nvPr>
        </p:nvSpPr>
        <p:spPr>
          <a:xfrm>
            <a:off x="4408227" y="3684893"/>
            <a:ext cx="1353314" cy="612000"/>
          </a:xfrm>
        </p:spPr>
        <p:txBody>
          <a:bodyPr lIns="0" tIns="0" rIns="0" bIns="0" anchor="b">
            <a:normAutofit/>
          </a:bodyPr>
          <a:lstStyle>
            <a:lvl1pPr marL="0" indent="0" algn="r">
              <a:spcBef>
                <a:spcPts val="600"/>
              </a:spcBef>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a:t>
            </a:r>
            <a:br>
              <a:rPr lang="en-US" noProof="0"/>
            </a:br>
            <a:r>
              <a:rPr lang="en-US" noProof="0"/>
              <a:t>Title</a:t>
            </a:r>
          </a:p>
        </p:txBody>
      </p:sp>
      <p:sp>
        <p:nvSpPr>
          <p:cNvPr id="30" name="Text Placeholder 2">
            <a:extLst>
              <a:ext uri="{FF2B5EF4-FFF2-40B4-BE49-F238E27FC236}">
                <a16:creationId xmlns:a16="http://schemas.microsoft.com/office/drawing/2014/main" id="{38AB304D-0212-48B1-9FA2-FFFBBA300663}"/>
              </a:ext>
            </a:extLst>
          </p:cNvPr>
          <p:cNvSpPr>
            <a:spLocks noGrp="1"/>
          </p:cNvSpPr>
          <p:nvPr>
            <p:ph type="body" idx="35" hasCustomPrompt="1"/>
          </p:nvPr>
        </p:nvSpPr>
        <p:spPr>
          <a:xfrm>
            <a:off x="6732363" y="3684893"/>
            <a:ext cx="1353314" cy="612000"/>
          </a:xfrm>
        </p:spPr>
        <p:txBody>
          <a:bodyPr lIns="0" tIns="0" rIns="0" bIns="0" anchor="b">
            <a:normAutofit/>
          </a:bodyPr>
          <a:lstStyle>
            <a:lvl1pPr marL="0" marR="0" indent="0" algn="r" defTabSz="914400" rtl="0" eaLnBrk="1" fontAlgn="auto" latinLnBrk="0" hangingPunct="1">
              <a:lnSpc>
                <a:spcPct val="90000"/>
              </a:lnSpc>
              <a:spcBef>
                <a:spcPts val="600"/>
              </a:spcBef>
              <a:spcAft>
                <a:spcPts val="0"/>
              </a:spcAft>
              <a:buClrTx/>
              <a:buSzTx/>
              <a:buFont typeface="Arial" panose="020B0604020202020204" pitchFamily="34" charset="0"/>
              <a:buNone/>
              <a:tabLst/>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2</a:t>
            </a:r>
            <a:br>
              <a:rPr lang="en-US" noProof="0"/>
            </a:br>
            <a:r>
              <a:rPr lang="en-US" noProof="0"/>
              <a:t>Title</a:t>
            </a:r>
          </a:p>
        </p:txBody>
      </p:sp>
      <p:sp>
        <p:nvSpPr>
          <p:cNvPr id="31" name="Text Placeholder 2">
            <a:extLst>
              <a:ext uri="{FF2B5EF4-FFF2-40B4-BE49-F238E27FC236}">
                <a16:creationId xmlns:a16="http://schemas.microsoft.com/office/drawing/2014/main" id="{DC3FB435-A0E9-4DB4-97CD-CD4676D2A60B}"/>
              </a:ext>
            </a:extLst>
          </p:cNvPr>
          <p:cNvSpPr>
            <a:spLocks noGrp="1"/>
          </p:cNvSpPr>
          <p:nvPr>
            <p:ph type="body" idx="36" hasCustomPrompt="1"/>
          </p:nvPr>
        </p:nvSpPr>
        <p:spPr>
          <a:xfrm>
            <a:off x="9966893" y="3684893"/>
            <a:ext cx="1401361" cy="612000"/>
          </a:xfrm>
        </p:spPr>
        <p:txBody>
          <a:bodyPr lIns="0" tIns="0" rIns="0" bIns="0" anchor="b">
            <a:normAutofit/>
          </a:bodyPr>
          <a:lstStyle>
            <a:lvl1pPr marL="0" indent="0" algn="r">
              <a:spcBef>
                <a:spcPts val="600"/>
              </a:spcBef>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3</a:t>
            </a:r>
            <a:br>
              <a:rPr lang="en-US" noProof="0"/>
            </a:br>
            <a:r>
              <a:rPr lang="en-US" noProof="0"/>
              <a:t>Title</a:t>
            </a:r>
          </a:p>
        </p:txBody>
      </p:sp>
      <p:sp>
        <p:nvSpPr>
          <p:cNvPr id="21" name="Rectangle 31" descr="Rectangle shape">
            <a:extLst>
              <a:ext uri="{FF2B5EF4-FFF2-40B4-BE49-F238E27FC236}">
                <a16:creationId xmlns:a16="http://schemas.microsoft.com/office/drawing/2014/main" id="{98B8BA77-4925-481F-93A8-D07826A9C50C}"/>
              </a:ext>
            </a:extLst>
          </p:cNvPr>
          <p:cNvSpPr/>
          <p:nvPr userDrawn="1"/>
        </p:nvSpPr>
        <p:spPr>
          <a:xfrm>
            <a:off x="0" y="4252116"/>
            <a:ext cx="2786185"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522026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Layou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DC30695-97E1-4601-8C7B-961D69628644}"/>
              </a:ext>
            </a:extLst>
          </p:cNvPr>
          <p:cNvSpPr/>
          <p:nvPr userDrawn="1"/>
        </p:nvSpPr>
        <p:spPr>
          <a:xfrm>
            <a:off x="838200" y="2688336"/>
            <a:ext cx="5256213" cy="4169664"/>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6959600" y="814742"/>
            <a:ext cx="4422014" cy="619448"/>
          </a:xfrm>
        </p:spPr>
        <p:txBody>
          <a:bodyPr lIns="0" tIns="0" rIns="0" bIns="0" anchor="b" anchorCtr="0">
            <a:norm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29" name="Text Placeholder 2">
            <a:extLst>
              <a:ext uri="{FF2B5EF4-FFF2-40B4-BE49-F238E27FC236}">
                <a16:creationId xmlns:a16="http://schemas.microsoft.com/office/drawing/2014/main" id="{E2B5B824-F1E4-4ADF-B1C2-3DBA2FC66495}"/>
              </a:ext>
            </a:extLst>
          </p:cNvPr>
          <p:cNvSpPr>
            <a:spLocks noGrp="1"/>
          </p:cNvSpPr>
          <p:nvPr>
            <p:ph type="body" idx="34" hasCustomPrompt="1"/>
          </p:nvPr>
        </p:nvSpPr>
        <p:spPr>
          <a:xfrm>
            <a:off x="1275346" y="3015916"/>
            <a:ext cx="4371473" cy="478453"/>
          </a:xfrm>
        </p:spPr>
        <p:txBody>
          <a:bodyPr lIns="0" tIns="0" rIns="0" bIns="0" anchor="b">
            <a:normAutofit/>
          </a:bodyPr>
          <a:lstStyle>
            <a:lvl1pPr marL="0" indent="0" algn="l">
              <a:spcBef>
                <a:spcPts val="600"/>
              </a:spcBef>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30" name="Text Placeholder 2">
            <a:extLst>
              <a:ext uri="{FF2B5EF4-FFF2-40B4-BE49-F238E27FC236}">
                <a16:creationId xmlns:a16="http://schemas.microsoft.com/office/drawing/2014/main" id="{38AB304D-0212-48B1-9FA2-FFFBBA300663}"/>
              </a:ext>
            </a:extLst>
          </p:cNvPr>
          <p:cNvSpPr>
            <a:spLocks noGrp="1"/>
          </p:cNvSpPr>
          <p:nvPr>
            <p:ph type="body" idx="35" hasCustomPrompt="1"/>
          </p:nvPr>
        </p:nvSpPr>
        <p:spPr>
          <a:xfrm>
            <a:off x="6486281" y="3015916"/>
            <a:ext cx="2716437" cy="478800"/>
          </a:xfrm>
        </p:spPr>
        <p:txBody>
          <a:bodyPr lIns="0" tIns="0" rIns="0" bIns="0" anchor="b">
            <a:normAutofit/>
          </a:bodyPr>
          <a:lstStyle>
            <a:lvl1pPr marL="0" marR="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2 Title</a:t>
            </a:r>
          </a:p>
        </p:txBody>
      </p:sp>
      <p:sp>
        <p:nvSpPr>
          <p:cNvPr id="22" name="Text Placeholder 2">
            <a:extLst>
              <a:ext uri="{FF2B5EF4-FFF2-40B4-BE49-F238E27FC236}">
                <a16:creationId xmlns:a16="http://schemas.microsoft.com/office/drawing/2014/main" id="{CADBF3A0-15C9-427F-8FD2-15ED840D4E0D}"/>
              </a:ext>
            </a:extLst>
          </p:cNvPr>
          <p:cNvSpPr>
            <a:spLocks noGrp="1"/>
          </p:cNvSpPr>
          <p:nvPr>
            <p:ph type="body" idx="13"/>
          </p:nvPr>
        </p:nvSpPr>
        <p:spPr>
          <a:xfrm>
            <a:off x="1275345" y="3585385"/>
            <a:ext cx="4371473" cy="2214444"/>
          </a:xfrm>
        </p:spPr>
        <p:txBody>
          <a:bodyPr lIns="0" tIns="0" rIns="0" bIns="0" anchor="t" anchorCtr="0">
            <a:normAutofit/>
          </a:bodyPr>
          <a:lstStyle>
            <a:lvl1pPr marL="216000" indent="-216000">
              <a:spcBef>
                <a:spcPts val="600"/>
              </a:spcBef>
              <a:buClr>
                <a:schemeClr val="bg1"/>
              </a:buClr>
              <a:buFont typeface="Wingdings" panose="05000000000000000000" pitchFamily="2" charset="2"/>
              <a:buChar char="§"/>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7" name="Text Placeholder 2">
            <a:extLst>
              <a:ext uri="{FF2B5EF4-FFF2-40B4-BE49-F238E27FC236}">
                <a16:creationId xmlns:a16="http://schemas.microsoft.com/office/drawing/2014/main" id="{262C7EF8-2FB4-4ED0-A661-3328AF0A0220}"/>
              </a:ext>
            </a:extLst>
          </p:cNvPr>
          <p:cNvSpPr>
            <a:spLocks noGrp="1"/>
          </p:cNvSpPr>
          <p:nvPr>
            <p:ph type="body" idx="1"/>
          </p:nvPr>
        </p:nvSpPr>
        <p:spPr>
          <a:xfrm>
            <a:off x="6959600" y="1979605"/>
            <a:ext cx="4412151" cy="1006331"/>
          </a:xfrm>
        </p:spPr>
        <p:txBody>
          <a:bodyPr lIns="0" tIns="0" rIns="0" bIns="0" anchor="t" anchorCtr="0">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32" name="Text Placeholder 2">
            <a:extLst>
              <a:ext uri="{FF2B5EF4-FFF2-40B4-BE49-F238E27FC236}">
                <a16:creationId xmlns:a16="http://schemas.microsoft.com/office/drawing/2014/main" id="{8A0F49E4-92A1-4E95-B557-32CC712F2097}"/>
              </a:ext>
            </a:extLst>
          </p:cNvPr>
          <p:cNvSpPr>
            <a:spLocks noGrp="1"/>
          </p:cNvSpPr>
          <p:nvPr>
            <p:ph type="body" idx="36"/>
          </p:nvPr>
        </p:nvSpPr>
        <p:spPr>
          <a:xfrm>
            <a:off x="6486281" y="3585385"/>
            <a:ext cx="4865932" cy="2214444"/>
          </a:xfrm>
        </p:spPr>
        <p:txBody>
          <a:bodyPr lIns="0" tIns="0" rIns="0" bIns="0" anchor="t" anchorCtr="0">
            <a:normAutofit/>
          </a:bodyPr>
          <a:lstStyle>
            <a:lvl1pPr marL="216000" indent="-216000">
              <a:spcBef>
                <a:spcPts val="600"/>
              </a:spcBef>
              <a:buClr>
                <a:schemeClr val="accent1"/>
              </a:buClr>
              <a:buFont typeface="Wingdings" panose="05000000000000000000" pitchFamily="2" charset="2"/>
              <a:buChar char="§"/>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4" name="Rectangle 11" descr="Rectangle shape">
            <a:extLst>
              <a:ext uri="{FF2B5EF4-FFF2-40B4-BE49-F238E27FC236}">
                <a16:creationId xmlns:a16="http://schemas.microsoft.com/office/drawing/2014/main" id="{5E384AC3-A3B2-41AF-859D-A91319695A80}"/>
              </a:ext>
            </a:extLst>
          </p:cNvPr>
          <p:cNvSpPr/>
          <p:nvPr userDrawn="1"/>
        </p:nvSpPr>
        <p:spPr>
          <a:xfrm>
            <a:off x="-1" y="1593587"/>
            <a:ext cx="10285886"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368604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DC30695-97E1-4601-8C7B-961D69628644}"/>
              </a:ext>
            </a:extLst>
          </p:cNvPr>
          <p:cNvSpPr/>
          <p:nvPr userDrawn="1"/>
        </p:nvSpPr>
        <p:spPr>
          <a:xfrm>
            <a:off x="0" y="1581912"/>
            <a:ext cx="12192000" cy="5276088"/>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3256085" y="797157"/>
            <a:ext cx="5679831" cy="619448"/>
          </a:xfrm>
        </p:spPr>
        <p:txBody>
          <a:bodyPr lIns="0" tIns="0" rIns="0" bIns="0" anchor="b" anchorCtr="0">
            <a:normAutofit/>
          </a:bodyPr>
          <a:lstStyle>
            <a:lvl1pPr marL="0" algn="ctr"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cxnSp>
        <p:nvCxnSpPr>
          <p:cNvPr id="7" name="Straight Arrow Connector 6">
            <a:extLst>
              <a:ext uri="{FF2B5EF4-FFF2-40B4-BE49-F238E27FC236}">
                <a16:creationId xmlns:a16="http://schemas.microsoft.com/office/drawing/2014/main" id="{D97EC15B-6ADB-43E7-8D3D-9CA1B60F918F}"/>
              </a:ext>
            </a:extLst>
          </p:cNvPr>
          <p:cNvCxnSpPr/>
          <p:nvPr userDrawn="1"/>
        </p:nvCxnSpPr>
        <p:spPr>
          <a:xfrm>
            <a:off x="-1" y="4642338"/>
            <a:ext cx="11731752" cy="0"/>
          </a:xfrm>
          <a:prstGeom prst="straightConnector1">
            <a:avLst/>
          </a:prstGeom>
          <a:ln w="190500">
            <a:tailEnd type="stealth"/>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26D8E99-1988-42A8-9F1C-95B986DC31E3}"/>
              </a:ext>
            </a:extLst>
          </p:cNvPr>
          <p:cNvCxnSpPr>
            <a:cxnSpLocks/>
          </p:cNvCxnSpPr>
          <p:nvPr userDrawn="1"/>
        </p:nvCxnSpPr>
        <p:spPr>
          <a:xfrm rot="16200000">
            <a:off x="3649981" y="4411980"/>
            <a:ext cx="4892040" cy="0"/>
          </a:xfrm>
          <a:prstGeom prst="straightConnector1">
            <a:avLst/>
          </a:prstGeom>
          <a:ln w="190500">
            <a:tailEnd type="stealth"/>
          </a:ln>
        </p:spPr>
        <p:style>
          <a:lnRef idx="1">
            <a:schemeClr val="accent1"/>
          </a:lnRef>
          <a:fillRef idx="0">
            <a:schemeClr val="accent1"/>
          </a:fillRef>
          <a:effectRef idx="0">
            <a:schemeClr val="accent1"/>
          </a:effectRef>
          <a:fontRef idx="minor">
            <a:schemeClr val="tx1"/>
          </a:fontRef>
        </p:style>
      </p:cxnSp>
      <p:sp>
        <p:nvSpPr>
          <p:cNvPr id="19" name="Picture Placeholder 11" descr="Competitors logos quadrant">
            <a:extLst>
              <a:ext uri="{FF2B5EF4-FFF2-40B4-BE49-F238E27FC236}">
                <a16:creationId xmlns:a16="http://schemas.microsoft.com/office/drawing/2014/main" id="{9E7B5F5C-D6CB-40DA-9AEA-4945FD67068A}"/>
              </a:ext>
            </a:extLst>
          </p:cNvPr>
          <p:cNvSpPr>
            <a:spLocks noGrp="1"/>
          </p:cNvSpPr>
          <p:nvPr>
            <p:ph type="pic" sz="quarter" idx="39" hasCustomPrompt="1"/>
          </p:nvPr>
        </p:nvSpPr>
        <p:spPr>
          <a:xfrm>
            <a:off x="3930305" y="2948388"/>
            <a:ext cx="1772153" cy="777240"/>
          </a:xfrm>
          <a:solidFill>
            <a:schemeClr val="bg1">
              <a:alpha val="50000"/>
            </a:schemeClr>
          </a:solidFill>
        </p:spPr>
        <p:txBody>
          <a:bodyPr anchor="ctr" anchorCtr="0">
            <a:noAutofit/>
          </a:bodyPr>
          <a:lstStyle>
            <a:lvl1pPr marL="0" indent="0" algn="ctr">
              <a:buNone/>
              <a:defRPr sz="2000" i="0">
                <a:solidFill>
                  <a:schemeClr val="tx1"/>
                </a:solidFill>
              </a:defRPr>
            </a:lvl1pPr>
          </a:lstStyle>
          <a:p>
            <a:r>
              <a:rPr lang="en-US" noProof="0" dirty="0"/>
              <a:t>Competitor 2</a:t>
            </a:r>
          </a:p>
          <a:p>
            <a:r>
              <a:rPr lang="en-US" noProof="0" dirty="0"/>
              <a:t>Logo</a:t>
            </a:r>
          </a:p>
        </p:txBody>
      </p:sp>
      <p:sp>
        <p:nvSpPr>
          <p:cNvPr id="20" name="Picture Placeholder 11" descr="Competitors logos quadrant">
            <a:extLst>
              <a:ext uri="{FF2B5EF4-FFF2-40B4-BE49-F238E27FC236}">
                <a16:creationId xmlns:a16="http://schemas.microsoft.com/office/drawing/2014/main" id="{5E7FCEE1-8543-48D2-92BF-C15B856518F7}"/>
              </a:ext>
            </a:extLst>
          </p:cNvPr>
          <p:cNvSpPr>
            <a:spLocks noGrp="1"/>
          </p:cNvSpPr>
          <p:nvPr>
            <p:ph type="pic" sz="quarter" idx="40" hasCustomPrompt="1"/>
          </p:nvPr>
        </p:nvSpPr>
        <p:spPr>
          <a:xfrm>
            <a:off x="872933" y="2218387"/>
            <a:ext cx="1655064" cy="777240"/>
          </a:xfrm>
          <a:solidFill>
            <a:schemeClr val="bg1">
              <a:alpha val="50000"/>
            </a:schemeClr>
          </a:solidFill>
        </p:spPr>
        <p:txBody>
          <a:bodyPr anchor="ctr" anchorCtr="0">
            <a:noAutofit/>
          </a:bodyPr>
          <a:lstStyle>
            <a:lvl1pPr marL="0" indent="0" algn="ctr">
              <a:buNone/>
              <a:defRPr sz="2000" i="0">
                <a:solidFill>
                  <a:schemeClr val="tx1"/>
                </a:solidFill>
              </a:defRPr>
            </a:lvl1pPr>
          </a:lstStyle>
          <a:p>
            <a:r>
              <a:rPr lang="en-US" noProof="0" dirty="0"/>
              <a:t>Competitor 1</a:t>
            </a:r>
          </a:p>
          <a:p>
            <a:r>
              <a:rPr lang="en-US" noProof="0" dirty="0"/>
              <a:t>Logo</a:t>
            </a:r>
          </a:p>
        </p:txBody>
      </p:sp>
      <p:sp>
        <p:nvSpPr>
          <p:cNvPr id="21" name="Picture Placeholder 11" descr="Competitors logos quadrant">
            <a:extLst>
              <a:ext uri="{FF2B5EF4-FFF2-40B4-BE49-F238E27FC236}">
                <a16:creationId xmlns:a16="http://schemas.microsoft.com/office/drawing/2014/main" id="{F1D6EC72-CD23-4FB2-B57B-639BD1321824}"/>
              </a:ext>
            </a:extLst>
          </p:cNvPr>
          <p:cNvSpPr>
            <a:spLocks noGrp="1"/>
          </p:cNvSpPr>
          <p:nvPr>
            <p:ph type="pic" sz="quarter" idx="41" hasCustomPrompt="1"/>
          </p:nvPr>
        </p:nvSpPr>
        <p:spPr>
          <a:xfrm>
            <a:off x="2521461" y="4889390"/>
            <a:ext cx="1772153" cy="777240"/>
          </a:xfrm>
          <a:solidFill>
            <a:schemeClr val="bg1">
              <a:alpha val="50000"/>
            </a:schemeClr>
          </a:solidFill>
        </p:spPr>
        <p:txBody>
          <a:bodyPr anchor="ctr" anchorCtr="0">
            <a:noAutofit/>
          </a:bodyPr>
          <a:lstStyle>
            <a:lvl1pPr marL="0" indent="0" algn="ctr">
              <a:buNone/>
              <a:defRPr sz="2000" i="0">
                <a:solidFill>
                  <a:schemeClr val="tx1"/>
                </a:solidFill>
              </a:defRPr>
            </a:lvl1pPr>
          </a:lstStyle>
          <a:p>
            <a:r>
              <a:rPr lang="en-US" noProof="0" dirty="0"/>
              <a:t>Competitor 3</a:t>
            </a:r>
          </a:p>
          <a:p>
            <a:r>
              <a:rPr lang="en-US" noProof="0" dirty="0"/>
              <a:t>Logo</a:t>
            </a:r>
          </a:p>
        </p:txBody>
      </p:sp>
      <p:sp>
        <p:nvSpPr>
          <p:cNvPr id="23" name="Picture Placeholder 11" descr="Competitors logos quadrant">
            <a:extLst>
              <a:ext uri="{FF2B5EF4-FFF2-40B4-BE49-F238E27FC236}">
                <a16:creationId xmlns:a16="http://schemas.microsoft.com/office/drawing/2014/main" id="{9ECFB104-72C8-4C8F-9892-D63C32BDB4C4}"/>
              </a:ext>
            </a:extLst>
          </p:cNvPr>
          <p:cNvSpPr>
            <a:spLocks noGrp="1"/>
          </p:cNvSpPr>
          <p:nvPr>
            <p:ph type="pic" sz="quarter" idx="42" hasCustomPrompt="1"/>
          </p:nvPr>
        </p:nvSpPr>
        <p:spPr>
          <a:xfrm>
            <a:off x="6829546" y="2770168"/>
            <a:ext cx="1772153" cy="777240"/>
          </a:xfrm>
          <a:solidFill>
            <a:schemeClr val="bg1">
              <a:alpha val="50000"/>
            </a:schemeClr>
          </a:solidFill>
        </p:spPr>
        <p:txBody>
          <a:bodyPr anchor="ctr" anchorCtr="0">
            <a:noAutofit/>
          </a:bodyPr>
          <a:lstStyle>
            <a:lvl1pPr marL="0" indent="0" algn="ctr">
              <a:buNone/>
              <a:defRPr sz="2000" i="0">
                <a:solidFill>
                  <a:schemeClr val="tx1"/>
                </a:solidFill>
              </a:defRPr>
            </a:lvl1pPr>
          </a:lstStyle>
          <a:p>
            <a:r>
              <a:rPr lang="en-US" noProof="0" dirty="0"/>
              <a:t>Competitor 4</a:t>
            </a:r>
          </a:p>
          <a:p>
            <a:r>
              <a:rPr lang="en-US" noProof="0" dirty="0"/>
              <a:t>Logo</a:t>
            </a:r>
          </a:p>
        </p:txBody>
      </p:sp>
      <p:sp>
        <p:nvSpPr>
          <p:cNvPr id="24" name="Picture Placeholder 11" descr="Competitors logos quadrant">
            <a:extLst>
              <a:ext uri="{FF2B5EF4-FFF2-40B4-BE49-F238E27FC236}">
                <a16:creationId xmlns:a16="http://schemas.microsoft.com/office/drawing/2014/main" id="{EB1BE7C2-D7E1-44FC-9E2F-07D83234A287}"/>
              </a:ext>
            </a:extLst>
          </p:cNvPr>
          <p:cNvSpPr>
            <a:spLocks noGrp="1"/>
          </p:cNvSpPr>
          <p:nvPr>
            <p:ph type="pic" sz="quarter" idx="43" hasCustomPrompt="1"/>
          </p:nvPr>
        </p:nvSpPr>
        <p:spPr>
          <a:xfrm>
            <a:off x="6496986" y="5026288"/>
            <a:ext cx="1772153" cy="777240"/>
          </a:xfrm>
          <a:solidFill>
            <a:schemeClr val="bg1">
              <a:alpha val="50000"/>
            </a:schemeClr>
          </a:solidFill>
        </p:spPr>
        <p:txBody>
          <a:bodyPr anchor="ctr" anchorCtr="0">
            <a:noAutofit/>
          </a:bodyPr>
          <a:lstStyle>
            <a:lvl1pPr marL="0" indent="0" algn="ctr">
              <a:buNone/>
              <a:defRPr sz="2000" i="0">
                <a:solidFill>
                  <a:schemeClr val="tx1"/>
                </a:solidFill>
              </a:defRPr>
            </a:lvl1pPr>
          </a:lstStyle>
          <a:p>
            <a:r>
              <a:rPr lang="en-US" noProof="0" dirty="0"/>
              <a:t>Competitor 5</a:t>
            </a:r>
          </a:p>
          <a:p>
            <a:r>
              <a:rPr lang="en-US" noProof="0" dirty="0"/>
              <a:t>Logo</a:t>
            </a:r>
          </a:p>
        </p:txBody>
      </p:sp>
      <p:sp>
        <p:nvSpPr>
          <p:cNvPr id="25" name="Picture Placeholder 11" descr="Competitors logos quadrant">
            <a:extLst>
              <a:ext uri="{FF2B5EF4-FFF2-40B4-BE49-F238E27FC236}">
                <a16:creationId xmlns:a16="http://schemas.microsoft.com/office/drawing/2014/main" id="{CC78793E-2DD2-4C95-911F-5128AE36DF8B}"/>
              </a:ext>
            </a:extLst>
          </p:cNvPr>
          <p:cNvSpPr>
            <a:spLocks noGrp="1"/>
          </p:cNvSpPr>
          <p:nvPr>
            <p:ph type="pic" sz="quarter" idx="44" hasCustomPrompt="1"/>
          </p:nvPr>
        </p:nvSpPr>
        <p:spPr>
          <a:xfrm>
            <a:off x="9571158" y="5289302"/>
            <a:ext cx="1772153" cy="777240"/>
          </a:xfrm>
          <a:solidFill>
            <a:schemeClr val="bg1">
              <a:alpha val="50000"/>
            </a:schemeClr>
          </a:solidFill>
        </p:spPr>
        <p:txBody>
          <a:bodyPr anchor="ctr" anchorCtr="0">
            <a:noAutofit/>
          </a:bodyPr>
          <a:lstStyle>
            <a:lvl1pPr marL="0" indent="0" algn="ctr">
              <a:buNone/>
              <a:defRPr sz="2000" i="0">
                <a:solidFill>
                  <a:schemeClr val="tx1"/>
                </a:solidFill>
              </a:defRPr>
            </a:lvl1pPr>
          </a:lstStyle>
          <a:p>
            <a:r>
              <a:rPr lang="en-US" noProof="0" dirty="0"/>
              <a:t>Competitor 6</a:t>
            </a:r>
          </a:p>
          <a:p>
            <a:r>
              <a:rPr lang="en-US" noProof="0" dirty="0"/>
              <a:t>Logo</a:t>
            </a:r>
          </a:p>
        </p:txBody>
      </p:sp>
      <p:sp>
        <p:nvSpPr>
          <p:cNvPr id="26" name="Text Placeholder 7">
            <a:extLst>
              <a:ext uri="{FF2B5EF4-FFF2-40B4-BE49-F238E27FC236}">
                <a16:creationId xmlns:a16="http://schemas.microsoft.com/office/drawing/2014/main" id="{242F0CC5-5779-42DA-8794-6726B62CC769}"/>
              </a:ext>
            </a:extLst>
          </p:cNvPr>
          <p:cNvSpPr>
            <a:spLocks noGrp="1"/>
          </p:cNvSpPr>
          <p:nvPr>
            <p:ph type="body" sz="quarter" idx="46" hasCustomPrompt="1"/>
          </p:nvPr>
        </p:nvSpPr>
        <p:spPr>
          <a:xfrm>
            <a:off x="788628" y="4089581"/>
            <a:ext cx="2741612" cy="248888"/>
          </a:xfrm>
        </p:spPr>
        <p:txBody>
          <a:bodyPr>
            <a:noAutofit/>
          </a:bodyPr>
          <a:lstStyle>
            <a:lvl1pPr marL="0" indent="0">
              <a:buNone/>
              <a:defRPr sz="1400" b="1">
                <a:solidFill>
                  <a:schemeClr val="tx1"/>
                </a:solidFill>
              </a:defRPr>
            </a:lvl1pPr>
            <a:lvl2pPr marL="457200" indent="0">
              <a:buNone/>
              <a:defRPr sz="1200" b="1"/>
            </a:lvl2pPr>
            <a:lvl3pPr>
              <a:defRPr sz="1200" b="1"/>
            </a:lvl3pPr>
            <a:lvl4pPr>
              <a:defRPr sz="1200" b="1"/>
            </a:lvl4pPr>
            <a:lvl5pPr>
              <a:defRPr sz="1200" b="1"/>
            </a:lvl5pPr>
          </a:lstStyle>
          <a:p>
            <a:pPr lvl="0"/>
            <a:r>
              <a:rPr lang="en-US" noProof="0"/>
              <a:t>More expensive</a:t>
            </a:r>
          </a:p>
        </p:txBody>
      </p:sp>
      <p:sp>
        <p:nvSpPr>
          <p:cNvPr id="31" name="Text Placeholder 7">
            <a:extLst>
              <a:ext uri="{FF2B5EF4-FFF2-40B4-BE49-F238E27FC236}">
                <a16:creationId xmlns:a16="http://schemas.microsoft.com/office/drawing/2014/main" id="{A1687596-F4AA-47A2-B151-DE1D2D317A9F}"/>
              </a:ext>
            </a:extLst>
          </p:cNvPr>
          <p:cNvSpPr>
            <a:spLocks noGrp="1"/>
          </p:cNvSpPr>
          <p:nvPr>
            <p:ph type="body" sz="quarter" idx="47" hasCustomPrompt="1"/>
          </p:nvPr>
        </p:nvSpPr>
        <p:spPr>
          <a:xfrm>
            <a:off x="8730592" y="4089581"/>
            <a:ext cx="2741612" cy="248888"/>
          </a:xfrm>
        </p:spPr>
        <p:txBody>
          <a:bodyPr>
            <a:noAutofit/>
          </a:bodyPr>
          <a:lstStyle>
            <a:lvl1pPr marL="0" indent="0" algn="r">
              <a:buNone/>
              <a:defRPr sz="1400" b="1">
                <a:solidFill>
                  <a:schemeClr val="tx1"/>
                </a:solidFill>
              </a:defRPr>
            </a:lvl1pPr>
            <a:lvl2pPr marL="457200" indent="0">
              <a:buNone/>
              <a:defRPr sz="1200" b="1"/>
            </a:lvl2pPr>
            <a:lvl3pPr>
              <a:defRPr sz="1200" b="1"/>
            </a:lvl3pPr>
            <a:lvl4pPr>
              <a:defRPr sz="1200" b="1"/>
            </a:lvl4pPr>
            <a:lvl5pPr>
              <a:defRPr sz="1200" b="1"/>
            </a:lvl5pPr>
          </a:lstStyle>
          <a:p>
            <a:pPr lvl="0"/>
            <a:r>
              <a:rPr lang="en-US" noProof="0"/>
              <a:t>Less expensive</a:t>
            </a:r>
          </a:p>
        </p:txBody>
      </p:sp>
      <p:sp>
        <p:nvSpPr>
          <p:cNvPr id="33" name="Text Placeholder 7">
            <a:extLst>
              <a:ext uri="{FF2B5EF4-FFF2-40B4-BE49-F238E27FC236}">
                <a16:creationId xmlns:a16="http://schemas.microsoft.com/office/drawing/2014/main" id="{70B300A8-8F26-4803-B75B-4109631B8AD7}"/>
              </a:ext>
            </a:extLst>
          </p:cNvPr>
          <p:cNvSpPr>
            <a:spLocks noGrp="1"/>
          </p:cNvSpPr>
          <p:nvPr>
            <p:ph type="body" sz="quarter" idx="48" hasCustomPrompt="1"/>
          </p:nvPr>
        </p:nvSpPr>
        <p:spPr>
          <a:xfrm>
            <a:off x="3716416" y="6208556"/>
            <a:ext cx="2741612" cy="248888"/>
          </a:xfrm>
        </p:spPr>
        <p:txBody>
          <a:bodyPr>
            <a:noAutofit/>
          </a:bodyPr>
          <a:lstStyle>
            <a:lvl1pPr marL="0" indent="0" algn="ctr">
              <a:buNone/>
              <a:defRPr sz="1400" b="1">
                <a:solidFill>
                  <a:schemeClr val="tx1"/>
                </a:solidFill>
              </a:defRPr>
            </a:lvl1pPr>
            <a:lvl2pPr marL="457200" indent="0">
              <a:buNone/>
              <a:defRPr sz="1200" b="1"/>
            </a:lvl2pPr>
            <a:lvl3pPr>
              <a:defRPr sz="1200" b="1"/>
            </a:lvl3pPr>
            <a:lvl4pPr>
              <a:defRPr sz="1200" b="1"/>
            </a:lvl4pPr>
            <a:lvl5pPr>
              <a:defRPr sz="1200" b="1"/>
            </a:lvl5pPr>
          </a:lstStyle>
          <a:p>
            <a:pPr lvl="0"/>
            <a:r>
              <a:rPr lang="en-US" noProof="0"/>
              <a:t>Less convenient</a:t>
            </a:r>
          </a:p>
        </p:txBody>
      </p:sp>
      <p:sp>
        <p:nvSpPr>
          <p:cNvPr id="34" name="Text Placeholder 7">
            <a:extLst>
              <a:ext uri="{FF2B5EF4-FFF2-40B4-BE49-F238E27FC236}">
                <a16:creationId xmlns:a16="http://schemas.microsoft.com/office/drawing/2014/main" id="{652D52EF-59ED-4ADC-B2F9-DFFB875F5A5F}"/>
              </a:ext>
            </a:extLst>
          </p:cNvPr>
          <p:cNvSpPr>
            <a:spLocks noGrp="1"/>
          </p:cNvSpPr>
          <p:nvPr>
            <p:ph type="body" sz="quarter" idx="49" hasCustomPrompt="1"/>
          </p:nvPr>
        </p:nvSpPr>
        <p:spPr>
          <a:xfrm>
            <a:off x="3716416" y="1876140"/>
            <a:ext cx="2741612" cy="248888"/>
          </a:xfrm>
        </p:spPr>
        <p:txBody>
          <a:bodyPr>
            <a:noAutofit/>
          </a:bodyPr>
          <a:lstStyle>
            <a:lvl1pPr marL="0" indent="0" algn="ctr">
              <a:buNone/>
              <a:defRPr sz="1400" b="1">
                <a:solidFill>
                  <a:schemeClr val="tx1"/>
                </a:solidFill>
              </a:defRPr>
            </a:lvl1pPr>
            <a:lvl2pPr marL="457200" indent="0">
              <a:buNone/>
              <a:defRPr sz="1200" b="1"/>
            </a:lvl2pPr>
            <a:lvl3pPr>
              <a:defRPr sz="1200" b="1"/>
            </a:lvl3pPr>
            <a:lvl4pPr>
              <a:defRPr sz="1200" b="1"/>
            </a:lvl4pPr>
            <a:lvl5pPr>
              <a:defRPr sz="1200" b="1"/>
            </a:lvl5pPr>
          </a:lstStyle>
          <a:p>
            <a:pPr lvl="0"/>
            <a:r>
              <a:rPr lang="en-US" noProof="0"/>
              <a:t>More convenient</a:t>
            </a:r>
          </a:p>
        </p:txBody>
      </p:sp>
      <p:sp>
        <p:nvSpPr>
          <p:cNvPr id="35" name="Picture Placeholder 13">
            <a:extLst>
              <a:ext uri="{FF2B5EF4-FFF2-40B4-BE49-F238E27FC236}">
                <a16:creationId xmlns:a16="http://schemas.microsoft.com/office/drawing/2014/main" id="{2126427F-C54E-4B7F-9641-938D9541923F}"/>
              </a:ext>
            </a:extLst>
          </p:cNvPr>
          <p:cNvSpPr>
            <a:spLocks noGrp="1"/>
          </p:cNvSpPr>
          <p:nvPr>
            <p:ph type="pic" sz="quarter" idx="50"/>
          </p:nvPr>
        </p:nvSpPr>
        <p:spPr>
          <a:xfrm>
            <a:off x="9013409" y="1981647"/>
            <a:ext cx="2331720" cy="539496"/>
          </a:xfrm>
          <a:solidFill>
            <a:schemeClr val="bg1"/>
          </a:solidFill>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478640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Steps Content Layou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E1BF711-AD1E-4C2A-92AA-123A8E0CCD99}"/>
              </a:ext>
            </a:extLst>
          </p:cNvPr>
          <p:cNvSpPr>
            <a:spLocks noGrp="1"/>
          </p:cNvSpPr>
          <p:nvPr>
            <p:ph type="title" hasCustomPrompt="1"/>
          </p:nvPr>
        </p:nvSpPr>
        <p:spPr>
          <a:xfrm>
            <a:off x="838200" y="1506660"/>
            <a:ext cx="6121400" cy="761540"/>
          </a:xfrm>
        </p:spPr>
        <p:txBody>
          <a:bodyPr lIns="0" tIns="0" rIns="0" bIns="0" anchor="b" anchorCtr="0">
            <a:normAutofit/>
          </a:bodyPr>
          <a:lstStyle>
            <a:lvl1pPr>
              <a:defRPr sz="3600" b="1"/>
            </a:lvl1pPr>
          </a:lstStyle>
          <a:p>
            <a:r>
              <a:rPr lang="en-US" noProof="0"/>
              <a:t>CLICK TO EDIT</a:t>
            </a:r>
          </a:p>
        </p:txBody>
      </p:sp>
      <p:sp>
        <p:nvSpPr>
          <p:cNvPr id="18" name="Rectangle 17">
            <a:extLst>
              <a:ext uri="{FF2B5EF4-FFF2-40B4-BE49-F238E27FC236}">
                <a16:creationId xmlns:a16="http://schemas.microsoft.com/office/drawing/2014/main" id="{9DC30695-97E1-4601-8C7B-961D69628644}"/>
              </a:ext>
            </a:extLst>
          </p:cNvPr>
          <p:cNvSpPr/>
          <p:nvPr userDrawn="1"/>
        </p:nvSpPr>
        <p:spPr>
          <a:xfrm>
            <a:off x="838200" y="3703320"/>
            <a:ext cx="3528000" cy="315468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29" name="Text Placeholder 2">
            <a:extLst>
              <a:ext uri="{FF2B5EF4-FFF2-40B4-BE49-F238E27FC236}">
                <a16:creationId xmlns:a16="http://schemas.microsoft.com/office/drawing/2014/main" id="{E2B5B824-F1E4-4ADF-B1C2-3DBA2FC66495}"/>
              </a:ext>
            </a:extLst>
          </p:cNvPr>
          <p:cNvSpPr>
            <a:spLocks noGrp="1"/>
          </p:cNvSpPr>
          <p:nvPr>
            <p:ph type="body" idx="34" hasCustomPrompt="1"/>
          </p:nvPr>
        </p:nvSpPr>
        <p:spPr>
          <a:xfrm>
            <a:off x="1279896" y="3829204"/>
            <a:ext cx="2737417" cy="478453"/>
          </a:xfrm>
        </p:spPr>
        <p:txBody>
          <a:bodyPr lIns="0" tIns="0" rIns="0" bIns="0" anchor="b">
            <a:normAutofit/>
          </a:bodyPr>
          <a:lstStyle>
            <a:lvl1pPr marL="0" indent="0" algn="l">
              <a:spcBef>
                <a:spcPts val="600"/>
              </a:spcBef>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22" name="Text Placeholder 2">
            <a:extLst>
              <a:ext uri="{FF2B5EF4-FFF2-40B4-BE49-F238E27FC236}">
                <a16:creationId xmlns:a16="http://schemas.microsoft.com/office/drawing/2014/main" id="{CADBF3A0-15C9-427F-8FD2-15ED840D4E0D}"/>
              </a:ext>
            </a:extLst>
          </p:cNvPr>
          <p:cNvSpPr>
            <a:spLocks noGrp="1"/>
          </p:cNvSpPr>
          <p:nvPr>
            <p:ph type="body" idx="13"/>
          </p:nvPr>
        </p:nvSpPr>
        <p:spPr>
          <a:xfrm>
            <a:off x="1275701" y="4617038"/>
            <a:ext cx="2741612" cy="1463785"/>
          </a:xfrm>
        </p:spPr>
        <p:txBody>
          <a:bodyPr lIns="0" tIns="0" rIns="0" bIns="0" anchor="t" anchorCtr="0">
            <a:normAutofit/>
          </a:bodyPr>
          <a:lstStyle>
            <a:lvl1pPr marL="216000" indent="-216000">
              <a:spcBef>
                <a:spcPts val="600"/>
              </a:spcBef>
              <a:buClr>
                <a:schemeClr val="accent4">
                  <a:lumMod val="60000"/>
                  <a:lumOff val="40000"/>
                </a:schemeClr>
              </a:buClr>
              <a:buFont typeface="Wingdings" panose="05000000000000000000" pitchFamily="2" charset="2"/>
              <a:buChar char="§"/>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4" name="Text Placeholder 2">
            <a:extLst>
              <a:ext uri="{FF2B5EF4-FFF2-40B4-BE49-F238E27FC236}">
                <a16:creationId xmlns:a16="http://schemas.microsoft.com/office/drawing/2014/main" id="{C5E37954-2587-4B97-88B7-FA4C7604AC87}"/>
              </a:ext>
            </a:extLst>
          </p:cNvPr>
          <p:cNvSpPr>
            <a:spLocks noGrp="1"/>
          </p:cNvSpPr>
          <p:nvPr>
            <p:ph type="body" idx="37"/>
          </p:nvPr>
        </p:nvSpPr>
        <p:spPr>
          <a:xfrm>
            <a:off x="862259" y="2739982"/>
            <a:ext cx="3432374" cy="845403"/>
          </a:xfrm>
        </p:spPr>
        <p:txBody>
          <a:bodyPr lIns="0" tIns="0" rIns="0" bIns="0" anchor="t" anchorCtr="0">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Rectangle 18">
            <a:extLst>
              <a:ext uri="{FF2B5EF4-FFF2-40B4-BE49-F238E27FC236}">
                <a16:creationId xmlns:a16="http://schemas.microsoft.com/office/drawing/2014/main" id="{E250C9FB-EE54-4D19-932C-4EF9C7CC93B4}"/>
              </a:ext>
            </a:extLst>
          </p:cNvPr>
          <p:cNvSpPr/>
          <p:nvPr userDrawn="1"/>
        </p:nvSpPr>
        <p:spPr>
          <a:xfrm>
            <a:off x="4368003" y="2944943"/>
            <a:ext cx="3510000" cy="31546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Text Placeholder 2">
            <a:extLst>
              <a:ext uri="{FF2B5EF4-FFF2-40B4-BE49-F238E27FC236}">
                <a16:creationId xmlns:a16="http://schemas.microsoft.com/office/drawing/2014/main" id="{0DA829CB-8433-4580-B34A-C48512DF4776}"/>
              </a:ext>
            </a:extLst>
          </p:cNvPr>
          <p:cNvSpPr>
            <a:spLocks noGrp="1"/>
          </p:cNvSpPr>
          <p:nvPr>
            <p:ph type="body" idx="38" hasCustomPrompt="1"/>
          </p:nvPr>
        </p:nvSpPr>
        <p:spPr>
          <a:xfrm>
            <a:off x="4813818" y="3070827"/>
            <a:ext cx="2718357" cy="478453"/>
          </a:xfrm>
        </p:spPr>
        <p:txBody>
          <a:bodyPr lIns="0" tIns="0" rIns="0" bIns="0" anchor="b">
            <a:normAutofit/>
          </a:bodyPr>
          <a:lstStyle>
            <a:lvl1pPr marL="0" indent="0" algn="l">
              <a:spcBef>
                <a:spcPts val="600"/>
              </a:spcBef>
              <a:buNone/>
              <a:defRPr sz="2000" b="1"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21" name="Text Placeholder 2">
            <a:extLst>
              <a:ext uri="{FF2B5EF4-FFF2-40B4-BE49-F238E27FC236}">
                <a16:creationId xmlns:a16="http://schemas.microsoft.com/office/drawing/2014/main" id="{2B17A0E8-5FE1-4EDB-9912-D15DE0F515CA}"/>
              </a:ext>
            </a:extLst>
          </p:cNvPr>
          <p:cNvSpPr>
            <a:spLocks noGrp="1"/>
          </p:cNvSpPr>
          <p:nvPr>
            <p:ph type="body" idx="39"/>
          </p:nvPr>
        </p:nvSpPr>
        <p:spPr>
          <a:xfrm>
            <a:off x="4809623" y="3858661"/>
            <a:ext cx="2718358" cy="2077777"/>
          </a:xfrm>
        </p:spPr>
        <p:txBody>
          <a:bodyPr lIns="0" tIns="0" rIns="0" bIns="0" anchor="t" anchorCtr="0">
            <a:normAutofit/>
          </a:bodyPr>
          <a:lstStyle>
            <a:lvl1pPr marL="216000" indent="-216000">
              <a:spcBef>
                <a:spcPts val="600"/>
              </a:spcBef>
              <a:buClr>
                <a:schemeClr val="accent4">
                  <a:lumMod val="60000"/>
                  <a:lumOff val="40000"/>
                </a:schemeClr>
              </a:buClr>
              <a:buFont typeface="Wingdings" panose="05000000000000000000" pitchFamily="2" charset="2"/>
              <a:buChar char="§"/>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3" name="Rectangle 22">
            <a:extLst>
              <a:ext uri="{FF2B5EF4-FFF2-40B4-BE49-F238E27FC236}">
                <a16:creationId xmlns:a16="http://schemas.microsoft.com/office/drawing/2014/main" id="{5F78EA48-44FB-466C-808A-654F878A2BE5}"/>
              </a:ext>
            </a:extLst>
          </p:cNvPr>
          <p:cNvSpPr/>
          <p:nvPr userDrawn="1"/>
        </p:nvSpPr>
        <p:spPr>
          <a:xfrm>
            <a:off x="7859550" y="914400"/>
            <a:ext cx="3492000" cy="41970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Text Placeholder 2">
            <a:extLst>
              <a:ext uri="{FF2B5EF4-FFF2-40B4-BE49-F238E27FC236}">
                <a16:creationId xmlns:a16="http://schemas.microsoft.com/office/drawing/2014/main" id="{858E05EE-476C-464F-97E9-AB4404E1031E}"/>
              </a:ext>
            </a:extLst>
          </p:cNvPr>
          <p:cNvSpPr>
            <a:spLocks noGrp="1"/>
          </p:cNvSpPr>
          <p:nvPr>
            <p:ph type="body" idx="40" hasCustomPrompt="1"/>
          </p:nvPr>
        </p:nvSpPr>
        <p:spPr>
          <a:xfrm>
            <a:off x="8301247" y="1040284"/>
            <a:ext cx="2728138" cy="478453"/>
          </a:xfrm>
        </p:spPr>
        <p:txBody>
          <a:bodyPr lIns="0" tIns="0" rIns="0" bIns="0" anchor="b">
            <a:normAutofit/>
          </a:bodyPr>
          <a:lstStyle>
            <a:lvl1pPr marL="0" indent="0" algn="l">
              <a:spcBef>
                <a:spcPts val="600"/>
              </a:spcBef>
              <a:buNone/>
              <a:defRPr sz="2000" b="1" i="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25" name="Text Placeholder 2">
            <a:extLst>
              <a:ext uri="{FF2B5EF4-FFF2-40B4-BE49-F238E27FC236}">
                <a16:creationId xmlns:a16="http://schemas.microsoft.com/office/drawing/2014/main" id="{3A2B7032-E785-4A36-9ADB-097498F9D09B}"/>
              </a:ext>
            </a:extLst>
          </p:cNvPr>
          <p:cNvSpPr>
            <a:spLocks noGrp="1"/>
          </p:cNvSpPr>
          <p:nvPr>
            <p:ph type="body" idx="41"/>
          </p:nvPr>
        </p:nvSpPr>
        <p:spPr>
          <a:xfrm>
            <a:off x="8292856" y="1828117"/>
            <a:ext cx="2731930" cy="3112371"/>
          </a:xfrm>
        </p:spPr>
        <p:txBody>
          <a:bodyPr lIns="0" tIns="0" rIns="0" bIns="0" anchor="t" anchorCtr="0">
            <a:normAutofit/>
          </a:bodyPr>
          <a:lstStyle>
            <a:lvl1pPr marL="216000" indent="-216000">
              <a:spcBef>
                <a:spcPts val="600"/>
              </a:spcBef>
              <a:buClr>
                <a:schemeClr val="accent1"/>
              </a:buClr>
              <a:buFont typeface="Wingdings" panose="05000000000000000000" pitchFamily="2" charset="2"/>
              <a:buChar char="§"/>
              <a:defRPr sz="1400" b="0" i="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6" name="Text Placeholder 2">
            <a:extLst>
              <a:ext uri="{FF2B5EF4-FFF2-40B4-BE49-F238E27FC236}">
                <a16:creationId xmlns:a16="http://schemas.microsoft.com/office/drawing/2014/main" id="{C978BB3C-0EC9-4911-AF98-3B17C4CE8FA3}"/>
              </a:ext>
            </a:extLst>
          </p:cNvPr>
          <p:cNvSpPr>
            <a:spLocks noGrp="1"/>
          </p:cNvSpPr>
          <p:nvPr>
            <p:ph type="body" idx="42" hasCustomPrompt="1"/>
          </p:nvPr>
        </p:nvSpPr>
        <p:spPr>
          <a:xfrm>
            <a:off x="1279896" y="4348591"/>
            <a:ext cx="2741611" cy="246279"/>
          </a:xfrm>
        </p:spPr>
        <p:txBody>
          <a:bodyPr lIns="0" tIns="0" rIns="0" bIns="0" anchor="b">
            <a:normAutofit/>
          </a:bodyPr>
          <a:lstStyle>
            <a:lvl1pPr marL="0" indent="0" algn="l">
              <a:spcBef>
                <a:spcPts val="600"/>
              </a:spcBef>
              <a:buNone/>
              <a:defRPr sz="1400" b="1" i="1">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28" name="Text Placeholder 2">
            <a:extLst>
              <a:ext uri="{FF2B5EF4-FFF2-40B4-BE49-F238E27FC236}">
                <a16:creationId xmlns:a16="http://schemas.microsoft.com/office/drawing/2014/main" id="{FF3182A3-A2A8-4CAF-9CB8-8D2AFF31639B}"/>
              </a:ext>
            </a:extLst>
          </p:cNvPr>
          <p:cNvSpPr>
            <a:spLocks noGrp="1"/>
          </p:cNvSpPr>
          <p:nvPr>
            <p:ph type="body" idx="43" hasCustomPrompt="1"/>
          </p:nvPr>
        </p:nvSpPr>
        <p:spPr>
          <a:xfrm>
            <a:off x="4813818" y="3590214"/>
            <a:ext cx="2718357" cy="246279"/>
          </a:xfrm>
        </p:spPr>
        <p:txBody>
          <a:bodyPr lIns="0" tIns="0" rIns="0" bIns="0" anchor="b">
            <a:normAutofit/>
          </a:bodyPr>
          <a:lstStyle>
            <a:lvl1pPr marL="0" indent="0" algn="l">
              <a:spcBef>
                <a:spcPts val="600"/>
              </a:spcBef>
              <a:buNone/>
              <a:defRPr sz="1400" b="1" i="1">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31" name="Text Placeholder 2">
            <a:extLst>
              <a:ext uri="{FF2B5EF4-FFF2-40B4-BE49-F238E27FC236}">
                <a16:creationId xmlns:a16="http://schemas.microsoft.com/office/drawing/2014/main" id="{EAE2A6B1-5D4C-4E87-A1F9-92B4CC63D18E}"/>
              </a:ext>
            </a:extLst>
          </p:cNvPr>
          <p:cNvSpPr>
            <a:spLocks noGrp="1"/>
          </p:cNvSpPr>
          <p:nvPr>
            <p:ph type="body" idx="44" hasCustomPrompt="1"/>
          </p:nvPr>
        </p:nvSpPr>
        <p:spPr>
          <a:xfrm>
            <a:off x="8301247" y="1559671"/>
            <a:ext cx="2728138" cy="246279"/>
          </a:xfrm>
        </p:spPr>
        <p:txBody>
          <a:bodyPr lIns="0" tIns="0" rIns="0" bIns="0" anchor="b">
            <a:normAutofit/>
          </a:bodyPr>
          <a:lstStyle>
            <a:lvl1pPr marL="0" indent="0" algn="l">
              <a:spcBef>
                <a:spcPts val="600"/>
              </a:spcBef>
              <a:buNone/>
              <a:defRPr sz="1400" b="1" i="1">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27" name="Rectangle 30" descr="Rectangle shape">
            <a:extLst>
              <a:ext uri="{FF2B5EF4-FFF2-40B4-BE49-F238E27FC236}">
                <a16:creationId xmlns:a16="http://schemas.microsoft.com/office/drawing/2014/main" id="{3FD4F881-8EF1-46B0-A01F-F145F6EA85C6}"/>
              </a:ext>
            </a:extLst>
          </p:cNvPr>
          <p:cNvSpPr/>
          <p:nvPr userDrawn="1"/>
        </p:nvSpPr>
        <p:spPr>
          <a:xfrm>
            <a:off x="0" y="2395688"/>
            <a:ext cx="5518372"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66717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le Content Layout">
    <p:spTree>
      <p:nvGrpSpPr>
        <p:cNvPr id="1" name=""/>
        <p:cNvGrpSpPr/>
        <p:nvPr/>
      </p:nvGrpSpPr>
      <p:grpSpPr>
        <a:xfrm>
          <a:off x="0" y="0"/>
          <a:ext cx="0" cy="0"/>
          <a:chOff x="0" y="0"/>
          <a:chExt cx="0" cy="0"/>
        </a:xfrm>
      </p:grpSpPr>
      <p:pic>
        <p:nvPicPr>
          <p:cNvPr id="4098" name="Picture 2" descr="abstract mountains simple wallpaper (#2984723) / Wallbase.cc ...">
            <a:extLst>
              <a:ext uri="{FF2B5EF4-FFF2-40B4-BE49-F238E27FC236}">
                <a16:creationId xmlns:a16="http://schemas.microsoft.com/office/drawing/2014/main" id="{880E9D65-A046-4CAE-BEE7-B1C87CAD462E}"/>
              </a:ext>
            </a:extLst>
          </p:cNvPr>
          <p:cNvPicPr>
            <a:picLocks noChangeAspect="1" noChangeArrowheads="1"/>
          </p:cNvPicPr>
          <p:nvPr userDrawn="1"/>
        </p:nvPicPr>
        <p:blipFill>
          <a:blip r:embed="rId2">
            <a:lum bright="70000" contrast="-70000"/>
            <a:extLst>
              <a:ext uri="{BEBA8EAE-BF5A-486C-A8C5-ECC9F3942E4B}">
                <a14:imgProps xmlns:a14="http://schemas.microsoft.com/office/drawing/2010/main">
                  <a14:imgLayer r:embed="rId3">
                    <a14:imgEffect>
                      <a14:sharpenSoften amount="25000"/>
                    </a14:imgEffect>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7" descr="Rectangle shape">
            <a:extLst>
              <a:ext uri="{FF2B5EF4-FFF2-40B4-BE49-F238E27FC236}">
                <a16:creationId xmlns:a16="http://schemas.microsoft.com/office/drawing/2014/main" id="{910D3137-F829-4B0C-9DDA-97655D838E17}"/>
              </a:ext>
            </a:extLst>
          </p:cNvPr>
          <p:cNvSpPr/>
          <p:nvPr userDrawn="1"/>
        </p:nvSpPr>
        <p:spPr>
          <a:xfrm>
            <a:off x="-13960" y="1102715"/>
            <a:ext cx="3971707" cy="2156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565732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meline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3256085" y="774398"/>
            <a:ext cx="5679831" cy="619448"/>
          </a:xfrm>
        </p:spPr>
        <p:txBody>
          <a:bodyPr lIns="0" tIns="0" rIns="0" bIns="0" anchor="b" anchorCtr="0">
            <a:normAutofit/>
          </a:bodyPr>
          <a:lstStyle>
            <a:lvl1pPr marL="0" algn="ctr"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22" name="Text Placeholder 2">
            <a:extLst>
              <a:ext uri="{FF2B5EF4-FFF2-40B4-BE49-F238E27FC236}">
                <a16:creationId xmlns:a16="http://schemas.microsoft.com/office/drawing/2014/main" id="{FBE302E7-5C2F-4624-AD0C-D1495C751BBE}"/>
              </a:ext>
            </a:extLst>
          </p:cNvPr>
          <p:cNvSpPr>
            <a:spLocks noGrp="1"/>
          </p:cNvSpPr>
          <p:nvPr>
            <p:ph type="body" idx="1" hasCustomPrompt="1"/>
          </p:nvPr>
        </p:nvSpPr>
        <p:spPr>
          <a:xfrm>
            <a:off x="836614" y="4307172"/>
            <a:ext cx="1728216" cy="334918"/>
          </a:xfrm>
        </p:spPr>
        <p:txBody>
          <a:bodyPr lIns="36000" tIns="0" rIns="0" bIns="0" anchor="b">
            <a:normAutofit/>
          </a:bodyP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7" name="Text Placeholder 11">
            <a:extLst>
              <a:ext uri="{FF2B5EF4-FFF2-40B4-BE49-F238E27FC236}">
                <a16:creationId xmlns:a16="http://schemas.microsoft.com/office/drawing/2014/main" id="{90E84C90-8C85-4EBD-A0A8-BE41617041D4}"/>
              </a:ext>
            </a:extLst>
          </p:cNvPr>
          <p:cNvSpPr>
            <a:spLocks noGrp="1"/>
          </p:cNvSpPr>
          <p:nvPr>
            <p:ph type="body" sz="quarter" idx="13"/>
          </p:nvPr>
        </p:nvSpPr>
        <p:spPr>
          <a:xfrm>
            <a:off x="836614" y="4692262"/>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i="0">
                <a:solidFill>
                  <a:schemeClr val="tx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28" name="Text Placeholder 7">
            <a:extLst>
              <a:ext uri="{FF2B5EF4-FFF2-40B4-BE49-F238E27FC236}">
                <a16:creationId xmlns:a16="http://schemas.microsoft.com/office/drawing/2014/main" id="{60C2D7C7-DBCB-4597-8620-C8C9C5A76ABD}"/>
              </a:ext>
            </a:extLst>
          </p:cNvPr>
          <p:cNvSpPr>
            <a:spLocks noGrp="1"/>
          </p:cNvSpPr>
          <p:nvPr>
            <p:ph type="body" sz="quarter" idx="25" hasCustomPrompt="1"/>
          </p:nvPr>
        </p:nvSpPr>
        <p:spPr>
          <a:xfrm>
            <a:off x="836614" y="2923572"/>
            <a:ext cx="1728216" cy="604730"/>
          </a:xfrm>
        </p:spPr>
        <p:txBody>
          <a:bodyPr lIns="36000" tIns="0" rIns="0" bIns="0" anchor="t" anchorCtr="0">
            <a:noAutofit/>
          </a:bodyPr>
          <a:lstStyle>
            <a:lvl1pPr marL="0" indent="0" algn="l">
              <a:buNone/>
              <a:defRPr sz="50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20XX</a:t>
            </a:r>
          </a:p>
        </p:txBody>
      </p:sp>
      <p:sp>
        <p:nvSpPr>
          <p:cNvPr id="29" name="Text Placeholder 2">
            <a:extLst>
              <a:ext uri="{FF2B5EF4-FFF2-40B4-BE49-F238E27FC236}">
                <a16:creationId xmlns:a16="http://schemas.microsoft.com/office/drawing/2014/main" id="{99124C08-3E86-444D-B5D0-F3F9BB16C988}"/>
              </a:ext>
            </a:extLst>
          </p:cNvPr>
          <p:cNvSpPr>
            <a:spLocks noGrp="1"/>
          </p:cNvSpPr>
          <p:nvPr>
            <p:ph type="body" idx="32" hasCustomPrompt="1"/>
          </p:nvPr>
        </p:nvSpPr>
        <p:spPr>
          <a:xfrm>
            <a:off x="836614" y="3590954"/>
            <a:ext cx="1728216" cy="228986"/>
          </a:xfrm>
        </p:spPr>
        <p:txBody>
          <a:bodyPr lIns="36000" tIns="0" rIns="0" bIns="0" anchor="t" anchorCtr="0">
            <a:normAutofit/>
          </a:bodyPr>
          <a:lstStyle>
            <a:lvl1pPr marL="0" indent="0">
              <a:buNone/>
              <a:defRPr sz="1400" b="0" i="1">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30" name="Rectangle 29">
            <a:extLst>
              <a:ext uri="{FF2B5EF4-FFF2-40B4-BE49-F238E27FC236}">
                <a16:creationId xmlns:a16="http://schemas.microsoft.com/office/drawing/2014/main" id="{BB56B47F-3E0D-42C1-966E-767F85C6CF80}"/>
              </a:ext>
            </a:extLst>
          </p:cNvPr>
          <p:cNvSpPr/>
          <p:nvPr userDrawn="1"/>
        </p:nvSpPr>
        <p:spPr>
          <a:xfrm>
            <a:off x="0" y="4039354"/>
            <a:ext cx="12192000" cy="548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32" name="Text Placeholder 2">
            <a:extLst>
              <a:ext uri="{FF2B5EF4-FFF2-40B4-BE49-F238E27FC236}">
                <a16:creationId xmlns:a16="http://schemas.microsoft.com/office/drawing/2014/main" id="{0CE94E73-2035-4848-A777-57D121957C57}"/>
              </a:ext>
            </a:extLst>
          </p:cNvPr>
          <p:cNvSpPr>
            <a:spLocks noGrp="1"/>
          </p:cNvSpPr>
          <p:nvPr>
            <p:ph type="body" idx="33" hasCustomPrompt="1"/>
          </p:nvPr>
        </p:nvSpPr>
        <p:spPr>
          <a:xfrm>
            <a:off x="9588108" y="4307172"/>
            <a:ext cx="1728216" cy="334918"/>
          </a:xfrm>
        </p:spPr>
        <p:txBody>
          <a:bodyPr lIns="36000" tIns="0" rIns="0" bIns="0" anchor="b">
            <a:normAutofit/>
          </a:bodyP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6" name="Text Placeholder 11">
            <a:extLst>
              <a:ext uri="{FF2B5EF4-FFF2-40B4-BE49-F238E27FC236}">
                <a16:creationId xmlns:a16="http://schemas.microsoft.com/office/drawing/2014/main" id="{4D2653B7-297D-4579-B765-779B78649A6D}"/>
              </a:ext>
            </a:extLst>
          </p:cNvPr>
          <p:cNvSpPr>
            <a:spLocks noGrp="1"/>
          </p:cNvSpPr>
          <p:nvPr>
            <p:ph type="body" sz="quarter" idx="34"/>
          </p:nvPr>
        </p:nvSpPr>
        <p:spPr>
          <a:xfrm>
            <a:off x="9588108" y="4692262"/>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i="0">
                <a:solidFill>
                  <a:schemeClr val="tx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37" name="Text Placeholder 7">
            <a:extLst>
              <a:ext uri="{FF2B5EF4-FFF2-40B4-BE49-F238E27FC236}">
                <a16:creationId xmlns:a16="http://schemas.microsoft.com/office/drawing/2014/main" id="{F0FDA4BB-A1AC-401D-BF49-12BA8C00A75E}"/>
              </a:ext>
            </a:extLst>
          </p:cNvPr>
          <p:cNvSpPr>
            <a:spLocks noGrp="1"/>
          </p:cNvSpPr>
          <p:nvPr>
            <p:ph type="body" sz="quarter" idx="35" hasCustomPrompt="1"/>
          </p:nvPr>
        </p:nvSpPr>
        <p:spPr>
          <a:xfrm>
            <a:off x="9588108" y="2923572"/>
            <a:ext cx="1728216" cy="604730"/>
          </a:xfrm>
        </p:spPr>
        <p:txBody>
          <a:bodyPr lIns="36000" tIns="0" rIns="0" bIns="0" anchor="t" anchorCtr="0">
            <a:noAutofit/>
          </a:bodyPr>
          <a:lstStyle>
            <a:lvl1pPr marL="0" indent="0" algn="l">
              <a:buNone/>
              <a:defRPr sz="50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20XX</a:t>
            </a:r>
          </a:p>
        </p:txBody>
      </p:sp>
      <p:sp>
        <p:nvSpPr>
          <p:cNvPr id="38" name="Text Placeholder 2">
            <a:extLst>
              <a:ext uri="{FF2B5EF4-FFF2-40B4-BE49-F238E27FC236}">
                <a16:creationId xmlns:a16="http://schemas.microsoft.com/office/drawing/2014/main" id="{201C09CA-AD2D-489D-8280-D5D5CA6F8E05}"/>
              </a:ext>
            </a:extLst>
          </p:cNvPr>
          <p:cNvSpPr>
            <a:spLocks noGrp="1"/>
          </p:cNvSpPr>
          <p:nvPr>
            <p:ph type="body" idx="36" hasCustomPrompt="1"/>
          </p:nvPr>
        </p:nvSpPr>
        <p:spPr>
          <a:xfrm>
            <a:off x="9588108" y="3590954"/>
            <a:ext cx="1728216" cy="228986"/>
          </a:xfrm>
        </p:spPr>
        <p:txBody>
          <a:bodyPr lIns="36000" tIns="0" rIns="0" bIns="0" anchor="t" anchorCtr="0">
            <a:normAutofit/>
          </a:bodyPr>
          <a:lstStyle>
            <a:lvl1pPr marL="0" indent="0">
              <a:buNone/>
              <a:defRPr sz="1400" b="0" i="1">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39" name="Text Placeholder 2">
            <a:extLst>
              <a:ext uri="{FF2B5EF4-FFF2-40B4-BE49-F238E27FC236}">
                <a16:creationId xmlns:a16="http://schemas.microsoft.com/office/drawing/2014/main" id="{31C95C8F-A3B1-4034-8C7E-60D92AD5A5AF}"/>
              </a:ext>
            </a:extLst>
          </p:cNvPr>
          <p:cNvSpPr>
            <a:spLocks noGrp="1"/>
          </p:cNvSpPr>
          <p:nvPr>
            <p:ph type="body" idx="37" hasCustomPrompt="1"/>
          </p:nvPr>
        </p:nvSpPr>
        <p:spPr>
          <a:xfrm>
            <a:off x="3024487" y="4307172"/>
            <a:ext cx="1728216" cy="334918"/>
          </a:xfrm>
        </p:spPr>
        <p:txBody>
          <a:bodyPr lIns="36000" tIns="0" rIns="0" bIns="0" anchor="b">
            <a:normAutofit/>
          </a:bodyP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40" name="Text Placeholder 11">
            <a:extLst>
              <a:ext uri="{FF2B5EF4-FFF2-40B4-BE49-F238E27FC236}">
                <a16:creationId xmlns:a16="http://schemas.microsoft.com/office/drawing/2014/main" id="{2D64408A-F4D2-4911-A50C-294A6E129634}"/>
              </a:ext>
            </a:extLst>
          </p:cNvPr>
          <p:cNvSpPr>
            <a:spLocks noGrp="1"/>
          </p:cNvSpPr>
          <p:nvPr>
            <p:ph type="body" sz="quarter" idx="38"/>
          </p:nvPr>
        </p:nvSpPr>
        <p:spPr>
          <a:xfrm>
            <a:off x="3024487" y="4692262"/>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i="0">
                <a:solidFill>
                  <a:schemeClr val="tx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41" name="Text Placeholder 7">
            <a:extLst>
              <a:ext uri="{FF2B5EF4-FFF2-40B4-BE49-F238E27FC236}">
                <a16:creationId xmlns:a16="http://schemas.microsoft.com/office/drawing/2014/main" id="{714426FB-8D1F-48A3-87B1-6E4475626168}"/>
              </a:ext>
            </a:extLst>
          </p:cNvPr>
          <p:cNvSpPr>
            <a:spLocks noGrp="1"/>
          </p:cNvSpPr>
          <p:nvPr>
            <p:ph type="body" sz="quarter" idx="39" hasCustomPrompt="1"/>
          </p:nvPr>
        </p:nvSpPr>
        <p:spPr>
          <a:xfrm>
            <a:off x="3024487" y="2923572"/>
            <a:ext cx="1728216" cy="604730"/>
          </a:xfrm>
        </p:spPr>
        <p:txBody>
          <a:bodyPr lIns="36000" tIns="0" rIns="0" bIns="0" anchor="t" anchorCtr="0">
            <a:noAutofit/>
          </a:bodyPr>
          <a:lstStyle>
            <a:lvl1pPr marL="0" indent="0" algn="l">
              <a:buNone/>
              <a:defRPr sz="50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20XX</a:t>
            </a:r>
          </a:p>
        </p:txBody>
      </p:sp>
      <p:sp>
        <p:nvSpPr>
          <p:cNvPr id="42" name="Text Placeholder 2">
            <a:extLst>
              <a:ext uri="{FF2B5EF4-FFF2-40B4-BE49-F238E27FC236}">
                <a16:creationId xmlns:a16="http://schemas.microsoft.com/office/drawing/2014/main" id="{113A947D-3189-4C34-A151-25B6735B5765}"/>
              </a:ext>
            </a:extLst>
          </p:cNvPr>
          <p:cNvSpPr>
            <a:spLocks noGrp="1"/>
          </p:cNvSpPr>
          <p:nvPr>
            <p:ph type="body" idx="40" hasCustomPrompt="1"/>
          </p:nvPr>
        </p:nvSpPr>
        <p:spPr>
          <a:xfrm>
            <a:off x="3024487" y="3590954"/>
            <a:ext cx="1728216" cy="228986"/>
          </a:xfrm>
        </p:spPr>
        <p:txBody>
          <a:bodyPr lIns="36000" tIns="0" rIns="0" bIns="0" anchor="t" anchorCtr="0">
            <a:normAutofit/>
          </a:bodyPr>
          <a:lstStyle>
            <a:lvl1pPr marL="0" indent="0">
              <a:buNone/>
              <a:defRPr sz="1400" b="0" i="1">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43" name="Text Placeholder 2">
            <a:extLst>
              <a:ext uri="{FF2B5EF4-FFF2-40B4-BE49-F238E27FC236}">
                <a16:creationId xmlns:a16="http://schemas.microsoft.com/office/drawing/2014/main" id="{8DFAD3D9-CF77-4D07-8D3C-6946F80F500E}"/>
              </a:ext>
            </a:extLst>
          </p:cNvPr>
          <p:cNvSpPr>
            <a:spLocks noGrp="1"/>
          </p:cNvSpPr>
          <p:nvPr>
            <p:ph type="body" idx="41" hasCustomPrompt="1"/>
          </p:nvPr>
        </p:nvSpPr>
        <p:spPr>
          <a:xfrm>
            <a:off x="5212360" y="4307172"/>
            <a:ext cx="1803644" cy="334918"/>
          </a:xfrm>
        </p:spPr>
        <p:txBody>
          <a:bodyPr lIns="36000" tIns="0" rIns="0" bIns="0" anchor="b">
            <a:normAutofit/>
          </a:bodyP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44" name="Text Placeholder 11">
            <a:extLst>
              <a:ext uri="{FF2B5EF4-FFF2-40B4-BE49-F238E27FC236}">
                <a16:creationId xmlns:a16="http://schemas.microsoft.com/office/drawing/2014/main" id="{3A1A4549-1CA1-4925-A715-C3356C3B5389}"/>
              </a:ext>
            </a:extLst>
          </p:cNvPr>
          <p:cNvSpPr>
            <a:spLocks noGrp="1"/>
          </p:cNvSpPr>
          <p:nvPr>
            <p:ph type="body" sz="quarter" idx="42"/>
          </p:nvPr>
        </p:nvSpPr>
        <p:spPr>
          <a:xfrm>
            <a:off x="5212360" y="4692262"/>
            <a:ext cx="1803644" cy="1142011"/>
          </a:xfrm>
        </p:spPr>
        <p:txBody>
          <a:bodyPr lIns="36000" tIns="0" rIns="0" bIns="0">
            <a:normAutofit/>
          </a:bodyPr>
          <a:lstStyle>
            <a:lvl1pPr marL="0" indent="0">
              <a:buClr>
                <a:schemeClr val="tx2"/>
              </a:buClr>
              <a:buSzPct val="125000"/>
              <a:buFont typeface="Wingdings" panose="05000000000000000000" pitchFamily="2" charset="2"/>
              <a:buNone/>
              <a:defRPr sz="1200" i="0">
                <a:solidFill>
                  <a:schemeClr val="tx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45" name="Text Placeholder 7">
            <a:extLst>
              <a:ext uri="{FF2B5EF4-FFF2-40B4-BE49-F238E27FC236}">
                <a16:creationId xmlns:a16="http://schemas.microsoft.com/office/drawing/2014/main" id="{612C4698-25FA-4C20-A9E3-847CD97AEC77}"/>
              </a:ext>
            </a:extLst>
          </p:cNvPr>
          <p:cNvSpPr>
            <a:spLocks noGrp="1"/>
          </p:cNvSpPr>
          <p:nvPr>
            <p:ph type="body" sz="quarter" idx="43" hasCustomPrompt="1"/>
          </p:nvPr>
        </p:nvSpPr>
        <p:spPr>
          <a:xfrm>
            <a:off x="5212360" y="2923572"/>
            <a:ext cx="1728216" cy="604730"/>
          </a:xfrm>
        </p:spPr>
        <p:txBody>
          <a:bodyPr lIns="36000" tIns="0" rIns="0" bIns="0" anchor="t" anchorCtr="0">
            <a:noAutofit/>
          </a:bodyPr>
          <a:lstStyle>
            <a:lvl1pPr marL="0" indent="0" algn="l">
              <a:buNone/>
              <a:defRPr sz="50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20XX</a:t>
            </a:r>
          </a:p>
        </p:txBody>
      </p:sp>
      <p:sp>
        <p:nvSpPr>
          <p:cNvPr id="46" name="Text Placeholder 2">
            <a:extLst>
              <a:ext uri="{FF2B5EF4-FFF2-40B4-BE49-F238E27FC236}">
                <a16:creationId xmlns:a16="http://schemas.microsoft.com/office/drawing/2014/main" id="{24762162-855D-415D-AF6A-C44F05CE7883}"/>
              </a:ext>
            </a:extLst>
          </p:cNvPr>
          <p:cNvSpPr>
            <a:spLocks noGrp="1"/>
          </p:cNvSpPr>
          <p:nvPr>
            <p:ph type="body" idx="44" hasCustomPrompt="1"/>
          </p:nvPr>
        </p:nvSpPr>
        <p:spPr>
          <a:xfrm>
            <a:off x="5212360" y="3590954"/>
            <a:ext cx="1728216" cy="228986"/>
          </a:xfrm>
        </p:spPr>
        <p:txBody>
          <a:bodyPr lIns="36000" tIns="0" rIns="0" bIns="0" anchor="t" anchorCtr="0">
            <a:normAutofit/>
          </a:bodyPr>
          <a:lstStyle>
            <a:lvl1pPr marL="0" indent="0">
              <a:buNone/>
              <a:defRPr sz="1400" b="0" i="1">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47" name="Text Placeholder 2">
            <a:extLst>
              <a:ext uri="{FF2B5EF4-FFF2-40B4-BE49-F238E27FC236}">
                <a16:creationId xmlns:a16="http://schemas.microsoft.com/office/drawing/2014/main" id="{589D11E9-B94E-4CFA-B405-7F22D3AF9794}"/>
              </a:ext>
            </a:extLst>
          </p:cNvPr>
          <p:cNvSpPr>
            <a:spLocks noGrp="1"/>
          </p:cNvSpPr>
          <p:nvPr>
            <p:ph type="body" idx="45" hasCustomPrompt="1"/>
          </p:nvPr>
        </p:nvSpPr>
        <p:spPr>
          <a:xfrm>
            <a:off x="7400234" y="4307172"/>
            <a:ext cx="1728216" cy="334918"/>
          </a:xfrm>
        </p:spPr>
        <p:txBody>
          <a:bodyPr lIns="36000" tIns="0" rIns="0" bIns="0" anchor="b">
            <a:normAutofit/>
          </a:bodyP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48" name="Text Placeholder 11">
            <a:extLst>
              <a:ext uri="{FF2B5EF4-FFF2-40B4-BE49-F238E27FC236}">
                <a16:creationId xmlns:a16="http://schemas.microsoft.com/office/drawing/2014/main" id="{95BF5016-E7B0-47AC-BFE0-E776F860AF36}"/>
              </a:ext>
            </a:extLst>
          </p:cNvPr>
          <p:cNvSpPr>
            <a:spLocks noGrp="1"/>
          </p:cNvSpPr>
          <p:nvPr>
            <p:ph type="body" sz="quarter" idx="46"/>
          </p:nvPr>
        </p:nvSpPr>
        <p:spPr>
          <a:xfrm>
            <a:off x="7400234" y="4692262"/>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i="0">
                <a:solidFill>
                  <a:schemeClr val="tx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49" name="Text Placeholder 7">
            <a:extLst>
              <a:ext uri="{FF2B5EF4-FFF2-40B4-BE49-F238E27FC236}">
                <a16:creationId xmlns:a16="http://schemas.microsoft.com/office/drawing/2014/main" id="{3228A294-7EF5-49C2-B215-AF1AC293EB34}"/>
              </a:ext>
            </a:extLst>
          </p:cNvPr>
          <p:cNvSpPr>
            <a:spLocks noGrp="1"/>
          </p:cNvSpPr>
          <p:nvPr>
            <p:ph type="body" sz="quarter" idx="47" hasCustomPrompt="1"/>
          </p:nvPr>
        </p:nvSpPr>
        <p:spPr>
          <a:xfrm>
            <a:off x="7400234" y="2923572"/>
            <a:ext cx="1728216" cy="604730"/>
          </a:xfrm>
        </p:spPr>
        <p:txBody>
          <a:bodyPr lIns="36000" tIns="0" rIns="0" bIns="0" anchor="t" anchorCtr="0">
            <a:noAutofit/>
          </a:bodyPr>
          <a:lstStyle>
            <a:lvl1pPr marL="0" indent="0" algn="l">
              <a:buNone/>
              <a:defRPr sz="50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20XX</a:t>
            </a:r>
          </a:p>
        </p:txBody>
      </p:sp>
      <p:sp>
        <p:nvSpPr>
          <p:cNvPr id="50" name="Text Placeholder 2">
            <a:extLst>
              <a:ext uri="{FF2B5EF4-FFF2-40B4-BE49-F238E27FC236}">
                <a16:creationId xmlns:a16="http://schemas.microsoft.com/office/drawing/2014/main" id="{BFF32ED7-F60E-49AC-91A1-3034E8EB0B34}"/>
              </a:ext>
            </a:extLst>
          </p:cNvPr>
          <p:cNvSpPr>
            <a:spLocks noGrp="1"/>
          </p:cNvSpPr>
          <p:nvPr>
            <p:ph type="body" idx="48" hasCustomPrompt="1"/>
          </p:nvPr>
        </p:nvSpPr>
        <p:spPr>
          <a:xfrm>
            <a:off x="7400234" y="3590954"/>
            <a:ext cx="1728216" cy="228986"/>
          </a:xfrm>
        </p:spPr>
        <p:txBody>
          <a:bodyPr lIns="36000" tIns="0" rIns="0" bIns="0" anchor="t" anchorCtr="0">
            <a:normAutofit/>
          </a:bodyPr>
          <a:lstStyle>
            <a:lvl1pPr marL="0" indent="0">
              <a:buNone/>
              <a:defRPr sz="1400" b="0" i="1">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2" name="Rectangle 1">
            <a:extLst>
              <a:ext uri="{FF2B5EF4-FFF2-40B4-BE49-F238E27FC236}">
                <a16:creationId xmlns:a16="http://schemas.microsoft.com/office/drawing/2014/main" id="{5129BCBD-EC3D-4652-99F1-83BD8B568FF6}"/>
              </a:ext>
            </a:extLst>
          </p:cNvPr>
          <p:cNvSpPr/>
          <p:nvPr userDrawn="1"/>
        </p:nvSpPr>
        <p:spPr>
          <a:xfrm>
            <a:off x="897298" y="3924107"/>
            <a:ext cx="256032" cy="256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1" name="Rectangle 50">
            <a:extLst>
              <a:ext uri="{FF2B5EF4-FFF2-40B4-BE49-F238E27FC236}">
                <a16:creationId xmlns:a16="http://schemas.microsoft.com/office/drawing/2014/main" id="{A2ADE57E-F0D9-4D76-B243-DAC787E66091}"/>
              </a:ext>
            </a:extLst>
          </p:cNvPr>
          <p:cNvSpPr/>
          <p:nvPr userDrawn="1"/>
        </p:nvSpPr>
        <p:spPr>
          <a:xfrm>
            <a:off x="9636748" y="3924107"/>
            <a:ext cx="256032" cy="256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2" name="Rectangle 51">
            <a:extLst>
              <a:ext uri="{FF2B5EF4-FFF2-40B4-BE49-F238E27FC236}">
                <a16:creationId xmlns:a16="http://schemas.microsoft.com/office/drawing/2014/main" id="{3D8F9527-D6F7-47B7-93E6-729FA654E51A}"/>
              </a:ext>
            </a:extLst>
          </p:cNvPr>
          <p:cNvSpPr/>
          <p:nvPr userDrawn="1"/>
        </p:nvSpPr>
        <p:spPr>
          <a:xfrm>
            <a:off x="3082161" y="3924107"/>
            <a:ext cx="256032" cy="256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3" name="Rectangle 52">
            <a:extLst>
              <a:ext uri="{FF2B5EF4-FFF2-40B4-BE49-F238E27FC236}">
                <a16:creationId xmlns:a16="http://schemas.microsoft.com/office/drawing/2014/main" id="{33242D9B-895E-4D79-8BC2-6A934BD109F6}"/>
              </a:ext>
            </a:extLst>
          </p:cNvPr>
          <p:cNvSpPr/>
          <p:nvPr userDrawn="1"/>
        </p:nvSpPr>
        <p:spPr>
          <a:xfrm>
            <a:off x="5267024" y="3924107"/>
            <a:ext cx="256032" cy="256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4" name="Rectangle 53">
            <a:extLst>
              <a:ext uri="{FF2B5EF4-FFF2-40B4-BE49-F238E27FC236}">
                <a16:creationId xmlns:a16="http://schemas.microsoft.com/office/drawing/2014/main" id="{B9B79B76-7626-4584-AE9A-4CDF7F0F6430}"/>
              </a:ext>
            </a:extLst>
          </p:cNvPr>
          <p:cNvSpPr/>
          <p:nvPr userDrawn="1"/>
        </p:nvSpPr>
        <p:spPr>
          <a:xfrm>
            <a:off x="7451887" y="3924107"/>
            <a:ext cx="256032" cy="256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5" name="Text Placeholder 2">
            <a:extLst>
              <a:ext uri="{FF2B5EF4-FFF2-40B4-BE49-F238E27FC236}">
                <a16:creationId xmlns:a16="http://schemas.microsoft.com/office/drawing/2014/main" id="{F59B93CA-5AD1-43A8-AF37-7DA25D3B400E}"/>
              </a:ext>
            </a:extLst>
          </p:cNvPr>
          <p:cNvSpPr>
            <a:spLocks noGrp="1"/>
          </p:cNvSpPr>
          <p:nvPr>
            <p:ph type="body" idx="49"/>
          </p:nvPr>
        </p:nvSpPr>
        <p:spPr>
          <a:xfrm>
            <a:off x="5212360" y="1865304"/>
            <a:ext cx="6103964" cy="815993"/>
          </a:xfrm>
        </p:spPr>
        <p:txBody>
          <a:bodyPr lIns="36000" tIns="0" rIns="0" bIns="0" anchor="t" anchorCtr="0">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35" name="Rectangle 27" descr="Rectangle shape">
            <a:extLst>
              <a:ext uri="{FF2B5EF4-FFF2-40B4-BE49-F238E27FC236}">
                <a16:creationId xmlns:a16="http://schemas.microsoft.com/office/drawing/2014/main" id="{DE069B8B-CA4A-46A5-901F-F2C7F60C0C24}"/>
              </a:ext>
            </a:extLst>
          </p:cNvPr>
          <p:cNvSpPr/>
          <p:nvPr userDrawn="1"/>
        </p:nvSpPr>
        <p:spPr>
          <a:xfrm>
            <a:off x="-1" y="1525500"/>
            <a:ext cx="722887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0592278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Text Placeholder 2">
            <a:extLst>
              <a:ext uri="{FF2B5EF4-FFF2-40B4-BE49-F238E27FC236}">
                <a16:creationId xmlns:a16="http://schemas.microsoft.com/office/drawing/2014/main" id="{F947FF51-80C5-433A-A515-4334E29588D0}"/>
              </a:ext>
            </a:extLst>
          </p:cNvPr>
          <p:cNvSpPr>
            <a:spLocks noGrp="1"/>
          </p:cNvSpPr>
          <p:nvPr>
            <p:ph type="body" idx="1"/>
          </p:nvPr>
        </p:nvSpPr>
        <p:spPr>
          <a:xfrm>
            <a:off x="862258" y="3689555"/>
            <a:ext cx="4405067" cy="1737210"/>
          </a:xfrm>
        </p:spPr>
        <p:txBody>
          <a:bodyPr lIns="0" tIns="0" rIns="0" bIns="0" anchor="t" anchorCtr="0">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838201" y="1904701"/>
            <a:ext cx="4422014" cy="1325563"/>
          </a:xfrm>
        </p:spPr>
        <p:txBody>
          <a:bodyPr lIns="0" tIns="0" rIns="0" bIns="0" anchor="b" anchorCtr="0">
            <a:norm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 MASTER TITLE</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7" name="Table Placeholder 6">
            <a:extLst>
              <a:ext uri="{FF2B5EF4-FFF2-40B4-BE49-F238E27FC236}">
                <a16:creationId xmlns:a16="http://schemas.microsoft.com/office/drawing/2014/main" id="{71531890-A142-4CE0-8BD5-856FACD08EA9}"/>
              </a:ext>
            </a:extLst>
          </p:cNvPr>
          <p:cNvSpPr>
            <a:spLocks noGrp="1"/>
          </p:cNvSpPr>
          <p:nvPr>
            <p:ph type="tbl" sz="quarter" idx="17"/>
          </p:nvPr>
        </p:nvSpPr>
        <p:spPr>
          <a:xfrm>
            <a:off x="5656217" y="404813"/>
            <a:ext cx="5673771" cy="5653087"/>
          </a:xfrm>
        </p:spPr>
        <p:txBody>
          <a:bodyPr anchor="ctr" anchorCtr="0">
            <a:normAutofit/>
          </a:bodyPr>
          <a:lstStyle>
            <a:lvl1pPr marL="0" indent="0" algn="ctr">
              <a:buNone/>
              <a:defRPr sz="1800">
                <a:solidFill>
                  <a:schemeClr val="tx1"/>
                </a:solidFill>
              </a:defRPr>
            </a:lvl1pPr>
          </a:lstStyle>
          <a:p>
            <a:r>
              <a:rPr lang="en-US" noProof="0"/>
              <a:t>Click icon to add table</a:t>
            </a:r>
            <a:endParaRPr lang="en-US" noProof="0" dirty="0"/>
          </a:p>
        </p:txBody>
      </p:sp>
      <p:sp>
        <p:nvSpPr>
          <p:cNvPr id="10" name="Rectangle 8" descr="Rectangle shape">
            <a:extLst>
              <a:ext uri="{FF2B5EF4-FFF2-40B4-BE49-F238E27FC236}">
                <a16:creationId xmlns:a16="http://schemas.microsoft.com/office/drawing/2014/main" id="{B429AA89-05C8-451C-B390-2E809555BA84}"/>
              </a:ext>
            </a:extLst>
          </p:cNvPr>
          <p:cNvSpPr/>
          <p:nvPr userDrawn="1"/>
        </p:nvSpPr>
        <p:spPr>
          <a:xfrm>
            <a:off x="0" y="3341010"/>
            <a:ext cx="3723175"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81788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EBCE1DF-09FE-457A-9D5E-E7A8E0F5E7AA}"/>
              </a:ext>
            </a:extLst>
          </p:cNvPr>
          <p:cNvSpPr/>
          <p:nvPr userDrawn="1"/>
        </p:nvSpPr>
        <p:spPr>
          <a:xfrm>
            <a:off x="3956795" y="3011796"/>
            <a:ext cx="2286000" cy="2453474"/>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0508111-4A36-4CF7-86F5-0AD3FDEEDDDF}"/>
              </a:ext>
            </a:extLst>
          </p:cNvPr>
          <p:cNvSpPr/>
          <p:nvPr userDrawn="1"/>
        </p:nvSpPr>
        <p:spPr>
          <a:xfrm>
            <a:off x="9066213" y="3027646"/>
            <a:ext cx="2286000" cy="2453474"/>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5C4E182D-C697-44DF-A090-F131D0302405}"/>
              </a:ext>
            </a:extLst>
          </p:cNvPr>
          <p:cNvSpPr/>
          <p:nvPr userDrawn="1"/>
        </p:nvSpPr>
        <p:spPr>
          <a:xfrm>
            <a:off x="6511504" y="3027646"/>
            <a:ext cx="2286000" cy="2453474"/>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Text Placeholder 2">
            <a:extLst>
              <a:ext uri="{FF2B5EF4-FFF2-40B4-BE49-F238E27FC236}">
                <a16:creationId xmlns:a16="http://schemas.microsoft.com/office/drawing/2014/main" id="{F947FF51-80C5-433A-A515-4334E29588D0}"/>
              </a:ext>
            </a:extLst>
          </p:cNvPr>
          <p:cNvSpPr>
            <a:spLocks noGrp="1"/>
          </p:cNvSpPr>
          <p:nvPr>
            <p:ph type="body" idx="1"/>
          </p:nvPr>
        </p:nvSpPr>
        <p:spPr>
          <a:xfrm>
            <a:off x="862258" y="4812501"/>
            <a:ext cx="2939721" cy="668619"/>
          </a:xfrm>
        </p:spPr>
        <p:txBody>
          <a:bodyPr lIns="0" tIns="0" rIns="0" bIns="0" anchor="t" anchorCtr="0">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838201" y="3027646"/>
            <a:ext cx="2962574" cy="1325563"/>
          </a:xfrm>
        </p:spPr>
        <p:txBody>
          <a:bodyPr lIns="0" tIns="0" rIns="0" bIns="0" anchor="b" anchorCtr="0">
            <a:norm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8" name="Picture Placeholder 7">
            <a:extLst>
              <a:ext uri="{FF2B5EF4-FFF2-40B4-BE49-F238E27FC236}">
                <a16:creationId xmlns:a16="http://schemas.microsoft.com/office/drawing/2014/main" id="{563FB6CB-7DC7-42AB-937B-FACFE1A28AEF}"/>
              </a:ext>
            </a:extLst>
          </p:cNvPr>
          <p:cNvSpPr>
            <a:spLocks noGrp="1"/>
          </p:cNvSpPr>
          <p:nvPr>
            <p:ph type="pic" sz="quarter" idx="17"/>
          </p:nvPr>
        </p:nvSpPr>
        <p:spPr>
          <a:xfrm>
            <a:off x="9066213" y="774398"/>
            <a:ext cx="2286000" cy="2286000"/>
          </a:xfrm>
        </p:spPr>
        <p:txBody>
          <a:bodyPr anchor="ctr" anchorCtr="0">
            <a:normAutofit/>
          </a:bodyPr>
          <a:lstStyle>
            <a:lvl1pPr marL="0" indent="0" algn="ctr">
              <a:buNone/>
              <a:defRPr sz="1800">
                <a:solidFill>
                  <a:schemeClr val="tx1"/>
                </a:solidFill>
              </a:defRPr>
            </a:lvl1pPr>
          </a:lstStyle>
          <a:p>
            <a:r>
              <a:rPr lang="en-US" noProof="0"/>
              <a:t>Click icon to add picture</a:t>
            </a:r>
            <a:endParaRPr lang="en-US" noProof="0" dirty="0"/>
          </a:p>
        </p:txBody>
      </p:sp>
      <p:sp>
        <p:nvSpPr>
          <p:cNvPr id="13" name="Picture Placeholder 7">
            <a:extLst>
              <a:ext uri="{FF2B5EF4-FFF2-40B4-BE49-F238E27FC236}">
                <a16:creationId xmlns:a16="http://schemas.microsoft.com/office/drawing/2014/main" id="{CE5AE5F8-F053-47AB-BCB2-70F2BF5C44E8}"/>
              </a:ext>
            </a:extLst>
          </p:cNvPr>
          <p:cNvSpPr>
            <a:spLocks noGrp="1"/>
          </p:cNvSpPr>
          <p:nvPr>
            <p:ph type="pic" sz="quarter" idx="18"/>
          </p:nvPr>
        </p:nvSpPr>
        <p:spPr>
          <a:xfrm>
            <a:off x="3956795" y="774398"/>
            <a:ext cx="2286000" cy="2286000"/>
          </a:xfrm>
        </p:spPr>
        <p:txBody>
          <a:bodyPr anchor="ctr" anchorCtr="0">
            <a:normAutofit/>
          </a:bodyPr>
          <a:lstStyle>
            <a:lvl1pPr marL="0" indent="0" algn="ctr">
              <a:buNone/>
              <a:defRPr sz="1800">
                <a:solidFill>
                  <a:schemeClr val="tx1"/>
                </a:solidFill>
              </a:defRPr>
            </a:lvl1pPr>
          </a:lstStyle>
          <a:p>
            <a:r>
              <a:rPr lang="en-US" noProof="0"/>
              <a:t>Click icon to add picture</a:t>
            </a:r>
            <a:endParaRPr lang="en-US" noProof="0" dirty="0"/>
          </a:p>
        </p:txBody>
      </p:sp>
      <p:sp>
        <p:nvSpPr>
          <p:cNvPr id="14" name="Picture Placeholder 7">
            <a:extLst>
              <a:ext uri="{FF2B5EF4-FFF2-40B4-BE49-F238E27FC236}">
                <a16:creationId xmlns:a16="http://schemas.microsoft.com/office/drawing/2014/main" id="{D86E9819-052E-4932-AD4D-2E6844D40427}"/>
              </a:ext>
            </a:extLst>
          </p:cNvPr>
          <p:cNvSpPr>
            <a:spLocks noGrp="1"/>
          </p:cNvSpPr>
          <p:nvPr>
            <p:ph type="pic" sz="quarter" idx="19"/>
          </p:nvPr>
        </p:nvSpPr>
        <p:spPr>
          <a:xfrm>
            <a:off x="6511504" y="774398"/>
            <a:ext cx="2286000" cy="2286000"/>
          </a:xfrm>
        </p:spPr>
        <p:txBody>
          <a:bodyPr anchor="ctr" anchorCtr="0">
            <a:normAutofit/>
          </a:bodyPr>
          <a:lstStyle>
            <a:lvl1pPr marL="0" indent="0" algn="ctr">
              <a:buNone/>
              <a:defRPr sz="1800">
                <a:solidFill>
                  <a:schemeClr val="tx1"/>
                </a:solidFill>
              </a:defRPr>
            </a:lvl1pPr>
          </a:lstStyle>
          <a:p>
            <a:r>
              <a:rPr lang="en-US" noProof="0"/>
              <a:t>Click icon to add picture</a:t>
            </a:r>
            <a:endParaRPr lang="en-US" noProof="0" dirty="0"/>
          </a:p>
        </p:txBody>
      </p:sp>
      <p:sp>
        <p:nvSpPr>
          <p:cNvPr id="18" name="Text Placeholder 17">
            <a:extLst>
              <a:ext uri="{FF2B5EF4-FFF2-40B4-BE49-F238E27FC236}">
                <a16:creationId xmlns:a16="http://schemas.microsoft.com/office/drawing/2014/main" id="{1E9CD767-2C5C-4922-8EC2-4DFCB6ECFCB6}"/>
              </a:ext>
            </a:extLst>
          </p:cNvPr>
          <p:cNvSpPr>
            <a:spLocks noGrp="1"/>
          </p:cNvSpPr>
          <p:nvPr>
            <p:ph type="body" sz="quarter" idx="20" hasCustomPrompt="1"/>
          </p:nvPr>
        </p:nvSpPr>
        <p:spPr>
          <a:xfrm>
            <a:off x="4086537" y="3429000"/>
            <a:ext cx="2026516" cy="588620"/>
          </a:xfrm>
        </p:spPr>
        <p:txBody>
          <a:bodyPr>
            <a:noAutofit/>
          </a:bodyPr>
          <a:lstStyle>
            <a:lvl1pPr marL="0" indent="0" algn="ctr">
              <a:spcBef>
                <a:spcPts val="600"/>
              </a:spcBef>
              <a:buNone/>
              <a:defRPr sz="2000" b="1">
                <a:solidFill>
                  <a:schemeClr val="tx1"/>
                </a:solidFill>
                <a:latin typeface="+mj-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Person 1</a:t>
            </a:r>
            <a:br>
              <a:rPr lang="en-US" noProof="0"/>
            </a:br>
            <a:r>
              <a:rPr lang="en-US" noProof="0"/>
              <a:t>Name</a:t>
            </a:r>
          </a:p>
        </p:txBody>
      </p:sp>
      <p:sp>
        <p:nvSpPr>
          <p:cNvPr id="19" name="Text Placeholder 17">
            <a:extLst>
              <a:ext uri="{FF2B5EF4-FFF2-40B4-BE49-F238E27FC236}">
                <a16:creationId xmlns:a16="http://schemas.microsoft.com/office/drawing/2014/main" id="{31851AA2-C176-47A9-A949-3837A394CD94}"/>
              </a:ext>
            </a:extLst>
          </p:cNvPr>
          <p:cNvSpPr>
            <a:spLocks noGrp="1"/>
          </p:cNvSpPr>
          <p:nvPr>
            <p:ph type="body" sz="quarter" idx="21" hasCustomPrompt="1"/>
          </p:nvPr>
        </p:nvSpPr>
        <p:spPr>
          <a:xfrm>
            <a:off x="4087139" y="4051032"/>
            <a:ext cx="2025312" cy="244923"/>
          </a:xfrm>
        </p:spPr>
        <p:txBody>
          <a:bodyPr>
            <a:noAutofit/>
          </a:bodyPr>
          <a:lstStyle>
            <a:lvl1pPr marL="0" indent="0" algn="ctr">
              <a:spcBef>
                <a:spcPts val="600"/>
              </a:spcBef>
              <a:buNone/>
              <a:defRPr sz="1400" b="0" i="1">
                <a:solidFill>
                  <a:schemeClr val="tx1"/>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Team Member Title</a:t>
            </a:r>
          </a:p>
        </p:txBody>
      </p:sp>
      <p:sp>
        <p:nvSpPr>
          <p:cNvPr id="20" name="Text Placeholder 17">
            <a:extLst>
              <a:ext uri="{FF2B5EF4-FFF2-40B4-BE49-F238E27FC236}">
                <a16:creationId xmlns:a16="http://schemas.microsoft.com/office/drawing/2014/main" id="{879156B3-E019-4A41-8242-F0D70D502559}"/>
              </a:ext>
            </a:extLst>
          </p:cNvPr>
          <p:cNvSpPr>
            <a:spLocks noGrp="1"/>
          </p:cNvSpPr>
          <p:nvPr>
            <p:ph type="body" sz="quarter" idx="22"/>
          </p:nvPr>
        </p:nvSpPr>
        <p:spPr>
          <a:xfrm>
            <a:off x="4087139" y="4347988"/>
            <a:ext cx="2025312" cy="841304"/>
          </a:xfrm>
        </p:spPr>
        <p:txBody>
          <a:bodyPr>
            <a:noAutofit/>
          </a:bodyPr>
          <a:lstStyle>
            <a:lvl1pPr marL="0" indent="0" algn="ctr">
              <a:spcBef>
                <a:spcPts val="600"/>
              </a:spcBef>
              <a:buNone/>
              <a:defRPr sz="1400" b="0" i="0">
                <a:solidFill>
                  <a:schemeClr val="tx2"/>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Click to edit Master text styles</a:t>
            </a:r>
          </a:p>
        </p:txBody>
      </p:sp>
      <p:sp>
        <p:nvSpPr>
          <p:cNvPr id="24" name="Text Placeholder 17">
            <a:extLst>
              <a:ext uri="{FF2B5EF4-FFF2-40B4-BE49-F238E27FC236}">
                <a16:creationId xmlns:a16="http://schemas.microsoft.com/office/drawing/2014/main" id="{CB3B3928-67D4-498A-9DED-4FF10BE1A407}"/>
              </a:ext>
            </a:extLst>
          </p:cNvPr>
          <p:cNvSpPr>
            <a:spLocks noGrp="1"/>
          </p:cNvSpPr>
          <p:nvPr>
            <p:ph type="body" sz="quarter" idx="23" hasCustomPrompt="1"/>
          </p:nvPr>
        </p:nvSpPr>
        <p:spPr>
          <a:xfrm>
            <a:off x="6641246" y="3429000"/>
            <a:ext cx="2026516" cy="588620"/>
          </a:xfrm>
        </p:spPr>
        <p:txBody>
          <a:bodyPr>
            <a:noAutofit/>
          </a:bodyPr>
          <a:lstStyle>
            <a:lvl1pPr marL="0" indent="0" algn="ctr">
              <a:spcBef>
                <a:spcPts val="600"/>
              </a:spcBef>
              <a:buNone/>
              <a:defRPr sz="2000" b="1">
                <a:solidFill>
                  <a:schemeClr val="tx1"/>
                </a:solidFill>
                <a:latin typeface="+mj-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Person 1</a:t>
            </a:r>
            <a:br>
              <a:rPr lang="en-US" noProof="0"/>
            </a:br>
            <a:r>
              <a:rPr lang="en-US" noProof="0"/>
              <a:t>Name</a:t>
            </a:r>
          </a:p>
        </p:txBody>
      </p:sp>
      <p:sp>
        <p:nvSpPr>
          <p:cNvPr id="25" name="Text Placeholder 17">
            <a:extLst>
              <a:ext uri="{FF2B5EF4-FFF2-40B4-BE49-F238E27FC236}">
                <a16:creationId xmlns:a16="http://schemas.microsoft.com/office/drawing/2014/main" id="{8464C0AB-BE10-429A-A453-247A538F5D3F}"/>
              </a:ext>
            </a:extLst>
          </p:cNvPr>
          <p:cNvSpPr>
            <a:spLocks noGrp="1"/>
          </p:cNvSpPr>
          <p:nvPr>
            <p:ph type="body" sz="quarter" idx="24" hasCustomPrompt="1"/>
          </p:nvPr>
        </p:nvSpPr>
        <p:spPr>
          <a:xfrm>
            <a:off x="6641848" y="4051032"/>
            <a:ext cx="2025312" cy="244923"/>
          </a:xfrm>
        </p:spPr>
        <p:txBody>
          <a:bodyPr>
            <a:noAutofit/>
          </a:bodyPr>
          <a:lstStyle>
            <a:lvl1pPr marL="0" indent="0" algn="ctr">
              <a:spcBef>
                <a:spcPts val="600"/>
              </a:spcBef>
              <a:buNone/>
              <a:defRPr sz="1400" b="0" i="1">
                <a:solidFill>
                  <a:schemeClr val="tx1"/>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Team Member Title</a:t>
            </a:r>
          </a:p>
        </p:txBody>
      </p:sp>
      <p:sp>
        <p:nvSpPr>
          <p:cNvPr id="26" name="Text Placeholder 17">
            <a:extLst>
              <a:ext uri="{FF2B5EF4-FFF2-40B4-BE49-F238E27FC236}">
                <a16:creationId xmlns:a16="http://schemas.microsoft.com/office/drawing/2014/main" id="{177BAD76-5C75-4FA2-B792-300193BDC997}"/>
              </a:ext>
            </a:extLst>
          </p:cNvPr>
          <p:cNvSpPr>
            <a:spLocks noGrp="1"/>
          </p:cNvSpPr>
          <p:nvPr>
            <p:ph type="body" sz="quarter" idx="25"/>
          </p:nvPr>
        </p:nvSpPr>
        <p:spPr>
          <a:xfrm>
            <a:off x="6641848" y="4347988"/>
            <a:ext cx="2025312" cy="841304"/>
          </a:xfrm>
        </p:spPr>
        <p:txBody>
          <a:bodyPr>
            <a:noAutofit/>
          </a:bodyPr>
          <a:lstStyle>
            <a:lvl1pPr marL="0" indent="0" algn="ctr">
              <a:spcBef>
                <a:spcPts val="600"/>
              </a:spcBef>
              <a:buNone/>
              <a:defRPr sz="1400" b="0" i="0">
                <a:solidFill>
                  <a:schemeClr val="tx2"/>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Click to edit Master text styles</a:t>
            </a:r>
          </a:p>
        </p:txBody>
      </p:sp>
      <p:sp>
        <p:nvSpPr>
          <p:cNvPr id="27" name="Text Placeholder 17">
            <a:extLst>
              <a:ext uri="{FF2B5EF4-FFF2-40B4-BE49-F238E27FC236}">
                <a16:creationId xmlns:a16="http://schemas.microsoft.com/office/drawing/2014/main" id="{ACFBCF6D-5E27-4808-BA1C-6F72DDAAC697}"/>
              </a:ext>
            </a:extLst>
          </p:cNvPr>
          <p:cNvSpPr>
            <a:spLocks noGrp="1"/>
          </p:cNvSpPr>
          <p:nvPr>
            <p:ph type="body" sz="quarter" idx="26" hasCustomPrompt="1"/>
          </p:nvPr>
        </p:nvSpPr>
        <p:spPr>
          <a:xfrm>
            <a:off x="9195955" y="3429000"/>
            <a:ext cx="2026516" cy="588620"/>
          </a:xfrm>
        </p:spPr>
        <p:txBody>
          <a:bodyPr>
            <a:noAutofit/>
          </a:bodyPr>
          <a:lstStyle>
            <a:lvl1pPr marL="0" indent="0" algn="ctr">
              <a:spcBef>
                <a:spcPts val="600"/>
              </a:spcBef>
              <a:buNone/>
              <a:defRPr sz="2000" b="1">
                <a:solidFill>
                  <a:schemeClr val="tx1"/>
                </a:solidFill>
                <a:latin typeface="+mj-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Person 1</a:t>
            </a:r>
            <a:br>
              <a:rPr lang="en-US" noProof="0"/>
            </a:br>
            <a:r>
              <a:rPr lang="en-US" noProof="0"/>
              <a:t>Name</a:t>
            </a:r>
          </a:p>
        </p:txBody>
      </p:sp>
      <p:sp>
        <p:nvSpPr>
          <p:cNvPr id="28" name="Text Placeholder 17">
            <a:extLst>
              <a:ext uri="{FF2B5EF4-FFF2-40B4-BE49-F238E27FC236}">
                <a16:creationId xmlns:a16="http://schemas.microsoft.com/office/drawing/2014/main" id="{8755E469-9B43-406E-BB68-F691A4DF441E}"/>
              </a:ext>
            </a:extLst>
          </p:cNvPr>
          <p:cNvSpPr>
            <a:spLocks noGrp="1"/>
          </p:cNvSpPr>
          <p:nvPr>
            <p:ph type="body" sz="quarter" idx="27" hasCustomPrompt="1"/>
          </p:nvPr>
        </p:nvSpPr>
        <p:spPr>
          <a:xfrm>
            <a:off x="9196557" y="4051032"/>
            <a:ext cx="2025312" cy="244923"/>
          </a:xfrm>
        </p:spPr>
        <p:txBody>
          <a:bodyPr>
            <a:noAutofit/>
          </a:bodyPr>
          <a:lstStyle>
            <a:lvl1pPr marL="0" indent="0" algn="ctr">
              <a:spcBef>
                <a:spcPts val="600"/>
              </a:spcBef>
              <a:buNone/>
              <a:defRPr sz="1400" b="0" i="1">
                <a:solidFill>
                  <a:schemeClr val="tx1"/>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Team Member Title</a:t>
            </a:r>
          </a:p>
        </p:txBody>
      </p:sp>
      <p:sp>
        <p:nvSpPr>
          <p:cNvPr id="29" name="Text Placeholder 17">
            <a:extLst>
              <a:ext uri="{FF2B5EF4-FFF2-40B4-BE49-F238E27FC236}">
                <a16:creationId xmlns:a16="http://schemas.microsoft.com/office/drawing/2014/main" id="{AE2A9BB2-4A2A-49A1-8337-C26A0EC27E25}"/>
              </a:ext>
            </a:extLst>
          </p:cNvPr>
          <p:cNvSpPr>
            <a:spLocks noGrp="1"/>
          </p:cNvSpPr>
          <p:nvPr>
            <p:ph type="body" sz="quarter" idx="28"/>
          </p:nvPr>
        </p:nvSpPr>
        <p:spPr>
          <a:xfrm>
            <a:off x="9196557" y="4347988"/>
            <a:ext cx="2025312" cy="841304"/>
          </a:xfrm>
        </p:spPr>
        <p:txBody>
          <a:bodyPr>
            <a:noAutofit/>
          </a:bodyPr>
          <a:lstStyle>
            <a:lvl1pPr marL="0" indent="0" algn="ctr">
              <a:spcBef>
                <a:spcPts val="600"/>
              </a:spcBef>
              <a:buNone/>
              <a:defRPr sz="1400" b="0" i="0">
                <a:solidFill>
                  <a:schemeClr val="tx2"/>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Click to edit Master text styles</a:t>
            </a:r>
          </a:p>
        </p:txBody>
      </p:sp>
      <p:sp>
        <p:nvSpPr>
          <p:cNvPr id="30" name="Rectangle 13" descr="Rectangle shape">
            <a:extLst>
              <a:ext uri="{FF2B5EF4-FFF2-40B4-BE49-F238E27FC236}">
                <a16:creationId xmlns:a16="http://schemas.microsoft.com/office/drawing/2014/main" id="{4FBD15D4-B1D1-4D03-9259-CE4D7AA955DF}"/>
              </a:ext>
            </a:extLst>
          </p:cNvPr>
          <p:cNvSpPr/>
          <p:nvPr userDrawn="1"/>
        </p:nvSpPr>
        <p:spPr>
          <a:xfrm>
            <a:off x="0" y="4461207"/>
            <a:ext cx="2092411"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9895724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Content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3256085" y="797157"/>
            <a:ext cx="5679831" cy="619448"/>
          </a:xfrm>
        </p:spPr>
        <p:txBody>
          <a:bodyPr lIns="0" tIns="0" rIns="0" bIns="0" anchor="b" anchorCtr="0">
            <a:normAutofit/>
          </a:bodyPr>
          <a:lstStyle>
            <a:lvl1pPr marL="0" algn="ctr"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55" name="Text Placeholder 2">
            <a:extLst>
              <a:ext uri="{FF2B5EF4-FFF2-40B4-BE49-F238E27FC236}">
                <a16:creationId xmlns:a16="http://schemas.microsoft.com/office/drawing/2014/main" id="{F59B93CA-5AD1-43A8-AF37-7DA25D3B400E}"/>
              </a:ext>
            </a:extLst>
          </p:cNvPr>
          <p:cNvSpPr>
            <a:spLocks noGrp="1"/>
          </p:cNvSpPr>
          <p:nvPr>
            <p:ph type="body" idx="49"/>
          </p:nvPr>
        </p:nvSpPr>
        <p:spPr>
          <a:xfrm>
            <a:off x="5212360" y="1865304"/>
            <a:ext cx="6103964" cy="815993"/>
          </a:xfrm>
        </p:spPr>
        <p:txBody>
          <a:bodyPr lIns="36000" tIns="0" rIns="0" bIns="0" anchor="t" anchorCtr="0">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8" name="Picture Placeholder 7">
            <a:extLst>
              <a:ext uri="{FF2B5EF4-FFF2-40B4-BE49-F238E27FC236}">
                <a16:creationId xmlns:a16="http://schemas.microsoft.com/office/drawing/2014/main" id="{F07EA497-80B1-41E2-8E50-4193B3DBB456}"/>
              </a:ext>
            </a:extLst>
          </p:cNvPr>
          <p:cNvSpPr>
            <a:spLocks noGrp="1"/>
          </p:cNvSpPr>
          <p:nvPr>
            <p:ph type="pic" sz="quarter" idx="50"/>
          </p:nvPr>
        </p:nvSpPr>
        <p:spPr>
          <a:xfrm>
            <a:off x="838200" y="3126698"/>
            <a:ext cx="960120" cy="960120"/>
          </a:xfrm>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56" name="Rectangle 55">
            <a:extLst>
              <a:ext uri="{FF2B5EF4-FFF2-40B4-BE49-F238E27FC236}">
                <a16:creationId xmlns:a16="http://schemas.microsoft.com/office/drawing/2014/main" id="{FEA39902-3138-4686-85B5-3FE813B7BD36}"/>
              </a:ext>
            </a:extLst>
          </p:cNvPr>
          <p:cNvSpPr/>
          <p:nvPr userDrawn="1"/>
        </p:nvSpPr>
        <p:spPr>
          <a:xfrm>
            <a:off x="1798320" y="3126698"/>
            <a:ext cx="2395728" cy="96012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9" name="Text Placeholder 17">
            <a:extLst>
              <a:ext uri="{FF2B5EF4-FFF2-40B4-BE49-F238E27FC236}">
                <a16:creationId xmlns:a16="http://schemas.microsoft.com/office/drawing/2014/main" id="{7D767E78-191D-404C-98CB-C65C651DC67E}"/>
              </a:ext>
            </a:extLst>
          </p:cNvPr>
          <p:cNvSpPr>
            <a:spLocks noGrp="1"/>
          </p:cNvSpPr>
          <p:nvPr>
            <p:ph type="body" sz="quarter" idx="20" hasCustomPrompt="1"/>
          </p:nvPr>
        </p:nvSpPr>
        <p:spPr>
          <a:xfrm>
            <a:off x="1921253" y="3329723"/>
            <a:ext cx="2149559" cy="325986"/>
          </a:xfrm>
        </p:spPr>
        <p:txBody>
          <a:bodyPr bIns="0">
            <a:noAutofit/>
          </a:bodyPr>
          <a:lstStyle>
            <a:lvl1pPr marL="0" indent="0" algn="l">
              <a:spcBef>
                <a:spcPts val="600"/>
              </a:spcBef>
              <a:buNone/>
              <a:defRPr sz="2000" b="1">
                <a:solidFill>
                  <a:schemeClr val="tx1"/>
                </a:solidFill>
                <a:latin typeface="+mj-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Person 1 Name</a:t>
            </a:r>
          </a:p>
        </p:txBody>
      </p:sp>
      <p:sp>
        <p:nvSpPr>
          <p:cNvPr id="60" name="Text Placeholder 17">
            <a:extLst>
              <a:ext uri="{FF2B5EF4-FFF2-40B4-BE49-F238E27FC236}">
                <a16:creationId xmlns:a16="http://schemas.microsoft.com/office/drawing/2014/main" id="{6474358B-E609-4F26-8A11-64E0DC41ADF4}"/>
              </a:ext>
            </a:extLst>
          </p:cNvPr>
          <p:cNvSpPr>
            <a:spLocks noGrp="1"/>
          </p:cNvSpPr>
          <p:nvPr>
            <p:ph type="body" sz="quarter" idx="21" hasCustomPrompt="1"/>
          </p:nvPr>
        </p:nvSpPr>
        <p:spPr>
          <a:xfrm>
            <a:off x="1922832" y="3658532"/>
            <a:ext cx="2148282" cy="244923"/>
          </a:xfrm>
        </p:spPr>
        <p:txBody>
          <a:bodyPr tIns="0">
            <a:noAutofit/>
          </a:bodyPr>
          <a:lstStyle>
            <a:lvl1pPr marL="0" indent="0" algn="l">
              <a:spcBef>
                <a:spcPts val="600"/>
              </a:spcBef>
              <a:buNone/>
              <a:defRPr sz="1400" b="0" i="1">
                <a:solidFill>
                  <a:schemeClr val="tx2"/>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Team Member Title</a:t>
            </a:r>
          </a:p>
        </p:txBody>
      </p:sp>
      <p:sp>
        <p:nvSpPr>
          <p:cNvPr id="61" name="Picture Placeholder 7">
            <a:extLst>
              <a:ext uri="{FF2B5EF4-FFF2-40B4-BE49-F238E27FC236}">
                <a16:creationId xmlns:a16="http://schemas.microsoft.com/office/drawing/2014/main" id="{75335C46-548C-42F2-89FC-909F3B24282E}"/>
              </a:ext>
            </a:extLst>
          </p:cNvPr>
          <p:cNvSpPr>
            <a:spLocks noGrp="1"/>
          </p:cNvSpPr>
          <p:nvPr>
            <p:ph type="pic" sz="quarter" idx="51"/>
          </p:nvPr>
        </p:nvSpPr>
        <p:spPr>
          <a:xfrm>
            <a:off x="7977409" y="3126698"/>
            <a:ext cx="960120" cy="960120"/>
          </a:xfrm>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62" name="Rectangle 61">
            <a:extLst>
              <a:ext uri="{FF2B5EF4-FFF2-40B4-BE49-F238E27FC236}">
                <a16:creationId xmlns:a16="http://schemas.microsoft.com/office/drawing/2014/main" id="{166A588B-BA73-49FD-9E1E-1F1C51FD3850}"/>
              </a:ext>
            </a:extLst>
          </p:cNvPr>
          <p:cNvSpPr/>
          <p:nvPr userDrawn="1"/>
        </p:nvSpPr>
        <p:spPr>
          <a:xfrm>
            <a:off x="8937529" y="3126698"/>
            <a:ext cx="2395728" cy="96012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3" name="Text Placeholder 17">
            <a:extLst>
              <a:ext uri="{FF2B5EF4-FFF2-40B4-BE49-F238E27FC236}">
                <a16:creationId xmlns:a16="http://schemas.microsoft.com/office/drawing/2014/main" id="{15790237-9A5F-4A9F-A5BB-E4FF0712C5E8}"/>
              </a:ext>
            </a:extLst>
          </p:cNvPr>
          <p:cNvSpPr>
            <a:spLocks noGrp="1"/>
          </p:cNvSpPr>
          <p:nvPr>
            <p:ph type="body" sz="quarter" idx="52" hasCustomPrompt="1"/>
          </p:nvPr>
        </p:nvSpPr>
        <p:spPr>
          <a:xfrm>
            <a:off x="9060462" y="3329723"/>
            <a:ext cx="2149559" cy="325986"/>
          </a:xfrm>
        </p:spPr>
        <p:txBody>
          <a:bodyPr bIns="0">
            <a:noAutofit/>
          </a:bodyPr>
          <a:lstStyle>
            <a:lvl1pPr marL="0" indent="0" algn="l">
              <a:spcBef>
                <a:spcPts val="600"/>
              </a:spcBef>
              <a:buNone/>
              <a:defRPr sz="2000" b="1">
                <a:solidFill>
                  <a:schemeClr val="tx1"/>
                </a:solidFill>
                <a:latin typeface="+mj-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Person 3 Name</a:t>
            </a:r>
          </a:p>
        </p:txBody>
      </p:sp>
      <p:sp>
        <p:nvSpPr>
          <p:cNvPr id="64" name="Text Placeholder 17">
            <a:extLst>
              <a:ext uri="{FF2B5EF4-FFF2-40B4-BE49-F238E27FC236}">
                <a16:creationId xmlns:a16="http://schemas.microsoft.com/office/drawing/2014/main" id="{A0554067-4F62-4CE7-AF48-55BBD708AC97}"/>
              </a:ext>
            </a:extLst>
          </p:cNvPr>
          <p:cNvSpPr>
            <a:spLocks noGrp="1"/>
          </p:cNvSpPr>
          <p:nvPr>
            <p:ph type="body" sz="quarter" idx="53" hasCustomPrompt="1"/>
          </p:nvPr>
        </p:nvSpPr>
        <p:spPr>
          <a:xfrm>
            <a:off x="9062041" y="3658532"/>
            <a:ext cx="2148282" cy="244923"/>
          </a:xfrm>
        </p:spPr>
        <p:txBody>
          <a:bodyPr tIns="0">
            <a:noAutofit/>
          </a:bodyPr>
          <a:lstStyle>
            <a:lvl1pPr marL="0" indent="0" algn="l">
              <a:spcBef>
                <a:spcPts val="600"/>
              </a:spcBef>
              <a:buNone/>
              <a:defRPr sz="1400" b="0" i="1">
                <a:solidFill>
                  <a:schemeClr val="tx2"/>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Team Member Title</a:t>
            </a:r>
          </a:p>
        </p:txBody>
      </p:sp>
      <p:sp>
        <p:nvSpPr>
          <p:cNvPr id="65" name="Picture Placeholder 7">
            <a:extLst>
              <a:ext uri="{FF2B5EF4-FFF2-40B4-BE49-F238E27FC236}">
                <a16:creationId xmlns:a16="http://schemas.microsoft.com/office/drawing/2014/main" id="{AA1B0DE9-602F-4ECB-AF1E-00D45491BC91}"/>
              </a:ext>
            </a:extLst>
          </p:cNvPr>
          <p:cNvSpPr>
            <a:spLocks noGrp="1"/>
          </p:cNvSpPr>
          <p:nvPr>
            <p:ph type="pic" sz="quarter" idx="54"/>
          </p:nvPr>
        </p:nvSpPr>
        <p:spPr>
          <a:xfrm>
            <a:off x="4403916" y="3126698"/>
            <a:ext cx="960120" cy="960120"/>
          </a:xfrm>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66" name="Rectangle 65">
            <a:extLst>
              <a:ext uri="{FF2B5EF4-FFF2-40B4-BE49-F238E27FC236}">
                <a16:creationId xmlns:a16="http://schemas.microsoft.com/office/drawing/2014/main" id="{343DD23D-9D79-4667-BB9E-A3A54505AEDA}"/>
              </a:ext>
            </a:extLst>
          </p:cNvPr>
          <p:cNvSpPr/>
          <p:nvPr userDrawn="1"/>
        </p:nvSpPr>
        <p:spPr>
          <a:xfrm>
            <a:off x="5364036" y="3126698"/>
            <a:ext cx="2399617" cy="96012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7" name="Text Placeholder 17">
            <a:extLst>
              <a:ext uri="{FF2B5EF4-FFF2-40B4-BE49-F238E27FC236}">
                <a16:creationId xmlns:a16="http://schemas.microsoft.com/office/drawing/2014/main" id="{FFDAE67E-CF93-4600-BFAE-AF6B317A9EB9}"/>
              </a:ext>
            </a:extLst>
          </p:cNvPr>
          <p:cNvSpPr>
            <a:spLocks noGrp="1"/>
          </p:cNvSpPr>
          <p:nvPr>
            <p:ph type="body" sz="quarter" idx="55" hasCustomPrompt="1"/>
          </p:nvPr>
        </p:nvSpPr>
        <p:spPr>
          <a:xfrm>
            <a:off x="5486969" y="3329723"/>
            <a:ext cx="2149559" cy="325986"/>
          </a:xfrm>
        </p:spPr>
        <p:txBody>
          <a:bodyPr bIns="0">
            <a:noAutofit/>
          </a:bodyPr>
          <a:lstStyle>
            <a:lvl1pPr marL="0" indent="0" algn="l">
              <a:spcBef>
                <a:spcPts val="600"/>
              </a:spcBef>
              <a:buNone/>
              <a:defRPr sz="2000" b="1">
                <a:solidFill>
                  <a:schemeClr val="tx1"/>
                </a:solidFill>
                <a:latin typeface="+mj-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Person 2 Name</a:t>
            </a:r>
          </a:p>
        </p:txBody>
      </p:sp>
      <p:sp>
        <p:nvSpPr>
          <p:cNvPr id="68" name="Text Placeholder 17">
            <a:extLst>
              <a:ext uri="{FF2B5EF4-FFF2-40B4-BE49-F238E27FC236}">
                <a16:creationId xmlns:a16="http://schemas.microsoft.com/office/drawing/2014/main" id="{0F0E3D9A-B0CE-4BF9-A274-1FB704C416ED}"/>
              </a:ext>
            </a:extLst>
          </p:cNvPr>
          <p:cNvSpPr>
            <a:spLocks noGrp="1"/>
          </p:cNvSpPr>
          <p:nvPr>
            <p:ph type="body" sz="quarter" idx="56" hasCustomPrompt="1"/>
          </p:nvPr>
        </p:nvSpPr>
        <p:spPr>
          <a:xfrm>
            <a:off x="5488548" y="3658532"/>
            <a:ext cx="2148282" cy="244923"/>
          </a:xfrm>
        </p:spPr>
        <p:txBody>
          <a:bodyPr tIns="0">
            <a:noAutofit/>
          </a:bodyPr>
          <a:lstStyle>
            <a:lvl1pPr marL="0" indent="0" algn="l">
              <a:spcBef>
                <a:spcPts val="600"/>
              </a:spcBef>
              <a:buNone/>
              <a:defRPr sz="1400" b="0" i="1">
                <a:solidFill>
                  <a:schemeClr val="tx2"/>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Team Member Title</a:t>
            </a:r>
          </a:p>
        </p:txBody>
      </p:sp>
      <p:sp>
        <p:nvSpPr>
          <p:cNvPr id="69" name="Picture Placeholder 7">
            <a:extLst>
              <a:ext uri="{FF2B5EF4-FFF2-40B4-BE49-F238E27FC236}">
                <a16:creationId xmlns:a16="http://schemas.microsoft.com/office/drawing/2014/main" id="{36B2F594-9AB1-4C33-86BE-4732609D6B0A}"/>
              </a:ext>
            </a:extLst>
          </p:cNvPr>
          <p:cNvSpPr>
            <a:spLocks noGrp="1"/>
          </p:cNvSpPr>
          <p:nvPr>
            <p:ph type="pic" sz="quarter" idx="57"/>
          </p:nvPr>
        </p:nvSpPr>
        <p:spPr>
          <a:xfrm>
            <a:off x="1278466" y="4316113"/>
            <a:ext cx="960120" cy="960120"/>
          </a:xfrm>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70" name="Rectangle 69">
            <a:extLst>
              <a:ext uri="{FF2B5EF4-FFF2-40B4-BE49-F238E27FC236}">
                <a16:creationId xmlns:a16="http://schemas.microsoft.com/office/drawing/2014/main" id="{17FB6684-D013-48BC-9926-29E0BCA889B1}"/>
              </a:ext>
            </a:extLst>
          </p:cNvPr>
          <p:cNvSpPr/>
          <p:nvPr userDrawn="1"/>
        </p:nvSpPr>
        <p:spPr>
          <a:xfrm>
            <a:off x="2238586" y="4316113"/>
            <a:ext cx="2395728" cy="96012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1" name="Text Placeholder 17">
            <a:extLst>
              <a:ext uri="{FF2B5EF4-FFF2-40B4-BE49-F238E27FC236}">
                <a16:creationId xmlns:a16="http://schemas.microsoft.com/office/drawing/2014/main" id="{EECC50BE-82E8-4ECC-B642-5C11A927A706}"/>
              </a:ext>
            </a:extLst>
          </p:cNvPr>
          <p:cNvSpPr>
            <a:spLocks noGrp="1"/>
          </p:cNvSpPr>
          <p:nvPr>
            <p:ph type="body" sz="quarter" idx="58" hasCustomPrompt="1"/>
          </p:nvPr>
        </p:nvSpPr>
        <p:spPr>
          <a:xfrm>
            <a:off x="2361519" y="4519138"/>
            <a:ext cx="2149559" cy="325986"/>
          </a:xfrm>
        </p:spPr>
        <p:txBody>
          <a:bodyPr bIns="0">
            <a:noAutofit/>
          </a:bodyPr>
          <a:lstStyle>
            <a:lvl1pPr marL="0" indent="0" algn="l">
              <a:spcBef>
                <a:spcPts val="600"/>
              </a:spcBef>
              <a:buNone/>
              <a:defRPr sz="2000" b="1">
                <a:solidFill>
                  <a:schemeClr val="tx1"/>
                </a:solidFill>
                <a:latin typeface="+mj-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Person 4 Name</a:t>
            </a:r>
          </a:p>
        </p:txBody>
      </p:sp>
      <p:sp>
        <p:nvSpPr>
          <p:cNvPr id="72" name="Text Placeholder 17">
            <a:extLst>
              <a:ext uri="{FF2B5EF4-FFF2-40B4-BE49-F238E27FC236}">
                <a16:creationId xmlns:a16="http://schemas.microsoft.com/office/drawing/2014/main" id="{4D96D406-D0F6-4E2D-BAE8-7B011D620FED}"/>
              </a:ext>
            </a:extLst>
          </p:cNvPr>
          <p:cNvSpPr>
            <a:spLocks noGrp="1"/>
          </p:cNvSpPr>
          <p:nvPr>
            <p:ph type="body" sz="quarter" idx="59" hasCustomPrompt="1"/>
          </p:nvPr>
        </p:nvSpPr>
        <p:spPr>
          <a:xfrm>
            <a:off x="2363098" y="4847947"/>
            <a:ext cx="2148282" cy="244923"/>
          </a:xfrm>
        </p:spPr>
        <p:txBody>
          <a:bodyPr tIns="0">
            <a:noAutofit/>
          </a:bodyPr>
          <a:lstStyle>
            <a:lvl1pPr marL="0" indent="0" algn="l">
              <a:spcBef>
                <a:spcPts val="600"/>
              </a:spcBef>
              <a:buNone/>
              <a:defRPr sz="1400" b="0" i="1">
                <a:solidFill>
                  <a:schemeClr val="tx2"/>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Team Member Title</a:t>
            </a:r>
          </a:p>
        </p:txBody>
      </p:sp>
      <p:sp>
        <p:nvSpPr>
          <p:cNvPr id="73" name="Picture Placeholder 7">
            <a:extLst>
              <a:ext uri="{FF2B5EF4-FFF2-40B4-BE49-F238E27FC236}">
                <a16:creationId xmlns:a16="http://schemas.microsoft.com/office/drawing/2014/main" id="{5668E7D0-A78F-45EC-BEC4-CAB0E6F96F3D}"/>
              </a:ext>
            </a:extLst>
          </p:cNvPr>
          <p:cNvSpPr>
            <a:spLocks noGrp="1"/>
          </p:cNvSpPr>
          <p:nvPr>
            <p:ph type="pic" sz="quarter" idx="60"/>
          </p:nvPr>
        </p:nvSpPr>
        <p:spPr>
          <a:xfrm>
            <a:off x="8417675" y="4316113"/>
            <a:ext cx="960120" cy="960120"/>
          </a:xfrm>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74" name="Rectangle 73">
            <a:extLst>
              <a:ext uri="{FF2B5EF4-FFF2-40B4-BE49-F238E27FC236}">
                <a16:creationId xmlns:a16="http://schemas.microsoft.com/office/drawing/2014/main" id="{E02DAEE6-8B1C-4222-949F-830F7C3A4E16}"/>
              </a:ext>
            </a:extLst>
          </p:cNvPr>
          <p:cNvSpPr/>
          <p:nvPr userDrawn="1"/>
        </p:nvSpPr>
        <p:spPr>
          <a:xfrm>
            <a:off x="9377795" y="4316113"/>
            <a:ext cx="2395728" cy="96012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5" name="Text Placeholder 17">
            <a:extLst>
              <a:ext uri="{FF2B5EF4-FFF2-40B4-BE49-F238E27FC236}">
                <a16:creationId xmlns:a16="http://schemas.microsoft.com/office/drawing/2014/main" id="{3CE9A073-35B5-4F1C-85E3-4BB12A5F4358}"/>
              </a:ext>
            </a:extLst>
          </p:cNvPr>
          <p:cNvSpPr>
            <a:spLocks noGrp="1"/>
          </p:cNvSpPr>
          <p:nvPr>
            <p:ph type="body" sz="quarter" idx="61" hasCustomPrompt="1"/>
          </p:nvPr>
        </p:nvSpPr>
        <p:spPr>
          <a:xfrm>
            <a:off x="9500728" y="4519138"/>
            <a:ext cx="2149559" cy="325986"/>
          </a:xfrm>
        </p:spPr>
        <p:txBody>
          <a:bodyPr bIns="0">
            <a:noAutofit/>
          </a:bodyPr>
          <a:lstStyle>
            <a:lvl1pPr marL="0" indent="0" algn="l">
              <a:spcBef>
                <a:spcPts val="600"/>
              </a:spcBef>
              <a:buNone/>
              <a:defRPr sz="2000" b="1">
                <a:solidFill>
                  <a:schemeClr val="tx1"/>
                </a:solidFill>
                <a:latin typeface="+mj-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Person 6 Name</a:t>
            </a:r>
          </a:p>
        </p:txBody>
      </p:sp>
      <p:sp>
        <p:nvSpPr>
          <p:cNvPr id="76" name="Text Placeholder 17">
            <a:extLst>
              <a:ext uri="{FF2B5EF4-FFF2-40B4-BE49-F238E27FC236}">
                <a16:creationId xmlns:a16="http://schemas.microsoft.com/office/drawing/2014/main" id="{F7309B33-C344-4C68-8156-822D38F43FED}"/>
              </a:ext>
            </a:extLst>
          </p:cNvPr>
          <p:cNvSpPr>
            <a:spLocks noGrp="1"/>
          </p:cNvSpPr>
          <p:nvPr>
            <p:ph type="body" sz="quarter" idx="62" hasCustomPrompt="1"/>
          </p:nvPr>
        </p:nvSpPr>
        <p:spPr>
          <a:xfrm>
            <a:off x="9502307" y="4847947"/>
            <a:ext cx="2148282" cy="244923"/>
          </a:xfrm>
        </p:spPr>
        <p:txBody>
          <a:bodyPr tIns="0">
            <a:noAutofit/>
          </a:bodyPr>
          <a:lstStyle>
            <a:lvl1pPr marL="0" indent="0" algn="l">
              <a:spcBef>
                <a:spcPts val="600"/>
              </a:spcBef>
              <a:buNone/>
              <a:defRPr sz="1400" b="0" i="1">
                <a:solidFill>
                  <a:schemeClr val="tx2"/>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Team Member Title</a:t>
            </a:r>
          </a:p>
        </p:txBody>
      </p:sp>
      <p:sp>
        <p:nvSpPr>
          <p:cNvPr id="77" name="Picture Placeholder 7">
            <a:extLst>
              <a:ext uri="{FF2B5EF4-FFF2-40B4-BE49-F238E27FC236}">
                <a16:creationId xmlns:a16="http://schemas.microsoft.com/office/drawing/2014/main" id="{D6B0782E-8C48-4FC4-B086-A5606E01F5DB}"/>
              </a:ext>
            </a:extLst>
          </p:cNvPr>
          <p:cNvSpPr>
            <a:spLocks noGrp="1"/>
          </p:cNvSpPr>
          <p:nvPr>
            <p:ph type="pic" sz="quarter" idx="63"/>
          </p:nvPr>
        </p:nvSpPr>
        <p:spPr>
          <a:xfrm>
            <a:off x="4844182" y="4316113"/>
            <a:ext cx="960120" cy="960120"/>
          </a:xfrm>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78" name="Rectangle 77">
            <a:extLst>
              <a:ext uri="{FF2B5EF4-FFF2-40B4-BE49-F238E27FC236}">
                <a16:creationId xmlns:a16="http://schemas.microsoft.com/office/drawing/2014/main" id="{F8A195F5-3125-484A-954D-EB0E743F6947}"/>
              </a:ext>
            </a:extLst>
          </p:cNvPr>
          <p:cNvSpPr/>
          <p:nvPr userDrawn="1"/>
        </p:nvSpPr>
        <p:spPr>
          <a:xfrm>
            <a:off x="5804302" y="4316113"/>
            <a:ext cx="2399617" cy="96012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9" name="Text Placeholder 17">
            <a:extLst>
              <a:ext uri="{FF2B5EF4-FFF2-40B4-BE49-F238E27FC236}">
                <a16:creationId xmlns:a16="http://schemas.microsoft.com/office/drawing/2014/main" id="{428D2D4B-ED0B-40E0-9ECD-C95A19039902}"/>
              </a:ext>
            </a:extLst>
          </p:cNvPr>
          <p:cNvSpPr>
            <a:spLocks noGrp="1"/>
          </p:cNvSpPr>
          <p:nvPr>
            <p:ph type="body" sz="quarter" idx="64" hasCustomPrompt="1"/>
          </p:nvPr>
        </p:nvSpPr>
        <p:spPr>
          <a:xfrm>
            <a:off x="5927235" y="4519138"/>
            <a:ext cx="2149559" cy="325986"/>
          </a:xfrm>
        </p:spPr>
        <p:txBody>
          <a:bodyPr bIns="0">
            <a:noAutofit/>
          </a:bodyPr>
          <a:lstStyle>
            <a:lvl1pPr marL="0" indent="0" algn="l">
              <a:spcBef>
                <a:spcPts val="600"/>
              </a:spcBef>
              <a:buNone/>
              <a:defRPr sz="2000" b="1">
                <a:solidFill>
                  <a:schemeClr val="tx1"/>
                </a:solidFill>
                <a:latin typeface="+mj-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Person 5 Name</a:t>
            </a:r>
          </a:p>
        </p:txBody>
      </p:sp>
      <p:sp>
        <p:nvSpPr>
          <p:cNvPr id="80" name="Text Placeholder 17">
            <a:extLst>
              <a:ext uri="{FF2B5EF4-FFF2-40B4-BE49-F238E27FC236}">
                <a16:creationId xmlns:a16="http://schemas.microsoft.com/office/drawing/2014/main" id="{35125C72-EAD5-4723-BBD0-6B22FA07855D}"/>
              </a:ext>
            </a:extLst>
          </p:cNvPr>
          <p:cNvSpPr>
            <a:spLocks noGrp="1"/>
          </p:cNvSpPr>
          <p:nvPr>
            <p:ph type="body" sz="quarter" idx="65" hasCustomPrompt="1"/>
          </p:nvPr>
        </p:nvSpPr>
        <p:spPr>
          <a:xfrm>
            <a:off x="5928814" y="4847947"/>
            <a:ext cx="2148282" cy="244923"/>
          </a:xfrm>
        </p:spPr>
        <p:txBody>
          <a:bodyPr tIns="0">
            <a:noAutofit/>
          </a:bodyPr>
          <a:lstStyle>
            <a:lvl1pPr marL="0" indent="0" algn="l">
              <a:spcBef>
                <a:spcPts val="600"/>
              </a:spcBef>
              <a:buNone/>
              <a:defRPr sz="1400" b="0" i="1">
                <a:solidFill>
                  <a:schemeClr val="tx2"/>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Team Member Title</a:t>
            </a:r>
          </a:p>
        </p:txBody>
      </p:sp>
      <p:sp>
        <p:nvSpPr>
          <p:cNvPr id="33" name="Rectangle 63" descr="Rectangle shape">
            <a:extLst>
              <a:ext uri="{FF2B5EF4-FFF2-40B4-BE49-F238E27FC236}">
                <a16:creationId xmlns:a16="http://schemas.microsoft.com/office/drawing/2014/main" id="{ACFA1245-86BF-45AA-B492-5CE7275AFF80}"/>
              </a:ext>
            </a:extLst>
          </p:cNvPr>
          <p:cNvSpPr/>
          <p:nvPr userDrawn="1"/>
        </p:nvSpPr>
        <p:spPr>
          <a:xfrm>
            <a:off x="0" y="1516317"/>
            <a:ext cx="8076794"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518038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061FC-03E6-461D-AD5E-F586206AB6DB}"/>
              </a:ext>
            </a:extLst>
          </p:cNvPr>
          <p:cNvSpPr>
            <a:spLocks noGrp="1"/>
          </p:cNvSpPr>
          <p:nvPr>
            <p:ph type="title" hasCustomPrompt="1"/>
          </p:nvPr>
        </p:nvSpPr>
        <p:spPr>
          <a:xfrm>
            <a:off x="839788" y="2839695"/>
            <a:ext cx="5879592" cy="2113385"/>
          </a:xfrm>
          <a:solidFill>
            <a:schemeClr val="tx1"/>
          </a:solidFill>
        </p:spPr>
        <p:txBody>
          <a:bodyPr lIns="432000" tIns="1332000" rIns="288000" bIns="1188000">
            <a:normAutofit/>
          </a:bodyPr>
          <a:lstStyle>
            <a:lvl1pPr>
              <a:defRPr lang="ru-RU" sz="6000" b="1" kern="1200" dirty="0">
                <a:solidFill>
                  <a:schemeClr val="bg2"/>
                </a:solidFill>
                <a:latin typeface="+mj-lt"/>
                <a:ea typeface="+mn-ea"/>
                <a:cs typeface="+mn-cs"/>
              </a:defRPr>
            </a:lvl1pPr>
          </a:lstStyle>
          <a:p>
            <a:r>
              <a:rPr lang="en-US" noProof="0"/>
              <a:t>CLICK TO EDIT</a:t>
            </a:r>
          </a:p>
        </p:txBody>
      </p:sp>
      <p:sp>
        <p:nvSpPr>
          <p:cNvPr id="13" name="Text Placeholder 10">
            <a:extLst>
              <a:ext uri="{FF2B5EF4-FFF2-40B4-BE49-F238E27FC236}">
                <a16:creationId xmlns:a16="http://schemas.microsoft.com/office/drawing/2014/main" id="{C5CBDFFE-A853-4C67-8FC4-53F81449E8B0}"/>
              </a:ext>
            </a:extLst>
          </p:cNvPr>
          <p:cNvSpPr>
            <a:spLocks noGrp="1"/>
          </p:cNvSpPr>
          <p:nvPr>
            <p:ph type="body" sz="quarter" idx="15"/>
          </p:nvPr>
        </p:nvSpPr>
        <p:spPr>
          <a:xfrm>
            <a:off x="839788" y="5158018"/>
            <a:ext cx="5879592" cy="899882"/>
          </a:xfrm>
          <a:solidFill>
            <a:schemeClr val="tx1"/>
          </a:solidFill>
        </p:spPr>
        <p:txBody>
          <a:bodyPr lIns="432000" tIns="144000" rIns="144000" bIns="144000" anchor="ctr" anchorCtr="0">
            <a:normAutofit/>
          </a:bodyPr>
          <a:lstStyle>
            <a:lvl1pPr marL="0" indent="0">
              <a:lnSpc>
                <a:spcPct val="85000"/>
              </a:lnSpc>
              <a:spcBef>
                <a:spcPts val="0"/>
              </a:spcBef>
              <a:buNone/>
              <a:defRPr sz="2800" i="0">
                <a:solidFill>
                  <a:schemeClr val="bg1"/>
                </a:solidFill>
                <a:latin typeface="+mn-lt"/>
              </a:defRPr>
            </a:lvl1pPr>
            <a:lvl2pPr marL="457200" indent="0">
              <a:buNone/>
              <a:defRPr sz="6000">
                <a:solidFill>
                  <a:schemeClr val="bg2"/>
                </a:solidFill>
                <a:latin typeface="+mj-lt"/>
              </a:defRPr>
            </a:lvl2pPr>
          </a:lstStyle>
          <a:p>
            <a:pPr lvl="0"/>
            <a:r>
              <a:rPr lang="en-US" noProof="0"/>
              <a:t>Click to edit Master text styles</a:t>
            </a:r>
          </a:p>
        </p:txBody>
      </p:sp>
      <p:sp>
        <p:nvSpPr>
          <p:cNvPr id="8" name="Rectangle 6" descr="Rectangle shape">
            <a:extLst>
              <a:ext uri="{FF2B5EF4-FFF2-40B4-BE49-F238E27FC236}">
                <a16:creationId xmlns:a16="http://schemas.microsoft.com/office/drawing/2014/main" id="{34F9E77E-D12E-44C4-BDFA-352E61E1D14C}"/>
              </a:ext>
            </a:extLst>
          </p:cNvPr>
          <p:cNvSpPr/>
          <p:nvPr userDrawn="1"/>
        </p:nvSpPr>
        <p:spPr>
          <a:xfrm>
            <a:off x="1266000" y="4956850"/>
            <a:ext cx="1092600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6" descr="Rectangle shape">
            <a:extLst>
              <a:ext uri="{FF2B5EF4-FFF2-40B4-BE49-F238E27FC236}">
                <a16:creationId xmlns:a16="http://schemas.microsoft.com/office/drawing/2014/main" id="{4C5077D8-7618-454B-9F54-DDC6AF1C8BE9}"/>
              </a:ext>
            </a:extLst>
          </p:cNvPr>
          <p:cNvSpPr/>
          <p:nvPr userDrawn="1"/>
        </p:nvSpPr>
        <p:spPr>
          <a:xfrm>
            <a:off x="839789" y="4953080"/>
            <a:ext cx="426211" cy="2087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8808214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e Chart and Content Layou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E1BF711-AD1E-4C2A-92AA-123A8E0CCD99}"/>
              </a:ext>
            </a:extLst>
          </p:cNvPr>
          <p:cNvSpPr>
            <a:spLocks noGrp="1"/>
          </p:cNvSpPr>
          <p:nvPr>
            <p:ph type="title" hasCustomPrompt="1"/>
          </p:nvPr>
        </p:nvSpPr>
        <p:spPr>
          <a:xfrm>
            <a:off x="838200" y="1506660"/>
            <a:ext cx="6121400" cy="761540"/>
          </a:xfrm>
        </p:spPr>
        <p:txBody>
          <a:bodyPr lIns="0" tIns="0" rIns="0" bIns="0" anchor="b" anchorCtr="0">
            <a:normAutofit/>
          </a:bodyPr>
          <a:lstStyle>
            <a:lvl1pPr>
              <a:defRPr sz="3600" b="1"/>
            </a:lvl1pPr>
          </a:lstStyle>
          <a:p>
            <a:r>
              <a:rPr lang="en-US" noProof="0"/>
              <a:t>CLICK TO EDIT</a:t>
            </a:r>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29" name="Text Placeholder 2">
            <a:extLst>
              <a:ext uri="{FF2B5EF4-FFF2-40B4-BE49-F238E27FC236}">
                <a16:creationId xmlns:a16="http://schemas.microsoft.com/office/drawing/2014/main" id="{E2B5B824-F1E4-4ADF-B1C2-3DBA2FC66495}"/>
              </a:ext>
            </a:extLst>
          </p:cNvPr>
          <p:cNvSpPr>
            <a:spLocks noGrp="1"/>
          </p:cNvSpPr>
          <p:nvPr>
            <p:ph type="body" idx="34" hasCustomPrompt="1"/>
          </p:nvPr>
        </p:nvSpPr>
        <p:spPr>
          <a:xfrm>
            <a:off x="862258" y="4101739"/>
            <a:ext cx="1867879" cy="349611"/>
          </a:xfrm>
        </p:spPr>
        <p:txBody>
          <a:bodyPr lIns="0" tIns="0" rIns="0" bIns="0" anchor="b">
            <a:normAutofit/>
          </a:bodyPr>
          <a:lstStyle>
            <a:lvl1pPr marL="0" indent="0" algn="l">
              <a:spcBef>
                <a:spcPts val="600"/>
              </a:spcBef>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14" name="Text Placeholder 2">
            <a:extLst>
              <a:ext uri="{FF2B5EF4-FFF2-40B4-BE49-F238E27FC236}">
                <a16:creationId xmlns:a16="http://schemas.microsoft.com/office/drawing/2014/main" id="{C5E37954-2587-4B97-88B7-FA4C7604AC87}"/>
              </a:ext>
            </a:extLst>
          </p:cNvPr>
          <p:cNvSpPr>
            <a:spLocks noGrp="1"/>
          </p:cNvSpPr>
          <p:nvPr>
            <p:ph type="body" idx="37"/>
          </p:nvPr>
        </p:nvSpPr>
        <p:spPr>
          <a:xfrm>
            <a:off x="862258" y="2739982"/>
            <a:ext cx="6097341" cy="761541"/>
          </a:xfrm>
        </p:spPr>
        <p:txBody>
          <a:bodyPr lIns="0" tIns="0" rIns="0" bIns="0" anchor="t" anchorCtr="0">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6" name="Text Placeholder 2">
            <a:extLst>
              <a:ext uri="{FF2B5EF4-FFF2-40B4-BE49-F238E27FC236}">
                <a16:creationId xmlns:a16="http://schemas.microsoft.com/office/drawing/2014/main" id="{C978BB3C-0EC9-4911-AF98-3B17C4CE8FA3}"/>
              </a:ext>
            </a:extLst>
          </p:cNvPr>
          <p:cNvSpPr>
            <a:spLocks noGrp="1"/>
          </p:cNvSpPr>
          <p:nvPr>
            <p:ph type="body" idx="42" hasCustomPrompt="1"/>
          </p:nvPr>
        </p:nvSpPr>
        <p:spPr>
          <a:xfrm>
            <a:off x="862258" y="4463100"/>
            <a:ext cx="1870741" cy="246279"/>
          </a:xfrm>
        </p:spPr>
        <p:txBody>
          <a:bodyPr lIns="0" tIns="0" rIns="0" bIns="0" anchor="t" anchorCtr="0">
            <a:normAutofit/>
          </a:bodyPr>
          <a:lstStyle>
            <a:lvl1pPr marL="0" indent="0" algn="l">
              <a:spcBef>
                <a:spcPts val="600"/>
              </a:spcBef>
              <a:buNone/>
              <a:defRPr sz="1400" b="1" i="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Description</a:t>
            </a:r>
          </a:p>
        </p:txBody>
      </p:sp>
      <p:sp>
        <p:nvSpPr>
          <p:cNvPr id="7" name="Chart Placeholder 6">
            <a:extLst>
              <a:ext uri="{FF2B5EF4-FFF2-40B4-BE49-F238E27FC236}">
                <a16:creationId xmlns:a16="http://schemas.microsoft.com/office/drawing/2014/main" id="{D9061FDA-6F12-4C6E-8374-F8ED0FF2932A}"/>
              </a:ext>
            </a:extLst>
          </p:cNvPr>
          <p:cNvSpPr>
            <a:spLocks noGrp="1"/>
          </p:cNvSpPr>
          <p:nvPr>
            <p:ph type="chart" sz="quarter" idx="44"/>
          </p:nvPr>
        </p:nvSpPr>
        <p:spPr>
          <a:xfrm>
            <a:off x="6959600" y="765175"/>
            <a:ext cx="4370388" cy="5100638"/>
          </a:xfrm>
        </p:spPr>
        <p:txBody>
          <a:bodyPr anchor="ctr" anchorCtr="0">
            <a:normAutofit/>
          </a:bodyPr>
          <a:lstStyle>
            <a:lvl1pPr marL="0" indent="0" algn="ctr">
              <a:buNone/>
              <a:defRPr sz="1800">
                <a:solidFill>
                  <a:schemeClr val="tx1"/>
                </a:solidFill>
              </a:defRPr>
            </a:lvl1pPr>
          </a:lstStyle>
          <a:p>
            <a:r>
              <a:rPr lang="en-US" noProof="0"/>
              <a:t>Click icon to add chart</a:t>
            </a:r>
            <a:endParaRPr lang="en-US" noProof="0" dirty="0"/>
          </a:p>
        </p:txBody>
      </p:sp>
      <p:sp>
        <p:nvSpPr>
          <p:cNvPr id="27" name="Text Placeholder 2">
            <a:extLst>
              <a:ext uri="{FF2B5EF4-FFF2-40B4-BE49-F238E27FC236}">
                <a16:creationId xmlns:a16="http://schemas.microsoft.com/office/drawing/2014/main" id="{3C89AD31-EDB3-409A-BB3D-9A2263EA5F9E}"/>
              </a:ext>
            </a:extLst>
          </p:cNvPr>
          <p:cNvSpPr>
            <a:spLocks noGrp="1"/>
          </p:cNvSpPr>
          <p:nvPr>
            <p:ph type="body" idx="45" hasCustomPrompt="1"/>
          </p:nvPr>
        </p:nvSpPr>
        <p:spPr>
          <a:xfrm>
            <a:off x="2869583" y="4101739"/>
            <a:ext cx="1867879" cy="349611"/>
          </a:xfrm>
        </p:spPr>
        <p:txBody>
          <a:bodyPr lIns="0" tIns="0" rIns="0" bIns="0" anchor="b">
            <a:normAutofit/>
          </a:bodyPr>
          <a:lstStyle>
            <a:lvl1pPr marL="0" indent="0" algn="l">
              <a:spcBef>
                <a:spcPts val="600"/>
              </a:spcBef>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30" name="Text Placeholder 2">
            <a:extLst>
              <a:ext uri="{FF2B5EF4-FFF2-40B4-BE49-F238E27FC236}">
                <a16:creationId xmlns:a16="http://schemas.microsoft.com/office/drawing/2014/main" id="{5ECE7C29-B0CF-4459-9010-99944A9D372B}"/>
              </a:ext>
            </a:extLst>
          </p:cNvPr>
          <p:cNvSpPr>
            <a:spLocks noGrp="1"/>
          </p:cNvSpPr>
          <p:nvPr>
            <p:ph type="body" idx="46" hasCustomPrompt="1"/>
          </p:nvPr>
        </p:nvSpPr>
        <p:spPr>
          <a:xfrm>
            <a:off x="2869583" y="4463100"/>
            <a:ext cx="1870741" cy="246279"/>
          </a:xfrm>
        </p:spPr>
        <p:txBody>
          <a:bodyPr lIns="0" tIns="0" rIns="0" bIns="0" anchor="t" anchorCtr="0">
            <a:normAutofit/>
          </a:bodyPr>
          <a:lstStyle>
            <a:lvl1pPr marL="0" indent="0" algn="l">
              <a:spcBef>
                <a:spcPts val="600"/>
              </a:spcBef>
              <a:buNone/>
              <a:defRPr sz="1400" b="1" i="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Description</a:t>
            </a:r>
          </a:p>
        </p:txBody>
      </p:sp>
      <p:sp>
        <p:nvSpPr>
          <p:cNvPr id="33" name="Text Placeholder 2">
            <a:extLst>
              <a:ext uri="{FF2B5EF4-FFF2-40B4-BE49-F238E27FC236}">
                <a16:creationId xmlns:a16="http://schemas.microsoft.com/office/drawing/2014/main" id="{FAA503CE-740E-471A-BE66-70EF1E5ED0DF}"/>
              </a:ext>
            </a:extLst>
          </p:cNvPr>
          <p:cNvSpPr>
            <a:spLocks noGrp="1"/>
          </p:cNvSpPr>
          <p:nvPr>
            <p:ph type="body" idx="47" hasCustomPrompt="1"/>
          </p:nvPr>
        </p:nvSpPr>
        <p:spPr>
          <a:xfrm>
            <a:off x="4874046" y="4106224"/>
            <a:ext cx="1867879" cy="349611"/>
          </a:xfrm>
        </p:spPr>
        <p:txBody>
          <a:bodyPr lIns="0" tIns="0" rIns="0" bIns="0" anchor="b">
            <a:normAutofit/>
          </a:bodyPr>
          <a:lstStyle>
            <a:lvl1pPr marL="0" indent="0" algn="l">
              <a:spcBef>
                <a:spcPts val="600"/>
              </a:spcBef>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34" name="Text Placeholder 2">
            <a:extLst>
              <a:ext uri="{FF2B5EF4-FFF2-40B4-BE49-F238E27FC236}">
                <a16:creationId xmlns:a16="http://schemas.microsoft.com/office/drawing/2014/main" id="{8ABC95E5-FC26-42BE-B500-AFB5F7AA358F}"/>
              </a:ext>
            </a:extLst>
          </p:cNvPr>
          <p:cNvSpPr>
            <a:spLocks noGrp="1"/>
          </p:cNvSpPr>
          <p:nvPr>
            <p:ph type="body" idx="48" hasCustomPrompt="1"/>
          </p:nvPr>
        </p:nvSpPr>
        <p:spPr>
          <a:xfrm>
            <a:off x="4874046" y="4467585"/>
            <a:ext cx="1870741" cy="246279"/>
          </a:xfrm>
        </p:spPr>
        <p:txBody>
          <a:bodyPr lIns="0" tIns="0" rIns="0" bIns="0" anchor="t" anchorCtr="0">
            <a:normAutofit/>
          </a:bodyPr>
          <a:lstStyle>
            <a:lvl1pPr marL="0" indent="0" algn="l">
              <a:spcBef>
                <a:spcPts val="600"/>
              </a:spcBef>
              <a:buNone/>
              <a:defRPr sz="1400" b="1" i="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Description</a:t>
            </a:r>
          </a:p>
        </p:txBody>
      </p:sp>
      <p:sp>
        <p:nvSpPr>
          <p:cNvPr id="36" name="Text Placeholder 2">
            <a:extLst>
              <a:ext uri="{FF2B5EF4-FFF2-40B4-BE49-F238E27FC236}">
                <a16:creationId xmlns:a16="http://schemas.microsoft.com/office/drawing/2014/main" id="{E3D6BF30-B139-4A44-8D70-E8B58153D59D}"/>
              </a:ext>
            </a:extLst>
          </p:cNvPr>
          <p:cNvSpPr>
            <a:spLocks noGrp="1"/>
          </p:cNvSpPr>
          <p:nvPr>
            <p:ph type="body" idx="49" hasCustomPrompt="1"/>
          </p:nvPr>
        </p:nvSpPr>
        <p:spPr>
          <a:xfrm>
            <a:off x="862258" y="5110152"/>
            <a:ext cx="1867879" cy="349611"/>
          </a:xfrm>
        </p:spPr>
        <p:txBody>
          <a:bodyPr lIns="0" tIns="0" rIns="0" bIns="0" anchor="b">
            <a:normAutofit/>
          </a:bodyPr>
          <a:lstStyle>
            <a:lvl1pPr marL="0" indent="0" algn="l">
              <a:spcBef>
                <a:spcPts val="600"/>
              </a:spcBef>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37" name="Text Placeholder 2">
            <a:extLst>
              <a:ext uri="{FF2B5EF4-FFF2-40B4-BE49-F238E27FC236}">
                <a16:creationId xmlns:a16="http://schemas.microsoft.com/office/drawing/2014/main" id="{EDC5F966-21F2-4236-8AE2-F83B8916800F}"/>
              </a:ext>
            </a:extLst>
          </p:cNvPr>
          <p:cNvSpPr>
            <a:spLocks noGrp="1"/>
          </p:cNvSpPr>
          <p:nvPr>
            <p:ph type="body" idx="50" hasCustomPrompt="1"/>
          </p:nvPr>
        </p:nvSpPr>
        <p:spPr>
          <a:xfrm>
            <a:off x="862258" y="5471513"/>
            <a:ext cx="1870741" cy="246279"/>
          </a:xfrm>
        </p:spPr>
        <p:txBody>
          <a:bodyPr lIns="0" tIns="0" rIns="0" bIns="0" anchor="t" anchorCtr="0">
            <a:normAutofit/>
          </a:bodyPr>
          <a:lstStyle>
            <a:lvl1pPr marL="0" indent="0" algn="l">
              <a:spcBef>
                <a:spcPts val="600"/>
              </a:spcBef>
              <a:buNone/>
              <a:defRPr sz="1400" b="1" i="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Description</a:t>
            </a:r>
          </a:p>
        </p:txBody>
      </p:sp>
      <p:sp>
        <p:nvSpPr>
          <p:cNvPr id="39" name="Text Placeholder 2">
            <a:extLst>
              <a:ext uri="{FF2B5EF4-FFF2-40B4-BE49-F238E27FC236}">
                <a16:creationId xmlns:a16="http://schemas.microsoft.com/office/drawing/2014/main" id="{F9094085-3B39-4A4F-B421-083BD603E089}"/>
              </a:ext>
            </a:extLst>
          </p:cNvPr>
          <p:cNvSpPr>
            <a:spLocks noGrp="1"/>
          </p:cNvSpPr>
          <p:nvPr>
            <p:ph type="body" idx="51" hasCustomPrompt="1"/>
          </p:nvPr>
        </p:nvSpPr>
        <p:spPr>
          <a:xfrm>
            <a:off x="2869583" y="5110152"/>
            <a:ext cx="1867879" cy="349611"/>
          </a:xfrm>
        </p:spPr>
        <p:txBody>
          <a:bodyPr lIns="0" tIns="0" rIns="0" bIns="0" anchor="b">
            <a:normAutofit/>
          </a:bodyPr>
          <a:lstStyle>
            <a:lvl1pPr marL="0" indent="0" algn="l">
              <a:spcBef>
                <a:spcPts val="600"/>
              </a:spcBef>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40" name="Text Placeholder 2">
            <a:extLst>
              <a:ext uri="{FF2B5EF4-FFF2-40B4-BE49-F238E27FC236}">
                <a16:creationId xmlns:a16="http://schemas.microsoft.com/office/drawing/2014/main" id="{E87EE246-B30D-4246-BBE0-0BC8EBA99255}"/>
              </a:ext>
            </a:extLst>
          </p:cNvPr>
          <p:cNvSpPr>
            <a:spLocks noGrp="1"/>
          </p:cNvSpPr>
          <p:nvPr>
            <p:ph type="body" idx="52" hasCustomPrompt="1"/>
          </p:nvPr>
        </p:nvSpPr>
        <p:spPr>
          <a:xfrm>
            <a:off x="2869583" y="5471513"/>
            <a:ext cx="1870741" cy="246279"/>
          </a:xfrm>
        </p:spPr>
        <p:txBody>
          <a:bodyPr lIns="0" tIns="0" rIns="0" bIns="0" anchor="t" anchorCtr="0">
            <a:normAutofit/>
          </a:bodyPr>
          <a:lstStyle>
            <a:lvl1pPr marL="0" indent="0" algn="l">
              <a:spcBef>
                <a:spcPts val="600"/>
              </a:spcBef>
              <a:buNone/>
              <a:defRPr sz="1400" b="1" i="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Description</a:t>
            </a:r>
          </a:p>
        </p:txBody>
      </p:sp>
      <p:sp>
        <p:nvSpPr>
          <p:cNvPr id="42" name="Text Placeholder 2">
            <a:extLst>
              <a:ext uri="{FF2B5EF4-FFF2-40B4-BE49-F238E27FC236}">
                <a16:creationId xmlns:a16="http://schemas.microsoft.com/office/drawing/2014/main" id="{72833A53-1031-4E59-BB69-C21555C45940}"/>
              </a:ext>
            </a:extLst>
          </p:cNvPr>
          <p:cNvSpPr>
            <a:spLocks noGrp="1"/>
          </p:cNvSpPr>
          <p:nvPr>
            <p:ph type="body" idx="53" hasCustomPrompt="1"/>
          </p:nvPr>
        </p:nvSpPr>
        <p:spPr>
          <a:xfrm>
            <a:off x="4874046" y="5114637"/>
            <a:ext cx="1867879" cy="349611"/>
          </a:xfrm>
        </p:spPr>
        <p:txBody>
          <a:bodyPr lIns="0" tIns="0" rIns="0" bIns="0" anchor="b">
            <a:normAutofit/>
          </a:bodyPr>
          <a:lstStyle>
            <a:lvl1pPr marL="0" indent="0" algn="l">
              <a:spcBef>
                <a:spcPts val="600"/>
              </a:spcBef>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43" name="Text Placeholder 2">
            <a:extLst>
              <a:ext uri="{FF2B5EF4-FFF2-40B4-BE49-F238E27FC236}">
                <a16:creationId xmlns:a16="http://schemas.microsoft.com/office/drawing/2014/main" id="{6898A319-33AA-48F0-9D9D-2196528CD257}"/>
              </a:ext>
            </a:extLst>
          </p:cNvPr>
          <p:cNvSpPr>
            <a:spLocks noGrp="1"/>
          </p:cNvSpPr>
          <p:nvPr>
            <p:ph type="body" idx="54" hasCustomPrompt="1"/>
          </p:nvPr>
        </p:nvSpPr>
        <p:spPr>
          <a:xfrm>
            <a:off x="4874046" y="5475998"/>
            <a:ext cx="1870741" cy="246279"/>
          </a:xfrm>
        </p:spPr>
        <p:txBody>
          <a:bodyPr lIns="0" tIns="0" rIns="0" bIns="0" anchor="t" anchorCtr="0">
            <a:normAutofit/>
          </a:bodyPr>
          <a:lstStyle>
            <a:lvl1pPr marL="0" indent="0" algn="l">
              <a:spcBef>
                <a:spcPts val="600"/>
              </a:spcBef>
              <a:buNone/>
              <a:defRPr sz="1400" b="1" i="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Description</a:t>
            </a:r>
          </a:p>
        </p:txBody>
      </p:sp>
      <p:sp>
        <p:nvSpPr>
          <p:cNvPr id="28" name="Rectangle 25" descr="Rectangle shape">
            <a:extLst>
              <a:ext uri="{FF2B5EF4-FFF2-40B4-BE49-F238E27FC236}">
                <a16:creationId xmlns:a16="http://schemas.microsoft.com/office/drawing/2014/main" id="{536DDC95-2245-400E-87D9-78ACE3EB0369}"/>
              </a:ext>
            </a:extLst>
          </p:cNvPr>
          <p:cNvSpPr/>
          <p:nvPr userDrawn="1"/>
        </p:nvSpPr>
        <p:spPr>
          <a:xfrm>
            <a:off x="1" y="2374094"/>
            <a:ext cx="3042204"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7660085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and Content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Title 1">
            <a:extLst>
              <a:ext uri="{FF2B5EF4-FFF2-40B4-BE49-F238E27FC236}">
                <a16:creationId xmlns:a16="http://schemas.microsoft.com/office/drawing/2014/main" id="{17D975D9-06B9-4C78-AD70-6CDDD65987DA}"/>
              </a:ext>
            </a:extLst>
          </p:cNvPr>
          <p:cNvSpPr>
            <a:spLocks noGrp="1"/>
          </p:cNvSpPr>
          <p:nvPr>
            <p:ph type="title" hasCustomPrompt="1"/>
          </p:nvPr>
        </p:nvSpPr>
        <p:spPr>
          <a:xfrm>
            <a:off x="6096000" y="1404545"/>
            <a:ext cx="5267789" cy="1325563"/>
          </a:xfrm>
        </p:spPr>
        <p:txBody>
          <a:bodyPr lIns="0" tIns="0" rIns="0" bIns="0" anchor="b" anchorCtr="0">
            <a:normAutofit/>
          </a:bodyPr>
          <a:lstStyle>
            <a:lvl1pPr>
              <a:defRPr sz="3600" b="1"/>
            </a:lvl1pPr>
          </a:lstStyle>
          <a:p>
            <a:r>
              <a:rPr lang="en-US" noProof="0"/>
              <a:t>CLICK TO EDIT MASTER TITLE</a:t>
            </a:r>
          </a:p>
        </p:txBody>
      </p:sp>
      <p:sp>
        <p:nvSpPr>
          <p:cNvPr id="20" name="Text Placeholder 2">
            <a:extLst>
              <a:ext uri="{FF2B5EF4-FFF2-40B4-BE49-F238E27FC236}">
                <a16:creationId xmlns:a16="http://schemas.microsoft.com/office/drawing/2014/main" id="{F8424E24-3E04-4F28-8CE4-6A20781987A7}"/>
              </a:ext>
            </a:extLst>
          </p:cNvPr>
          <p:cNvSpPr>
            <a:spLocks noGrp="1"/>
          </p:cNvSpPr>
          <p:nvPr>
            <p:ph type="body" idx="1"/>
          </p:nvPr>
        </p:nvSpPr>
        <p:spPr>
          <a:xfrm>
            <a:off x="6094614" y="3148026"/>
            <a:ext cx="5276260" cy="539496"/>
          </a:xfrm>
        </p:spPr>
        <p:txBody>
          <a:bodyPr lIns="0" tIns="0" rIns="0" bIns="0" anchor="b">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1" name="Text Placeholder 2">
            <a:extLst>
              <a:ext uri="{FF2B5EF4-FFF2-40B4-BE49-F238E27FC236}">
                <a16:creationId xmlns:a16="http://schemas.microsoft.com/office/drawing/2014/main" id="{5AA4AD4A-8E8A-4E95-9E11-6FE9B001838A}"/>
              </a:ext>
            </a:extLst>
          </p:cNvPr>
          <p:cNvSpPr>
            <a:spLocks noGrp="1"/>
          </p:cNvSpPr>
          <p:nvPr>
            <p:ph type="body" idx="13"/>
          </p:nvPr>
        </p:nvSpPr>
        <p:spPr>
          <a:xfrm>
            <a:off x="5834740" y="3880032"/>
            <a:ext cx="5536134" cy="2025307"/>
          </a:xfrm>
        </p:spPr>
        <p:txBody>
          <a:bodyPr lIns="0" tIns="0" rIns="0" bIns="0" anchor="t" anchorCtr="0">
            <a:normAutofit/>
          </a:bodyPr>
          <a:lstStyle>
            <a:lvl1pPr marL="285750" indent="-285750">
              <a:spcBef>
                <a:spcPts val="600"/>
              </a:spcBef>
              <a:buClr>
                <a:schemeClr val="bg2"/>
              </a:buClr>
              <a:buFont typeface="Wingdings" panose="05000000000000000000" pitchFamily="2" charset="2"/>
              <a:buChar char="§"/>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2" name="Picture Placeholder 7">
            <a:extLst>
              <a:ext uri="{FF2B5EF4-FFF2-40B4-BE49-F238E27FC236}">
                <a16:creationId xmlns:a16="http://schemas.microsoft.com/office/drawing/2014/main" id="{D8E759F5-A035-4785-8820-32AD1B0FD021}"/>
              </a:ext>
            </a:extLst>
          </p:cNvPr>
          <p:cNvSpPr>
            <a:spLocks noGrp="1"/>
          </p:cNvSpPr>
          <p:nvPr>
            <p:ph type="pic" sz="quarter" idx="14"/>
          </p:nvPr>
        </p:nvSpPr>
        <p:spPr>
          <a:xfrm>
            <a:off x="0" y="0"/>
            <a:ext cx="5267325" cy="5829300"/>
          </a:xfrm>
        </p:spPr>
        <p:txBody>
          <a:bodyPr lIns="0" tIns="0" rIns="0" bIns="0" anchor="ctr" anchorCtr="0">
            <a:noAutofit/>
          </a:bodyPr>
          <a:lstStyle>
            <a:lvl1pPr marL="0" indent="0" algn="ctr">
              <a:buNone/>
              <a:defRPr sz="1800"/>
            </a:lvl1pPr>
          </a:lstStyle>
          <a:p>
            <a:r>
              <a:rPr lang="en-US" noProof="0"/>
              <a:t>Click icon to add picture</a:t>
            </a:r>
            <a:endParaRPr lang="en-US" noProof="0" dirty="0"/>
          </a:p>
        </p:txBody>
      </p:sp>
      <p:sp>
        <p:nvSpPr>
          <p:cNvPr id="23" name="Picture Placeholder 13">
            <a:extLst>
              <a:ext uri="{FF2B5EF4-FFF2-40B4-BE49-F238E27FC236}">
                <a16:creationId xmlns:a16="http://schemas.microsoft.com/office/drawing/2014/main" id="{027A9CD4-070D-43A3-88C7-FA9F42DA277C}"/>
              </a:ext>
            </a:extLst>
          </p:cNvPr>
          <p:cNvSpPr>
            <a:spLocks noGrp="1"/>
          </p:cNvSpPr>
          <p:nvPr>
            <p:ph type="pic" sz="quarter" idx="16"/>
          </p:nvPr>
        </p:nvSpPr>
        <p:spPr>
          <a:xfrm>
            <a:off x="9013409"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11" name="Rectangle 9" descr="Rectangle shape">
            <a:extLst>
              <a:ext uri="{FF2B5EF4-FFF2-40B4-BE49-F238E27FC236}">
                <a16:creationId xmlns:a16="http://schemas.microsoft.com/office/drawing/2014/main" id="{64F4FFEA-1C3D-4C3A-895A-590F2E29B849}"/>
              </a:ext>
            </a:extLst>
          </p:cNvPr>
          <p:cNvSpPr/>
          <p:nvPr userDrawn="1"/>
        </p:nvSpPr>
        <p:spPr>
          <a:xfrm>
            <a:off x="5267325" y="2815120"/>
            <a:ext cx="3232785"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5859621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s Content Layout">
    <p:spTree>
      <p:nvGrpSpPr>
        <p:cNvPr id="1" name=""/>
        <p:cNvGrpSpPr/>
        <p:nvPr/>
      </p:nvGrpSpPr>
      <p:grpSpPr>
        <a:xfrm>
          <a:off x="0" y="0"/>
          <a:ext cx="0" cy="0"/>
          <a:chOff x="0" y="0"/>
          <a:chExt cx="0" cy="0"/>
        </a:xfrm>
      </p:grpSpPr>
      <p:sp>
        <p:nvSpPr>
          <p:cNvPr id="22" name="Прямоугольник 21">
            <a:extLst>
              <a:ext uri="{FF2B5EF4-FFF2-40B4-BE49-F238E27FC236}">
                <a16:creationId xmlns:a16="http://schemas.microsoft.com/office/drawing/2014/main" id="{59E029D3-A2D2-4959-AD45-2926DF4C67CC}"/>
              </a:ext>
            </a:extLst>
          </p:cNvPr>
          <p:cNvSpPr/>
          <p:nvPr userDrawn="1"/>
        </p:nvSpPr>
        <p:spPr>
          <a:xfrm>
            <a:off x="0" y="0"/>
            <a:ext cx="12192000" cy="6858000"/>
          </a:xfrm>
          <a:prstGeom prst="rect">
            <a:avLst/>
          </a:prstGeom>
          <a:blipFill>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Прямоугольник 2">
            <a:extLst>
              <a:ext uri="{FF2B5EF4-FFF2-40B4-BE49-F238E27FC236}">
                <a16:creationId xmlns:a16="http://schemas.microsoft.com/office/drawing/2014/main" id="{49A919AF-E573-4B3C-8E98-F501EABA1B1B}"/>
              </a:ext>
            </a:extLst>
          </p:cNvPr>
          <p:cNvSpPr/>
          <p:nvPr userDrawn="1"/>
        </p:nvSpPr>
        <p:spPr>
          <a:xfrm>
            <a:off x="4108011" y="765175"/>
            <a:ext cx="3990525" cy="17561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Rectangle 18" descr="Rectangle shape">
            <a:extLst>
              <a:ext uri="{FF2B5EF4-FFF2-40B4-BE49-F238E27FC236}">
                <a16:creationId xmlns:a16="http://schemas.microsoft.com/office/drawing/2014/main" id="{456AD312-1A1E-4043-B08C-1410D3EDEC27}"/>
              </a:ext>
            </a:extLst>
          </p:cNvPr>
          <p:cNvSpPr/>
          <p:nvPr userDrawn="1"/>
        </p:nvSpPr>
        <p:spPr>
          <a:xfrm>
            <a:off x="-1" y="5262290"/>
            <a:ext cx="12191999" cy="7772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6" name="Slide Number Placeholder 5">
            <a:extLst>
              <a:ext uri="{FF2B5EF4-FFF2-40B4-BE49-F238E27FC236}">
                <a16:creationId xmlns:a16="http://schemas.microsoft.com/office/drawing/2014/main" id="{ECEEB3FF-7F57-482E-BA1B-44AD9E95F077}"/>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12" name="Title 1">
            <a:extLst>
              <a:ext uri="{FF2B5EF4-FFF2-40B4-BE49-F238E27FC236}">
                <a16:creationId xmlns:a16="http://schemas.microsoft.com/office/drawing/2014/main" id="{0824308D-CE80-4FF7-81BB-AFBECF7EA2C0}"/>
              </a:ext>
            </a:extLst>
          </p:cNvPr>
          <p:cNvSpPr>
            <a:spLocks noGrp="1"/>
          </p:cNvSpPr>
          <p:nvPr>
            <p:ph type="title" hasCustomPrompt="1"/>
          </p:nvPr>
        </p:nvSpPr>
        <p:spPr>
          <a:xfrm>
            <a:off x="4093464" y="2521329"/>
            <a:ext cx="4005072" cy="2740961"/>
          </a:xfrm>
          <a:solidFill>
            <a:schemeClr val="tx1"/>
          </a:solidFill>
        </p:spPr>
        <p:txBody>
          <a:bodyPr tIns="72000" rIns="72000" bIns="792000" anchor="b">
            <a:normAutofit/>
          </a:bodyPr>
          <a:lstStyle>
            <a:lvl1pPr algn="ctr">
              <a:lnSpc>
                <a:spcPct val="85000"/>
              </a:lnSpc>
              <a:defRPr lang="ru-RU" sz="6000" b="1" kern="1200" dirty="0">
                <a:solidFill>
                  <a:schemeClr val="bg2"/>
                </a:solidFill>
                <a:latin typeface="+mj-lt"/>
                <a:ea typeface="+mn-ea"/>
                <a:cs typeface="+mn-cs"/>
              </a:defRPr>
            </a:lvl1pPr>
          </a:lstStyle>
          <a:p>
            <a:r>
              <a:rPr lang="en-US" noProof="0"/>
              <a:t>THANK</a:t>
            </a:r>
            <a:br>
              <a:rPr lang="en-US" noProof="0"/>
            </a:br>
            <a:r>
              <a:rPr lang="en-US" noProof="0"/>
              <a:t>YOU!</a:t>
            </a:r>
          </a:p>
        </p:txBody>
      </p:sp>
      <p:sp>
        <p:nvSpPr>
          <p:cNvPr id="14" name="Picture Placeholder 13">
            <a:extLst>
              <a:ext uri="{FF2B5EF4-FFF2-40B4-BE49-F238E27FC236}">
                <a16:creationId xmlns:a16="http://schemas.microsoft.com/office/drawing/2014/main" id="{2E46EE0C-8420-4BA8-9E2D-0780DB1E6509}"/>
              </a:ext>
            </a:extLst>
          </p:cNvPr>
          <p:cNvSpPr>
            <a:spLocks noGrp="1"/>
          </p:cNvSpPr>
          <p:nvPr>
            <p:ph type="pic" sz="quarter" idx="16"/>
          </p:nvPr>
        </p:nvSpPr>
        <p:spPr>
          <a:xfrm>
            <a:off x="4930140" y="1338610"/>
            <a:ext cx="2331720" cy="539496"/>
          </a:xfrm>
          <a:ln>
            <a:noFill/>
          </a:ln>
        </p:spPr>
        <p:txBody>
          <a:bodyPr anchor="ctr" anchorCtr="0">
            <a:noAutofit/>
          </a:bodyPr>
          <a:lstStyle>
            <a:lvl1pPr marL="0" indent="0" algn="ctr">
              <a:buNone/>
              <a:defRPr sz="1400">
                <a:solidFill>
                  <a:schemeClr val="bg2"/>
                </a:solidFill>
              </a:defRPr>
            </a:lvl1pPr>
          </a:lstStyle>
          <a:p>
            <a:r>
              <a:rPr lang="en-US" noProof="0"/>
              <a:t>Click icon to add picture</a:t>
            </a:r>
            <a:endParaRPr lang="en-US" noProof="0" dirty="0"/>
          </a:p>
        </p:txBody>
      </p:sp>
      <p:sp>
        <p:nvSpPr>
          <p:cNvPr id="5" name="Text Placeholder 4">
            <a:extLst>
              <a:ext uri="{FF2B5EF4-FFF2-40B4-BE49-F238E27FC236}">
                <a16:creationId xmlns:a16="http://schemas.microsoft.com/office/drawing/2014/main" id="{181ACAC3-4604-4C09-A60E-353A71E93E1A}"/>
              </a:ext>
            </a:extLst>
          </p:cNvPr>
          <p:cNvSpPr>
            <a:spLocks noGrp="1"/>
          </p:cNvSpPr>
          <p:nvPr>
            <p:ph type="body" sz="quarter" idx="17" hasCustomPrompt="1"/>
          </p:nvPr>
        </p:nvSpPr>
        <p:spPr>
          <a:xfrm>
            <a:off x="4618038" y="4541163"/>
            <a:ext cx="3038475" cy="590550"/>
          </a:xfrm>
        </p:spPr>
        <p:txBody>
          <a:bodyPr/>
          <a:lstStyle>
            <a:lvl1pPr marL="0" indent="0" algn="ctr">
              <a:buNone/>
              <a:defRPr b="1" i="0">
                <a:solidFill>
                  <a:schemeClr val="bg1"/>
                </a:solidFill>
              </a:defRPr>
            </a:lvl1pPr>
          </a:lstStyle>
          <a:p>
            <a:pPr lvl="0"/>
            <a:r>
              <a:rPr lang="en-US" noProof="0"/>
              <a:t>August Bergqvist</a:t>
            </a:r>
          </a:p>
        </p:txBody>
      </p:sp>
      <p:sp>
        <p:nvSpPr>
          <p:cNvPr id="13" name="Text Placeholder 12">
            <a:extLst>
              <a:ext uri="{FF2B5EF4-FFF2-40B4-BE49-F238E27FC236}">
                <a16:creationId xmlns:a16="http://schemas.microsoft.com/office/drawing/2014/main" id="{67AD3B8E-A11F-4EAE-94E5-5A918EEFB778}"/>
              </a:ext>
            </a:extLst>
          </p:cNvPr>
          <p:cNvSpPr>
            <a:spLocks noGrp="1"/>
          </p:cNvSpPr>
          <p:nvPr>
            <p:ph type="body" sz="quarter" idx="15" hasCustomPrompt="1"/>
          </p:nvPr>
        </p:nvSpPr>
        <p:spPr>
          <a:xfrm>
            <a:off x="1078557" y="5378325"/>
            <a:ext cx="1800225" cy="280988"/>
          </a:xfrm>
        </p:spPr>
        <p:txBody>
          <a:bodyPr lIns="0" tIns="0" rIns="0" bIns="0" anchor="ctr" anchorCtr="0">
            <a:noAutofit/>
          </a:bodyPr>
          <a:lstStyle>
            <a:lvl1pPr marL="0" indent="0">
              <a:buNone/>
              <a:defRPr sz="1800" b="1" i="1">
                <a:solidFill>
                  <a:schemeClr val="tx2"/>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noProof="0"/>
              <a:t>Phone:</a:t>
            </a:r>
          </a:p>
        </p:txBody>
      </p:sp>
      <p:sp>
        <p:nvSpPr>
          <p:cNvPr id="15" name="Text Placeholder 16">
            <a:extLst>
              <a:ext uri="{FF2B5EF4-FFF2-40B4-BE49-F238E27FC236}">
                <a16:creationId xmlns:a16="http://schemas.microsoft.com/office/drawing/2014/main" id="{4C7CDA87-1949-494C-94DB-E50024738431}"/>
              </a:ext>
            </a:extLst>
          </p:cNvPr>
          <p:cNvSpPr>
            <a:spLocks noGrp="1"/>
          </p:cNvSpPr>
          <p:nvPr>
            <p:ph type="body" sz="quarter" idx="18" hasCustomPrompt="1"/>
          </p:nvPr>
        </p:nvSpPr>
        <p:spPr>
          <a:xfrm>
            <a:off x="1078557" y="5658102"/>
            <a:ext cx="2858011" cy="280109"/>
          </a:xfrm>
        </p:spPr>
        <p:txBody>
          <a:bodyPr lIns="0" tIns="0" rIns="0" bIns="0">
            <a:noAutofit/>
          </a:bodyPr>
          <a:lstStyle>
            <a:lvl1pPr marL="0" indent="0">
              <a:buNone/>
              <a:defRPr sz="2000" b="1">
                <a:solidFill>
                  <a:schemeClr val="tx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678-555-0177</a:t>
            </a:r>
          </a:p>
        </p:txBody>
      </p:sp>
      <p:sp>
        <p:nvSpPr>
          <p:cNvPr id="16" name="Text Placeholder 12">
            <a:extLst>
              <a:ext uri="{FF2B5EF4-FFF2-40B4-BE49-F238E27FC236}">
                <a16:creationId xmlns:a16="http://schemas.microsoft.com/office/drawing/2014/main" id="{8D20ADC7-EE42-4D0E-B17A-883FE693D6CF}"/>
              </a:ext>
            </a:extLst>
          </p:cNvPr>
          <p:cNvSpPr>
            <a:spLocks noGrp="1"/>
          </p:cNvSpPr>
          <p:nvPr>
            <p:ph type="body" sz="quarter" idx="19" hasCustomPrompt="1"/>
          </p:nvPr>
        </p:nvSpPr>
        <p:spPr>
          <a:xfrm>
            <a:off x="4108011" y="5377934"/>
            <a:ext cx="1800225" cy="280988"/>
          </a:xfrm>
        </p:spPr>
        <p:txBody>
          <a:bodyPr lIns="0" tIns="0" rIns="0" bIns="0" anchor="ctr" anchorCtr="0">
            <a:noAutofit/>
          </a:bodyPr>
          <a:lstStyle>
            <a:lvl1pPr marL="0" indent="0">
              <a:buNone/>
              <a:defRPr sz="1800" b="1" i="1">
                <a:solidFill>
                  <a:schemeClr val="tx2"/>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noProof="0"/>
              <a:t>Email:</a:t>
            </a:r>
          </a:p>
        </p:txBody>
      </p:sp>
      <p:sp>
        <p:nvSpPr>
          <p:cNvPr id="17" name="Text Placeholder 16">
            <a:extLst>
              <a:ext uri="{FF2B5EF4-FFF2-40B4-BE49-F238E27FC236}">
                <a16:creationId xmlns:a16="http://schemas.microsoft.com/office/drawing/2014/main" id="{AD9FFFDD-8708-4CDD-974F-8A022BB26AA5}"/>
              </a:ext>
            </a:extLst>
          </p:cNvPr>
          <p:cNvSpPr>
            <a:spLocks noGrp="1"/>
          </p:cNvSpPr>
          <p:nvPr>
            <p:ph type="body" sz="quarter" idx="20" hasCustomPrompt="1"/>
          </p:nvPr>
        </p:nvSpPr>
        <p:spPr>
          <a:xfrm>
            <a:off x="4108011" y="5657711"/>
            <a:ext cx="3684587" cy="280500"/>
          </a:xfrm>
        </p:spPr>
        <p:txBody>
          <a:bodyPr lIns="0" tIns="0" rIns="0" bIns="0">
            <a:noAutofit/>
          </a:bodyPr>
          <a:lstStyle>
            <a:lvl1pPr marL="0" indent="0">
              <a:buNone/>
              <a:defRPr sz="2000" b="1">
                <a:solidFill>
                  <a:schemeClr val="tx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bergqvist@vanarsdelltd.com</a:t>
            </a:r>
          </a:p>
        </p:txBody>
      </p:sp>
      <p:sp>
        <p:nvSpPr>
          <p:cNvPr id="18" name="Text Placeholder 12">
            <a:extLst>
              <a:ext uri="{FF2B5EF4-FFF2-40B4-BE49-F238E27FC236}">
                <a16:creationId xmlns:a16="http://schemas.microsoft.com/office/drawing/2014/main" id="{CDE37318-4A32-4233-997C-CE244B16F5A1}"/>
              </a:ext>
            </a:extLst>
          </p:cNvPr>
          <p:cNvSpPr>
            <a:spLocks noGrp="1"/>
          </p:cNvSpPr>
          <p:nvPr>
            <p:ph type="body" sz="quarter" idx="21" hasCustomPrompt="1"/>
          </p:nvPr>
        </p:nvSpPr>
        <p:spPr>
          <a:xfrm>
            <a:off x="8098536" y="5377934"/>
            <a:ext cx="1800225" cy="280988"/>
          </a:xfrm>
        </p:spPr>
        <p:txBody>
          <a:bodyPr lIns="0" tIns="0" rIns="0" bIns="0" anchor="ctr" anchorCtr="0">
            <a:noAutofit/>
          </a:bodyPr>
          <a:lstStyle>
            <a:lvl1pPr marL="0" indent="0">
              <a:buNone/>
              <a:defRPr sz="1800" b="1" i="1">
                <a:solidFill>
                  <a:schemeClr val="tx2"/>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noProof="0"/>
              <a:t>Website:</a:t>
            </a:r>
          </a:p>
        </p:txBody>
      </p:sp>
      <p:sp>
        <p:nvSpPr>
          <p:cNvPr id="19" name="Text Placeholder 16">
            <a:extLst>
              <a:ext uri="{FF2B5EF4-FFF2-40B4-BE49-F238E27FC236}">
                <a16:creationId xmlns:a16="http://schemas.microsoft.com/office/drawing/2014/main" id="{1F818617-24CC-4E07-ABE4-A23E89FC13DE}"/>
              </a:ext>
            </a:extLst>
          </p:cNvPr>
          <p:cNvSpPr>
            <a:spLocks noGrp="1"/>
          </p:cNvSpPr>
          <p:nvPr>
            <p:ph type="body" sz="quarter" idx="22" hasCustomPrompt="1"/>
          </p:nvPr>
        </p:nvSpPr>
        <p:spPr>
          <a:xfrm>
            <a:off x="8098536" y="5657711"/>
            <a:ext cx="3240000" cy="280500"/>
          </a:xfrm>
        </p:spPr>
        <p:txBody>
          <a:bodyPr lIns="0" tIns="0" rIns="0" bIns="0">
            <a:noAutofit/>
          </a:bodyPr>
          <a:lstStyle>
            <a:lvl1pPr marL="0" indent="0">
              <a:buNone/>
              <a:defRPr sz="2000" b="1">
                <a:solidFill>
                  <a:schemeClr val="tx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www.vanasdelltd.com</a:t>
            </a:r>
          </a:p>
        </p:txBody>
      </p:sp>
      <p:sp>
        <p:nvSpPr>
          <p:cNvPr id="21" name="Rectangle 12" descr="Rectangle shape">
            <a:extLst>
              <a:ext uri="{FF2B5EF4-FFF2-40B4-BE49-F238E27FC236}">
                <a16:creationId xmlns:a16="http://schemas.microsoft.com/office/drawing/2014/main" id="{F63A6226-0829-4BFB-805E-8B463D763BD0}"/>
              </a:ext>
            </a:extLst>
          </p:cNvPr>
          <p:cNvSpPr/>
          <p:nvPr userDrawn="1"/>
        </p:nvSpPr>
        <p:spPr>
          <a:xfrm>
            <a:off x="4760495" y="2320161"/>
            <a:ext cx="7431505"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7057399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ppendix Content Layout">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A7B528C4-392E-41C2-861C-D3DC218489B8}"/>
              </a:ext>
            </a:extLst>
          </p:cNvPr>
          <p:cNvSpPr/>
          <p:nvPr userDrawn="1"/>
        </p:nvSpPr>
        <p:spPr>
          <a:xfrm>
            <a:off x="3919728" y="1"/>
            <a:ext cx="4352544" cy="22997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Picture Placeholder 7">
            <a:extLst>
              <a:ext uri="{FF2B5EF4-FFF2-40B4-BE49-F238E27FC236}">
                <a16:creationId xmlns:a16="http://schemas.microsoft.com/office/drawing/2014/main" id="{BDF13B40-70E6-4C5A-858B-DC39631DE0F6}"/>
              </a:ext>
            </a:extLst>
          </p:cNvPr>
          <p:cNvSpPr>
            <a:spLocks noGrp="1"/>
          </p:cNvSpPr>
          <p:nvPr>
            <p:ph type="pic" sz="quarter" idx="17"/>
          </p:nvPr>
        </p:nvSpPr>
        <p:spPr>
          <a:xfrm>
            <a:off x="0" y="2299716"/>
            <a:ext cx="11352213" cy="3758184"/>
          </a:xfrm>
        </p:spPr>
        <p:txBody>
          <a:bodyPr tIns="756000" rIns="72000" anchor="ctr" anchorCtr="0">
            <a:normAutofit/>
          </a:bodyPr>
          <a:lstStyle>
            <a:lvl1pPr marL="0" indent="0" algn="ctr">
              <a:buNone/>
              <a:defRPr sz="1800"/>
            </a:lvl1pPr>
          </a:lstStyle>
          <a:p>
            <a:r>
              <a:rPr lang="en-US" noProof="0"/>
              <a:t>Click icon to add picture</a:t>
            </a:r>
            <a:endParaRPr lang="en-US" noProof="0" dirty="0"/>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3919728" y="0"/>
            <a:ext cx="4352544" cy="2299716"/>
          </a:xfrm>
          <a:noFill/>
        </p:spPr>
        <p:txBody>
          <a:bodyPr lIns="0" tIns="684000" rIns="0" bIns="0" anchor="t" anchorCtr="0">
            <a:normAutofit/>
          </a:bodyPr>
          <a:lstStyle>
            <a:lvl1pPr marL="0" algn="ctr" defTabSz="914400" rtl="0" eaLnBrk="1" latinLnBrk="0" hangingPunct="1">
              <a:lnSpc>
                <a:spcPct val="90000"/>
              </a:lnSpc>
              <a:spcBef>
                <a:spcPct val="0"/>
              </a:spcBef>
              <a:buNone/>
              <a:defRPr lang="ru-RU" sz="3600" b="1" kern="1200" dirty="0">
                <a:solidFill>
                  <a:schemeClr val="bg2"/>
                </a:solidFill>
                <a:latin typeface="+mj-lt"/>
                <a:ea typeface="+mj-ea"/>
                <a:cs typeface="+mj-cs"/>
              </a:defRPr>
            </a:lvl1pPr>
          </a:lstStyle>
          <a:p>
            <a:r>
              <a:rPr lang="en-US" noProof="0"/>
              <a:t>CLICK TO EDIT</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9" name="Rectangle 8" descr="Rectangle shape">
            <a:extLst>
              <a:ext uri="{FF2B5EF4-FFF2-40B4-BE49-F238E27FC236}">
                <a16:creationId xmlns:a16="http://schemas.microsoft.com/office/drawing/2014/main" id="{7427677C-C3DE-49C7-84BE-71D9DB22D7F2}"/>
              </a:ext>
            </a:extLst>
          </p:cNvPr>
          <p:cNvSpPr/>
          <p:nvPr userDrawn="1"/>
        </p:nvSpPr>
        <p:spPr>
          <a:xfrm>
            <a:off x="4868562" y="1548553"/>
            <a:ext cx="7323438"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7817177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edback Content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3256085" y="707217"/>
            <a:ext cx="5679831" cy="606677"/>
          </a:xfrm>
        </p:spPr>
        <p:txBody>
          <a:bodyPr lIns="0" tIns="0" rIns="0" bIns="0" anchor="t" anchorCtr="0">
            <a:normAutofit/>
          </a:bodyPr>
          <a:lstStyle>
            <a:lvl1pPr marL="0" algn="ctr"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35" name="Picture Placeholder 7">
            <a:extLst>
              <a:ext uri="{FF2B5EF4-FFF2-40B4-BE49-F238E27FC236}">
                <a16:creationId xmlns:a16="http://schemas.microsoft.com/office/drawing/2014/main" id="{152EDA90-0CC6-4B73-9282-68EB15F1A49D}"/>
              </a:ext>
            </a:extLst>
          </p:cNvPr>
          <p:cNvSpPr>
            <a:spLocks noGrp="1"/>
          </p:cNvSpPr>
          <p:nvPr>
            <p:ph type="pic" sz="quarter" idx="50"/>
          </p:nvPr>
        </p:nvSpPr>
        <p:spPr>
          <a:xfrm>
            <a:off x="838200" y="4808540"/>
            <a:ext cx="960120" cy="960120"/>
          </a:xfrm>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56" name="Text Placeholder 17">
            <a:extLst>
              <a:ext uri="{FF2B5EF4-FFF2-40B4-BE49-F238E27FC236}">
                <a16:creationId xmlns:a16="http://schemas.microsoft.com/office/drawing/2014/main" id="{CB94CB14-CAFC-4576-85C2-5FE8C5FAC866}"/>
              </a:ext>
            </a:extLst>
          </p:cNvPr>
          <p:cNvSpPr>
            <a:spLocks noGrp="1"/>
          </p:cNvSpPr>
          <p:nvPr>
            <p:ph type="body" sz="quarter" idx="20" hasCustomPrompt="1"/>
          </p:nvPr>
        </p:nvSpPr>
        <p:spPr>
          <a:xfrm>
            <a:off x="1921253" y="4732171"/>
            <a:ext cx="2149559" cy="325986"/>
          </a:xfrm>
        </p:spPr>
        <p:txBody>
          <a:bodyPr bIns="0">
            <a:noAutofit/>
          </a:bodyPr>
          <a:lstStyle>
            <a:lvl1pPr marL="0" indent="0" algn="l">
              <a:spcBef>
                <a:spcPts val="600"/>
              </a:spcBef>
              <a:buNone/>
              <a:defRPr sz="2000" b="1">
                <a:solidFill>
                  <a:schemeClr val="tx1"/>
                </a:solidFill>
                <a:latin typeface="+mj-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Person 1 Name</a:t>
            </a:r>
          </a:p>
        </p:txBody>
      </p:sp>
      <p:sp>
        <p:nvSpPr>
          <p:cNvPr id="57" name="Text Placeholder 17">
            <a:extLst>
              <a:ext uri="{FF2B5EF4-FFF2-40B4-BE49-F238E27FC236}">
                <a16:creationId xmlns:a16="http://schemas.microsoft.com/office/drawing/2014/main" id="{E2FAB85F-45F7-47E2-AB0A-6B37853139DD}"/>
              </a:ext>
            </a:extLst>
          </p:cNvPr>
          <p:cNvSpPr>
            <a:spLocks noGrp="1"/>
          </p:cNvSpPr>
          <p:nvPr>
            <p:ph type="body" sz="quarter" idx="21" hasCustomPrompt="1"/>
          </p:nvPr>
        </p:nvSpPr>
        <p:spPr>
          <a:xfrm>
            <a:off x="1922832" y="5118130"/>
            <a:ext cx="2148282" cy="244923"/>
          </a:xfrm>
        </p:spPr>
        <p:txBody>
          <a:bodyPr tIns="0">
            <a:noAutofit/>
          </a:bodyPr>
          <a:lstStyle>
            <a:lvl1pPr marL="0" indent="0" algn="l">
              <a:spcBef>
                <a:spcPts val="600"/>
              </a:spcBef>
              <a:buNone/>
              <a:defRPr sz="1400" b="0" i="1">
                <a:solidFill>
                  <a:schemeClr val="tx2"/>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Team Member Title</a:t>
            </a:r>
          </a:p>
        </p:txBody>
      </p:sp>
      <p:sp>
        <p:nvSpPr>
          <p:cNvPr id="58" name="Picture Placeholder 7">
            <a:extLst>
              <a:ext uri="{FF2B5EF4-FFF2-40B4-BE49-F238E27FC236}">
                <a16:creationId xmlns:a16="http://schemas.microsoft.com/office/drawing/2014/main" id="{9D546B0D-E7A6-4E09-A1E7-4D5FFF42AB7E}"/>
              </a:ext>
            </a:extLst>
          </p:cNvPr>
          <p:cNvSpPr>
            <a:spLocks noGrp="1"/>
          </p:cNvSpPr>
          <p:nvPr>
            <p:ph type="pic" sz="quarter" idx="51"/>
          </p:nvPr>
        </p:nvSpPr>
        <p:spPr>
          <a:xfrm>
            <a:off x="7977409" y="4808540"/>
            <a:ext cx="960120" cy="960120"/>
          </a:xfrm>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59" name="Text Placeholder 17">
            <a:extLst>
              <a:ext uri="{FF2B5EF4-FFF2-40B4-BE49-F238E27FC236}">
                <a16:creationId xmlns:a16="http://schemas.microsoft.com/office/drawing/2014/main" id="{BB7C7924-7CD4-4A42-9820-18C41FD7256C}"/>
              </a:ext>
            </a:extLst>
          </p:cNvPr>
          <p:cNvSpPr>
            <a:spLocks noGrp="1"/>
          </p:cNvSpPr>
          <p:nvPr>
            <p:ph type="body" sz="quarter" idx="52" hasCustomPrompt="1"/>
          </p:nvPr>
        </p:nvSpPr>
        <p:spPr>
          <a:xfrm>
            <a:off x="9060462" y="4732171"/>
            <a:ext cx="2149559" cy="325986"/>
          </a:xfrm>
        </p:spPr>
        <p:txBody>
          <a:bodyPr bIns="0">
            <a:noAutofit/>
          </a:bodyPr>
          <a:lstStyle>
            <a:lvl1pPr marL="0" indent="0" algn="l">
              <a:spcBef>
                <a:spcPts val="600"/>
              </a:spcBef>
              <a:buNone/>
              <a:defRPr sz="2000" b="1">
                <a:solidFill>
                  <a:schemeClr val="tx1"/>
                </a:solidFill>
                <a:latin typeface="+mj-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Person 3 Name</a:t>
            </a:r>
          </a:p>
        </p:txBody>
      </p:sp>
      <p:sp>
        <p:nvSpPr>
          <p:cNvPr id="60" name="Text Placeholder 17">
            <a:extLst>
              <a:ext uri="{FF2B5EF4-FFF2-40B4-BE49-F238E27FC236}">
                <a16:creationId xmlns:a16="http://schemas.microsoft.com/office/drawing/2014/main" id="{16EDFFF7-6CB3-47B7-B8FF-4AD51EBB5F14}"/>
              </a:ext>
            </a:extLst>
          </p:cNvPr>
          <p:cNvSpPr>
            <a:spLocks noGrp="1"/>
          </p:cNvSpPr>
          <p:nvPr>
            <p:ph type="body" sz="quarter" idx="53" hasCustomPrompt="1"/>
          </p:nvPr>
        </p:nvSpPr>
        <p:spPr>
          <a:xfrm>
            <a:off x="9062041" y="5118130"/>
            <a:ext cx="2148282" cy="244923"/>
          </a:xfrm>
        </p:spPr>
        <p:txBody>
          <a:bodyPr tIns="0">
            <a:noAutofit/>
          </a:bodyPr>
          <a:lstStyle>
            <a:lvl1pPr marL="0" indent="0" algn="l">
              <a:spcBef>
                <a:spcPts val="600"/>
              </a:spcBef>
              <a:buNone/>
              <a:defRPr sz="1400" b="0" i="1">
                <a:solidFill>
                  <a:schemeClr val="tx2"/>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Team Member Title</a:t>
            </a:r>
          </a:p>
        </p:txBody>
      </p:sp>
      <p:sp>
        <p:nvSpPr>
          <p:cNvPr id="61" name="Picture Placeholder 7">
            <a:extLst>
              <a:ext uri="{FF2B5EF4-FFF2-40B4-BE49-F238E27FC236}">
                <a16:creationId xmlns:a16="http://schemas.microsoft.com/office/drawing/2014/main" id="{998C45EE-D467-409F-8315-0F7C3F55116A}"/>
              </a:ext>
            </a:extLst>
          </p:cNvPr>
          <p:cNvSpPr>
            <a:spLocks noGrp="1"/>
          </p:cNvSpPr>
          <p:nvPr>
            <p:ph type="pic" sz="quarter" idx="54"/>
          </p:nvPr>
        </p:nvSpPr>
        <p:spPr>
          <a:xfrm>
            <a:off x="4403916" y="4808540"/>
            <a:ext cx="960120" cy="960120"/>
          </a:xfrm>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63" name="Text Placeholder 17">
            <a:extLst>
              <a:ext uri="{FF2B5EF4-FFF2-40B4-BE49-F238E27FC236}">
                <a16:creationId xmlns:a16="http://schemas.microsoft.com/office/drawing/2014/main" id="{A51F22CB-38F0-4351-97D5-2D8EAFB4F3D6}"/>
              </a:ext>
            </a:extLst>
          </p:cNvPr>
          <p:cNvSpPr>
            <a:spLocks noGrp="1"/>
          </p:cNvSpPr>
          <p:nvPr>
            <p:ph type="body" sz="quarter" idx="55" hasCustomPrompt="1"/>
          </p:nvPr>
        </p:nvSpPr>
        <p:spPr>
          <a:xfrm>
            <a:off x="5486969" y="4732171"/>
            <a:ext cx="2149559" cy="325986"/>
          </a:xfrm>
        </p:spPr>
        <p:txBody>
          <a:bodyPr bIns="0">
            <a:noAutofit/>
          </a:bodyPr>
          <a:lstStyle>
            <a:lvl1pPr marL="0" indent="0" algn="l">
              <a:spcBef>
                <a:spcPts val="600"/>
              </a:spcBef>
              <a:buNone/>
              <a:defRPr sz="2000" b="1">
                <a:solidFill>
                  <a:schemeClr val="tx1"/>
                </a:solidFill>
                <a:latin typeface="+mj-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Person 2 Name</a:t>
            </a:r>
          </a:p>
        </p:txBody>
      </p:sp>
      <p:sp>
        <p:nvSpPr>
          <p:cNvPr id="64" name="Text Placeholder 17">
            <a:extLst>
              <a:ext uri="{FF2B5EF4-FFF2-40B4-BE49-F238E27FC236}">
                <a16:creationId xmlns:a16="http://schemas.microsoft.com/office/drawing/2014/main" id="{A766E770-E9C2-42A0-B447-1B804F2A2F8D}"/>
              </a:ext>
            </a:extLst>
          </p:cNvPr>
          <p:cNvSpPr>
            <a:spLocks noGrp="1"/>
          </p:cNvSpPr>
          <p:nvPr>
            <p:ph type="body" sz="quarter" idx="56" hasCustomPrompt="1"/>
          </p:nvPr>
        </p:nvSpPr>
        <p:spPr>
          <a:xfrm>
            <a:off x="5488548" y="5118130"/>
            <a:ext cx="2148282" cy="244923"/>
          </a:xfrm>
        </p:spPr>
        <p:txBody>
          <a:bodyPr tIns="0">
            <a:noAutofit/>
          </a:bodyPr>
          <a:lstStyle>
            <a:lvl1pPr marL="0" indent="0" algn="l">
              <a:spcBef>
                <a:spcPts val="600"/>
              </a:spcBef>
              <a:buNone/>
              <a:defRPr sz="1400" b="0" i="1">
                <a:solidFill>
                  <a:schemeClr val="tx2"/>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Team Member Title</a:t>
            </a:r>
          </a:p>
        </p:txBody>
      </p:sp>
      <p:sp>
        <p:nvSpPr>
          <p:cNvPr id="65" name="Text Placeholder 8">
            <a:extLst>
              <a:ext uri="{FF2B5EF4-FFF2-40B4-BE49-F238E27FC236}">
                <a16:creationId xmlns:a16="http://schemas.microsoft.com/office/drawing/2014/main" id="{1174E98C-B520-4B09-B2E4-AA73B46C63D5}"/>
              </a:ext>
            </a:extLst>
          </p:cNvPr>
          <p:cNvSpPr>
            <a:spLocks noGrp="1"/>
          </p:cNvSpPr>
          <p:nvPr>
            <p:ph type="body" sz="quarter" idx="13"/>
          </p:nvPr>
        </p:nvSpPr>
        <p:spPr>
          <a:xfrm>
            <a:off x="838200" y="1865313"/>
            <a:ext cx="3529013" cy="2578100"/>
          </a:xfrm>
          <a:solidFill>
            <a:schemeClr val="accent1">
              <a:alpha val="50000"/>
            </a:schemeClr>
          </a:solidFill>
        </p:spPr>
        <p:txBody>
          <a:bodyPr lIns="288000" tIns="288000" rIns="288000" bIns="288000">
            <a:normAutofit/>
          </a:bodyPr>
          <a:lstStyle>
            <a:lvl1pPr marL="0" indent="0">
              <a:buNone/>
              <a:defRPr sz="1400" i="0">
                <a:solidFill>
                  <a:schemeClr val="tx2"/>
                </a:solidFill>
              </a:defRPr>
            </a:lvl1pPr>
            <a:lvl2pPr marL="457200" indent="0">
              <a:buNone/>
              <a:defRPr sz="1400" i="1">
                <a:solidFill>
                  <a:schemeClr val="tx2"/>
                </a:solidFill>
              </a:defRPr>
            </a:lvl2pPr>
            <a:lvl3pPr marL="914400" indent="0">
              <a:buNone/>
              <a:defRPr sz="1400" i="1">
                <a:solidFill>
                  <a:schemeClr val="tx2"/>
                </a:solidFill>
              </a:defRPr>
            </a:lvl3pPr>
            <a:lvl4pPr marL="1371600" indent="0">
              <a:buNone/>
              <a:defRPr sz="1400" i="1">
                <a:solidFill>
                  <a:schemeClr val="tx2"/>
                </a:solidFill>
              </a:defRPr>
            </a:lvl4pPr>
            <a:lvl5pPr marL="1828800" indent="0">
              <a:buNone/>
              <a:defRPr sz="1400" i="1">
                <a:solidFill>
                  <a:schemeClr val="tx2"/>
                </a:solidFill>
              </a:defRPr>
            </a:lvl5pPr>
          </a:lstStyle>
          <a:p>
            <a:pPr lvl="0"/>
            <a:r>
              <a:rPr lang="en-US" noProof="0"/>
              <a:t>Click to edit Master text styles</a:t>
            </a:r>
          </a:p>
        </p:txBody>
      </p:sp>
      <p:sp>
        <p:nvSpPr>
          <p:cNvPr id="66" name="Rectangle 65">
            <a:extLst>
              <a:ext uri="{FF2B5EF4-FFF2-40B4-BE49-F238E27FC236}">
                <a16:creationId xmlns:a16="http://schemas.microsoft.com/office/drawing/2014/main" id="{129C8CAB-8459-47A3-A66A-8D12B810225F}"/>
              </a:ext>
            </a:extLst>
          </p:cNvPr>
          <p:cNvSpPr/>
          <p:nvPr userDrawn="1"/>
        </p:nvSpPr>
        <p:spPr>
          <a:xfrm>
            <a:off x="4368002" y="2414016"/>
            <a:ext cx="3529011" cy="20299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7" name="Text Placeholder 11">
            <a:extLst>
              <a:ext uri="{FF2B5EF4-FFF2-40B4-BE49-F238E27FC236}">
                <a16:creationId xmlns:a16="http://schemas.microsoft.com/office/drawing/2014/main" id="{6F2EC285-6BFE-478F-A272-ED692974D92B}"/>
              </a:ext>
            </a:extLst>
          </p:cNvPr>
          <p:cNvSpPr>
            <a:spLocks noGrp="1"/>
          </p:cNvSpPr>
          <p:nvPr>
            <p:ph type="body" sz="quarter" idx="14"/>
          </p:nvPr>
        </p:nvSpPr>
        <p:spPr>
          <a:xfrm>
            <a:off x="4357688" y="2400300"/>
            <a:ext cx="3529012" cy="2043113"/>
          </a:xfrm>
        </p:spPr>
        <p:txBody>
          <a:bodyPr lIns="288000" tIns="288000" rIns="288000" bIns="288000"/>
          <a:lstStyle>
            <a:lvl1pPr marL="0" indent="0">
              <a:buNone/>
              <a:defRPr lang="en-US" sz="1400" i="0" kern="1200" dirty="0" smtClean="0">
                <a:solidFill>
                  <a:schemeClr val="tx2"/>
                </a:solidFill>
                <a:latin typeface="+mn-lt"/>
                <a:ea typeface="+mn-ea"/>
                <a:cs typeface="+mn-cs"/>
              </a:defRPr>
            </a:lvl1pPr>
            <a:lvl2pPr marL="457200" indent="0">
              <a:buNone/>
              <a:defRPr lang="en-US" sz="1400" i="1" kern="1200" dirty="0" smtClean="0">
                <a:solidFill>
                  <a:schemeClr val="tx2"/>
                </a:solidFill>
                <a:latin typeface="+mn-lt"/>
                <a:ea typeface="+mn-ea"/>
                <a:cs typeface="+mn-cs"/>
              </a:defRPr>
            </a:lvl2pPr>
            <a:lvl3pPr marL="914400" indent="0">
              <a:buNone/>
              <a:defRPr lang="en-US" sz="1400" i="1" kern="1200" dirty="0" smtClean="0">
                <a:solidFill>
                  <a:schemeClr val="tx2"/>
                </a:solidFill>
                <a:latin typeface="+mn-lt"/>
                <a:ea typeface="+mn-ea"/>
                <a:cs typeface="+mn-cs"/>
              </a:defRPr>
            </a:lvl3pPr>
            <a:lvl4pPr marL="1371600" indent="0">
              <a:buNone/>
              <a:defRPr lang="en-US" sz="1400" i="1" kern="1200" dirty="0" smtClean="0">
                <a:solidFill>
                  <a:schemeClr val="tx2"/>
                </a:solidFill>
                <a:latin typeface="+mn-lt"/>
                <a:ea typeface="+mn-ea"/>
                <a:cs typeface="+mn-cs"/>
              </a:defRPr>
            </a:lvl4pPr>
            <a:lvl5pPr marL="1828800" indent="0">
              <a:buNone/>
              <a:defRPr lang="ru-RU" sz="1400" i="1" kern="1200" dirty="0">
                <a:solidFill>
                  <a:schemeClr val="tx2"/>
                </a:solidFill>
                <a:latin typeface="+mn-lt"/>
                <a:ea typeface="+mn-ea"/>
                <a:cs typeface="+mn-cs"/>
              </a:defRPr>
            </a:lvl5pPr>
          </a:lstStyle>
          <a:p>
            <a:pPr lvl="0"/>
            <a:r>
              <a:rPr lang="en-US" noProof="0"/>
              <a:t>Click to edit Master text styles</a:t>
            </a:r>
          </a:p>
        </p:txBody>
      </p:sp>
      <p:sp>
        <p:nvSpPr>
          <p:cNvPr id="68" name="Text Placeholder 8">
            <a:extLst>
              <a:ext uri="{FF2B5EF4-FFF2-40B4-BE49-F238E27FC236}">
                <a16:creationId xmlns:a16="http://schemas.microsoft.com/office/drawing/2014/main" id="{C67992FA-0F54-4DA6-AACA-039E6E09DB60}"/>
              </a:ext>
            </a:extLst>
          </p:cNvPr>
          <p:cNvSpPr>
            <a:spLocks noGrp="1"/>
          </p:cNvSpPr>
          <p:nvPr>
            <p:ph type="body" sz="quarter" idx="15"/>
          </p:nvPr>
        </p:nvSpPr>
        <p:spPr>
          <a:xfrm>
            <a:off x="7886700" y="2212277"/>
            <a:ext cx="3467102" cy="2231136"/>
          </a:xfrm>
          <a:solidFill>
            <a:schemeClr val="accent1">
              <a:alpha val="50000"/>
            </a:schemeClr>
          </a:solidFill>
        </p:spPr>
        <p:txBody>
          <a:bodyPr lIns="288000" tIns="288000" rIns="288000" bIns="288000">
            <a:normAutofit/>
          </a:bodyPr>
          <a:lstStyle>
            <a:lvl1pPr marL="0" indent="0">
              <a:buNone/>
              <a:defRPr sz="1400" i="0">
                <a:solidFill>
                  <a:schemeClr val="tx2"/>
                </a:solidFill>
              </a:defRPr>
            </a:lvl1pPr>
            <a:lvl2pPr marL="457200" indent="0">
              <a:buNone/>
              <a:defRPr sz="1400" i="1">
                <a:solidFill>
                  <a:schemeClr val="tx2"/>
                </a:solidFill>
              </a:defRPr>
            </a:lvl2pPr>
            <a:lvl3pPr marL="914400" indent="0">
              <a:buNone/>
              <a:defRPr sz="1400" i="1">
                <a:solidFill>
                  <a:schemeClr val="tx2"/>
                </a:solidFill>
              </a:defRPr>
            </a:lvl3pPr>
            <a:lvl4pPr marL="1371600" indent="0">
              <a:buNone/>
              <a:defRPr sz="1400" i="1">
                <a:solidFill>
                  <a:schemeClr val="tx2"/>
                </a:solidFill>
              </a:defRPr>
            </a:lvl4pPr>
            <a:lvl5pPr marL="1828800" indent="0">
              <a:buNone/>
              <a:defRPr sz="1400" i="1">
                <a:solidFill>
                  <a:schemeClr val="tx2"/>
                </a:solidFill>
              </a:defRPr>
            </a:lvl5pPr>
          </a:lstStyle>
          <a:p>
            <a:pPr lvl="0"/>
            <a:r>
              <a:rPr lang="en-US" noProof="0"/>
              <a:t>Click to edit Master text styles</a:t>
            </a:r>
          </a:p>
        </p:txBody>
      </p:sp>
      <p:sp>
        <p:nvSpPr>
          <p:cNvPr id="21" name="Rectangle 18" descr="Rectangle shape">
            <a:extLst>
              <a:ext uri="{FF2B5EF4-FFF2-40B4-BE49-F238E27FC236}">
                <a16:creationId xmlns:a16="http://schemas.microsoft.com/office/drawing/2014/main" id="{B791C558-0522-446C-B7FE-6CCCB2676E89}"/>
              </a:ext>
            </a:extLst>
          </p:cNvPr>
          <p:cNvSpPr/>
          <p:nvPr userDrawn="1"/>
        </p:nvSpPr>
        <p:spPr>
          <a:xfrm>
            <a:off x="4304523" y="1373103"/>
            <a:ext cx="7887478"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5810588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ase Study Content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Text Placeholder 2">
            <a:extLst>
              <a:ext uri="{FF2B5EF4-FFF2-40B4-BE49-F238E27FC236}">
                <a16:creationId xmlns:a16="http://schemas.microsoft.com/office/drawing/2014/main" id="{F947FF51-80C5-433A-A515-4334E29588D0}"/>
              </a:ext>
            </a:extLst>
          </p:cNvPr>
          <p:cNvSpPr>
            <a:spLocks noGrp="1"/>
          </p:cNvSpPr>
          <p:nvPr>
            <p:ph type="body" idx="1"/>
          </p:nvPr>
        </p:nvSpPr>
        <p:spPr>
          <a:xfrm>
            <a:off x="862258" y="3636831"/>
            <a:ext cx="2939721" cy="1844288"/>
          </a:xfrm>
        </p:spPr>
        <p:txBody>
          <a:bodyPr lIns="0" tIns="0" rIns="0" bIns="0" anchor="t" anchorCtr="0">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838201" y="1851976"/>
            <a:ext cx="2962574" cy="1325563"/>
          </a:xfrm>
        </p:spPr>
        <p:txBody>
          <a:bodyPr lIns="0" tIns="0" rIns="0" bIns="0" anchor="b" anchorCtr="0">
            <a:norm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26" name="Text Placeholder 17">
            <a:extLst>
              <a:ext uri="{FF2B5EF4-FFF2-40B4-BE49-F238E27FC236}">
                <a16:creationId xmlns:a16="http://schemas.microsoft.com/office/drawing/2014/main" id="{177BAD76-5C75-4FA2-B792-300193BDC997}"/>
              </a:ext>
            </a:extLst>
          </p:cNvPr>
          <p:cNvSpPr>
            <a:spLocks noGrp="1"/>
          </p:cNvSpPr>
          <p:nvPr>
            <p:ph type="body" sz="quarter" idx="25"/>
          </p:nvPr>
        </p:nvSpPr>
        <p:spPr>
          <a:xfrm>
            <a:off x="5267325" y="1588458"/>
            <a:ext cx="6084888" cy="2118127"/>
          </a:xfrm>
        </p:spPr>
        <p:txBody>
          <a:bodyPr>
            <a:noAutofit/>
          </a:bodyPr>
          <a:lstStyle>
            <a:lvl1pPr marL="0" indent="0" algn="l">
              <a:spcBef>
                <a:spcPts val="600"/>
              </a:spcBef>
              <a:buNone/>
              <a:defRPr sz="1400" b="0" i="0">
                <a:solidFill>
                  <a:schemeClr val="tx2"/>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Click to edit Master text styles</a:t>
            </a:r>
          </a:p>
        </p:txBody>
      </p:sp>
      <p:sp>
        <p:nvSpPr>
          <p:cNvPr id="29" name="Text Placeholder 17">
            <a:extLst>
              <a:ext uri="{FF2B5EF4-FFF2-40B4-BE49-F238E27FC236}">
                <a16:creationId xmlns:a16="http://schemas.microsoft.com/office/drawing/2014/main" id="{AE2A9BB2-4A2A-49A1-8337-C26A0EC27E25}"/>
              </a:ext>
            </a:extLst>
          </p:cNvPr>
          <p:cNvSpPr>
            <a:spLocks noGrp="1"/>
          </p:cNvSpPr>
          <p:nvPr>
            <p:ph type="body" sz="quarter" idx="28"/>
          </p:nvPr>
        </p:nvSpPr>
        <p:spPr>
          <a:xfrm>
            <a:off x="5267325" y="3932556"/>
            <a:ext cx="6084888" cy="1548563"/>
          </a:xfrm>
        </p:spPr>
        <p:txBody>
          <a:bodyPr>
            <a:noAutofit/>
          </a:bodyPr>
          <a:lstStyle>
            <a:lvl1pPr marL="216000" indent="-216000" algn="l">
              <a:spcBef>
                <a:spcPts val="600"/>
              </a:spcBef>
              <a:buClr>
                <a:schemeClr val="accent1"/>
              </a:buClr>
              <a:buFont typeface="Wingdings" panose="05000000000000000000" pitchFamily="2" charset="2"/>
              <a:buChar char="§"/>
              <a:defRPr sz="1400" b="0" i="0">
                <a:solidFill>
                  <a:schemeClr val="tx2"/>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Click to edit Master text styles</a:t>
            </a:r>
          </a:p>
        </p:txBody>
      </p:sp>
      <p:sp>
        <p:nvSpPr>
          <p:cNvPr id="13" name="Rectangle 9" descr="Rectangle shape">
            <a:extLst>
              <a:ext uri="{FF2B5EF4-FFF2-40B4-BE49-F238E27FC236}">
                <a16:creationId xmlns:a16="http://schemas.microsoft.com/office/drawing/2014/main" id="{BAFA4FEF-7A90-4960-976C-29791A7BE2C2}"/>
              </a:ext>
            </a:extLst>
          </p:cNvPr>
          <p:cNvSpPr/>
          <p:nvPr userDrawn="1"/>
        </p:nvSpPr>
        <p:spPr>
          <a:xfrm>
            <a:off x="0" y="3292402"/>
            <a:ext cx="3709716"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3992666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obile and Content Layout">
    <p:spTree>
      <p:nvGrpSpPr>
        <p:cNvPr id="1" name=""/>
        <p:cNvGrpSpPr/>
        <p:nvPr/>
      </p:nvGrpSpPr>
      <p:grpSpPr>
        <a:xfrm>
          <a:off x="0" y="0"/>
          <a:ext cx="0" cy="0"/>
          <a:chOff x="0" y="0"/>
          <a:chExt cx="0" cy="0"/>
        </a:xfrm>
      </p:grpSpPr>
      <p:sp>
        <p:nvSpPr>
          <p:cNvPr id="14" name="Rectangle 13" descr="Rectangle shape">
            <a:extLst>
              <a:ext uri="{FF2B5EF4-FFF2-40B4-BE49-F238E27FC236}">
                <a16:creationId xmlns:a16="http://schemas.microsoft.com/office/drawing/2014/main" id="{9FF20888-4CCD-4546-BBEE-8012B7FF897A}"/>
              </a:ext>
            </a:extLst>
          </p:cNvPr>
          <p:cNvSpPr/>
          <p:nvPr userDrawn="1"/>
        </p:nvSpPr>
        <p:spPr>
          <a:xfrm>
            <a:off x="862258" y="2808480"/>
            <a:ext cx="11329742"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Rectangle 1">
            <a:extLst>
              <a:ext uri="{FF2B5EF4-FFF2-40B4-BE49-F238E27FC236}">
                <a16:creationId xmlns:a16="http://schemas.microsoft.com/office/drawing/2014/main" id="{04338E56-892A-4A7D-A723-312505412F26}"/>
              </a:ext>
            </a:extLst>
          </p:cNvPr>
          <p:cNvSpPr/>
          <p:nvPr userDrawn="1"/>
        </p:nvSpPr>
        <p:spPr>
          <a:xfrm>
            <a:off x="6757260" y="636516"/>
            <a:ext cx="3291840" cy="5522976"/>
          </a:xfrm>
          <a:prstGeom prst="rect">
            <a:avLst/>
          </a:prstGeom>
          <a:blipFill>
            <a:blip r:embed="rId2"/>
            <a:stretch>
              <a:fillRect l="-1125" r="-11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Text Placeholder 2">
            <a:extLst>
              <a:ext uri="{FF2B5EF4-FFF2-40B4-BE49-F238E27FC236}">
                <a16:creationId xmlns:a16="http://schemas.microsoft.com/office/drawing/2014/main" id="{F947FF51-80C5-433A-A515-4334E29588D0}"/>
              </a:ext>
            </a:extLst>
          </p:cNvPr>
          <p:cNvSpPr>
            <a:spLocks noGrp="1"/>
          </p:cNvSpPr>
          <p:nvPr>
            <p:ph type="body" idx="1"/>
          </p:nvPr>
        </p:nvSpPr>
        <p:spPr>
          <a:xfrm>
            <a:off x="862258" y="3095993"/>
            <a:ext cx="5242160" cy="539496"/>
          </a:xfrm>
        </p:spPr>
        <p:txBody>
          <a:bodyPr lIns="0" tIns="0" rIns="0" bIns="0" anchor="b">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0" name="Text Placeholder 2">
            <a:extLst>
              <a:ext uri="{FF2B5EF4-FFF2-40B4-BE49-F238E27FC236}">
                <a16:creationId xmlns:a16="http://schemas.microsoft.com/office/drawing/2014/main" id="{1F5FB13D-D6DC-4762-A443-A1E33781FA69}"/>
              </a:ext>
            </a:extLst>
          </p:cNvPr>
          <p:cNvSpPr>
            <a:spLocks noGrp="1"/>
          </p:cNvSpPr>
          <p:nvPr>
            <p:ph type="body" idx="13"/>
          </p:nvPr>
        </p:nvSpPr>
        <p:spPr>
          <a:xfrm>
            <a:off x="862258" y="3828000"/>
            <a:ext cx="5233742" cy="2175392"/>
          </a:xfrm>
        </p:spPr>
        <p:txBody>
          <a:bodyPr lIns="0" tIns="0" rIns="0" bIns="0" anchor="t" anchorCtr="0">
            <a:normAutofit/>
          </a:bodyPr>
          <a:lstStyle>
            <a:lvl1pPr marL="216000" indent="-216000">
              <a:spcBef>
                <a:spcPts val="600"/>
              </a:spcBef>
              <a:buClr>
                <a:schemeClr val="bg2"/>
              </a:buClr>
              <a:buFont typeface="Wingdings" panose="05000000000000000000" pitchFamily="2" charset="2"/>
              <a:buChar char="§"/>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838200" y="1391821"/>
            <a:ext cx="5262327" cy="1325563"/>
          </a:xfrm>
        </p:spPr>
        <p:txBody>
          <a:bodyPr lIns="0" tIns="0" rIns="0" bIns="0" anchor="b" anchorCtr="0">
            <a:norm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 MASTER TITLE</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13" name="Picture Placeholder 7">
            <a:extLst>
              <a:ext uri="{FF2B5EF4-FFF2-40B4-BE49-F238E27FC236}">
                <a16:creationId xmlns:a16="http://schemas.microsoft.com/office/drawing/2014/main" id="{BDF13B40-70E6-4C5A-858B-DC39631DE0F6}"/>
              </a:ext>
            </a:extLst>
          </p:cNvPr>
          <p:cNvSpPr>
            <a:spLocks noGrp="1"/>
          </p:cNvSpPr>
          <p:nvPr>
            <p:ph type="pic" sz="quarter" idx="17"/>
          </p:nvPr>
        </p:nvSpPr>
        <p:spPr>
          <a:xfrm>
            <a:off x="7114111" y="1485605"/>
            <a:ext cx="2075688" cy="3639312"/>
          </a:xfrm>
        </p:spPr>
        <p:txBody>
          <a:bodyPr tIns="756000" rIns="72000" anchor="ctr" anchorCtr="0">
            <a:normAutofit/>
          </a:bodyPr>
          <a:lstStyle>
            <a:lvl1pPr marL="0" indent="0" algn="ctr">
              <a:buNone/>
              <a:defRPr sz="1800"/>
            </a:lvl1pPr>
          </a:lstStyle>
          <a:p>
            <a:r>
              <a:rPr lang="en-US" noProof="0"/>
              <a:t>Click icon to add picture</a:t>
            </a:r>
            <a:endParaRPr lang="en-US" noProof="0" dirty="0"/>
          </a:p>
        </p:txBody>
      </p:sp>
    </p:spTree>
    <p:extLst>
      <p:ext uri="{BB962C8B-B14F-4D97-AF65-F5344CB8AC3E}">
        <p14:creationId xmlns:p14="http://schemas.microsoft.com/office/powerpoint/2010/main" val="35917543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7899954E-D83C-4E03-A51E-E9EFC4CB52C8}"/>
              </a:ext>
            </a:extLst>
          </p:cNvPr>
          <p:cNvSpPr/>
          <p:nvPr userDrawn="1"/>
        </p:nvSpPr>
        <p:spPr>
          <a:xfrm>
            <a:off x="0" y="0"/>
            <a:ext cx="12192000" cy="6858000"/>
          </a:xfrm>
          <a:prstGeom prst="rect">
            <a:avLst/>
          </a:prstGeom>
          <a:blipFill>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Прямоугольник 3">
            <a:extLst>
              <a:ext uri="{FF2B5EF4-FFF2-40B4-BE49-F238E27FC236}">
                <a16:creationId xmlns:a16="http://schemas.microsoft.com/office/drawing/2014/main" id="{15FAA74F-DE92-4414-B0C7-466184CBCC99}"/>
              </a:ext>
            </a:extLst>
          </p:cNvPr>
          <p:cNvSpPr/>
          <p:nvPr userDrawn="1"/>
        </p:nvSpPr>
        <p:spPr>
          <a:xfrm>
            <a:off x="4093463" y="404813"/>
            <a:ext cx="4005072" cy="17128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ECEEB3FF-7F57-482E-BA1B-44AD9E95F077}"/>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12" name="Title 1">
            <a:extLst>
              <a:ext uri="{FF2B5EF4-FFF2-40B4-BE49-F238E27FC236}">
                <a16:creationId xmlns:a16="http://schemas.microsoft.com/office/drawing/2014/main" id="{0824308D-CE80-4FF7-81BB-AFBECF7EA2C0}"/>
              </a:ext>
            </a:extLst>
          </p:cNvPr>
          <p:cNvSpPr>
            <a:spLocks noGrp="1"/>
          </p:cNvSpPr>
          <p:nvPr>
            <p:ph type="title" hasCustomPrompt="1"/>
          </p:nvPr>
        </p:nvSpPr>
        <p:spPr>
          <a:xfrm>
            <a:off x="4093464" y="2117623"/>
            <a:ext cx="4005072" cy="2977551"/>
          </a:xfrm>
          <a:solidFill>
            <a:schemeClr val="tx1"/>
          </a:solidFill>
        </p:spPr>
        <p:txBody>
          <a:bodyPr tIns="72000" bIns="216000" anchor="b">
            <a:normAutofit/>
          </a:bodyPr>
          <a:lstStyle>
            <a:lvl1pPr algn="ctr">
              <a:lnSpc>
                <a:spcPct val="85000"/>
              </a:lnSpc>
              <a:defRPr lang="ru-RU" sz="6000" b="1" kern="1200" dirty="0">
                <a:solidFill>
                  <a:schemeClr val="bg2"/>
                </a:solidFill>
                <a:latin typeface="+mj-lt"/>
                <a:ea typeface="+mn-ea"/>
                <a:cs typeface="+mn-cs"/>
              </a:defRPr>
            </a:lvl1pPr>
          </a:lstStyle>
          <a:p>
            <a:r>
              <a:rPr lang="en-US" noProof="0"/>
              <a:t>CLICK TO EDIT TITLE</a:t>
            </a:r>
          </a:p>
        </p:txBody>
      </p:sp>
      <p:sp>
        <p:nvSpPr>
          <p:cNvPr id="10" name="Rectangle 6" descr="Rectangle shape">
            <a:extLst>
              <a:ext uri="{FF2B5EF4-FFF2-40B4-BE49-F238E27FC236}">
                <a16:creationId xmlns:a16="http://schemas.microsoft.com/office/drawing/2014/main" id="{0A900D34-4B01-4389-9CFF-FFCB0CF7A3CC}"/>
              </a:ext>
            </a:extLst>
          </p:cNvPr>
          <p:cNvSpPr/>
          <p:nvPr userDrawn="1"/>
        </p:nvSpPr>
        <p:spPr>
          <a:xfrm>
            <a:off x="4922520" y="1916455"/>
            <a:ext cx="726948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Прямоугольник 14">
            <a:extLst>
              <a:ext uri="{FF2B5EF4-FFF2-40B4-BE49-F238E27FC236}">
                <a16:creationId xmlns:a16="http://schemas.microsoft.com/office/drawing/2014/main" id="{18865235-7FA6-4F58-B90E-4404EAE577DF}"/>
              </a:ext>
            </a:extLst>
          </p:cNvPr>
          <p:cNvSpPr/>
          <p:nvPr userDrawn="1"/>
        </p:nvSpPr>
        <p:spPr>
          <a:xfrm>
            <a:off x="4093463" y="5095174"/>
            <a:ext cx="4005072" cy="2240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5" descr="Rectangle shape">
            <a:extLst>
              <a:ext uri="{FF2B5EF4-FFF2-40B4-BE49-F238E27FC236}">
                <a16:creationId xmlns:a16="http://schemas.microsoft.com/office/drawing/2014/main" id="{72ED261F-FABA-4D73-8360-A897A6082FA6}"/>
              </a:ext>
            </a:extLst>
          </p:cNvPr>
          <p:cNvSpPr/>
          <p:nvPr userDrawn="1"/>
        </p:nvSpPr>
        <p:spPr>
          <a:xfrm>
            <a:off x="-1" y="5095175"/>
            <a:ext cx="726948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Subtitle 2">
            <a:extLst>
              <a:ext uri="{FF2B5EF4-FFF2-40B4-BE49-F238E27FC236}">
                <a16:creationId xmlns:a16="http://schemas.microsoft.com/office/drawing/2014/main" id="{36BBECC5-64BD-44F1-A950-4C2D9B613291}"/>
              </a:ext>
            </a:extLst>
          </p:cNvPr>
          <p:cNvSpPr>
            <a:spLocks noGrp="1"/>
          </p:cNvSpPr>
          <p:nvPr>
            <p:ph type="subTitle" idx="1"/>
          </p:nvPr>
        </p:nvSpPr>
        <p:spPr>
          <a:xfrm>
            <a:off x="4093462" y="5296342"/>
            <a:ext cx="4005073" cy="1561658"/>
          </a:xfrm>
          <a:solidFill>
            <a:schemeClr val="tx1"/>
          </a:solidFill>
        </p:spPr>
        <p:txBody>
          <a:bodyPr vert="horz" lIns="91440" tIns="90000" rIns="91440" bIns="90000" rtlCol="0" anchor="ctr" anchorCtr="0">
            <a:noAutofit/>
          </a:bodyPr>
          <a:lstStyle>
            <a:lvl1pPr marL="0" indent="0" algn="ctr">
              <a:buNone/>
              <a:defRPr lang="en-US" sz="2800" i="0">
                <a:solidFill>
                  <a:schemeClr val="bg1"/>
                </a:solidFill>
              </a:defRPr>
            </a:lvl1pPr>
          </a:lstStyle>
          <a:p>
            <a:pPr marL="228600" lvl="0" indent="-228600" algn="ctr">
              <a:spcBef>
                <a:spcPts val="600"/>
              </a:spcBef>
            </a:pPr>
            <a:r>
              <a:rPr lang="en-US" noProof="0"/>
              <a:t>Click to edit Master subtitle style</a:t>
            </a:r>
          </a:p>
        </p:txBody>
      </p:sp>
    </p:spTree>
    <p:extLst>
      <p:ext uri="{BB962C8B-B14F-4D97-AF65-F5344CB8AC3E}">
        <p14:creationId xmlns:p14="http://schemas.microsoft.com/office/powerpoint/2010/main" val="27400759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E8D30891-044A-4B6F-9E44-2C5CD52CAE5A}"/>
              </a:ext>
            </a:extLst>
          </p:cNvPr>
          <p:cNvSpPr/>
          <p:nvPr userDrawn="1"/>
        </p:nvSpPr>
        <p:spPr>
          <a:xfrm>
            <a:off x="4117848" y="0"/>
            <a:ext cx="8074152"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570061FC-03E6-461D-AD5E-F586206AB6DB}"/>
              </a:ext>
            </a:extLst>
          </p:cNvPr>
          <p:cNvSpPr>
            <a:spLocks noGrp="1"/>
          </p:cNvSpPr>
          <p:nvPr>
            <p:ph type="title" hasCustomPrompt="1"/>
          </p:nvPr>
        </p:nvSpPr>
        <p:spPr>
          <a:xfrm>
            <a:off x="839788" y="2839696"/>
            <a:ext cx="5879592" cy="2136164"/>
          </a:xfrm>
          <a:solidFill>
            <a:schemeClr val="tx1"/>
          </a:solidFill>
        </p:spPr>
        <p:txBody>
          <a:bodyPr lIns="432000" tIns="1332000" rIns="288000" bIns="1188000">
            <a:normAutofit/>
          </a:bodyPr>
          <a:lstStyle>
            <a:lvl1pPr>
              <a:defRPr lang="ru-RU" sz="6000" b="1" kern="1200" dirty="0">
                <a:solidFill>
                  <a:schemeClr val="bg2"/>
                </a:solidFill>
                <a:latin typeface="+mj-lt"/>
                <a:ea typeface="+mn-ea"/>
                <a:cs typeface="+mn-cs"/>
              </a:defRPr>
            </a:lvl1pPr>
          </a:lstStyle>
          <a:p>
            <a:r>
              <a:rPr lang="en-US" noProof="0"/>
              <a:t>CLICK TO EDIT</a:t>
            </a:r>
          </a:p>
        </p:txBody>
      </p:sp>
      <p:sp>
        <p:nvSpPr>
          <p:cNvPr id="7" name="Slide Number Placeholder 6">
            <a:extLst>
              <a:ext uri="{FF2B5EF4-FFF2-40B4-BE49-F238E27FC236}">
                <a16:creationId xmlns:a16="http://schemas.microsoft.com/office/drawing/2014/main" id="{62F291F5-706F-4B04-9757-B8F1D883D295}"/>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8" name="Rectangle 6" descr="Rectangle shape">
            <a:extLst>
              <a:ext uri="{FF2B5EF4-FFF2-40B4-BE49-F238E27FC236}">
                <a16:creationId xmlns:a16="http://schemas.microsoft.com/office/drawing/2014/main" id="{34F9E77E-D12E-44C4-BDFA-352E61E1D14C}"/>
              </a:ext>
            </a:extLst>
          </p:cNvPr>
          <p:cNvSpPr/>
          <p:nvPr userDrawn="1"/>
        </p:nvSpPr>
        <p:spPr>
          <a:xfrm>
            <a:off x="1266000" y="4956850"/>
            <a:ext cx="1092600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6" descr="Rectangle shape">
            <a:extLst>
              <a:ext uri="{FF2B5EF4-FFF2-40B4-BE49-F238E27FC236}">
                <a16:creationId xmlns:a16="http://schemas.microsoft.com/office/drawing/2014/main" id="{4C5077D8-7618-454B-9F54-DDC6AF1C8BE9}"/>
              </a:ext>
            </a:extLst>
          </p:cNvPr>
          <p:cNvSpPr/>
          <p:nvPr userDrawn="1"/>
        </p:nvSpPr>
        <p:spPr>
          <a:xfrm>
            <a:off x="839789" y="4953080"/>
            <a:ext cx="426211" cy="2087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Text Placeholder 2">
            <a:extLst>
              <a:ext uri="{FF2B5EF4-FFF2-40B4-BE49-F238E27FC236}">
                <a16:creationId xmlns:a16="http://schemas.microsoft.com/office/drawing/2014/main" id="{7DCA489B-C5F7-4E9C-B3E3-881B0B99FA70}"/>
              </a:ext>
            </a:extLst>
          </p:cNvPr>
          <p:cNvSpPr>
            <a:spLocks noGrp="1"/>
          </p:cNvSpPr>
          <p:nvPr>
            <p:ph type="body" idx="1"/>
          </p:nvPr>
        </p:nvSpPr>
        <p:spPr>
          <a:xfrm>
            <a:off x="836613" y="5165559"/>
            <a:ext cx="5879592" cy="892341"/>
          </a:xfrm>
          <a:solidFill>
            <a:schemeClr val="tx1"/>
          </a:solidFill>
        </p:spPr>
        <p:txBody>
          <a:bodyPr vert="horz" lIns="432000" tIns="144000" rIns="144000" bIns="144000" rtlCol="0" anchor="ctr" anchorCtr="0">
            <a:normAutofit/>
          </a:bodyPr>
          <a:lstStyle>
            <a:lvl1pPr marL="0" indent="0">
              <a:buNone/>
              <a:defRPr lang="en-US" sz="2800" i="0">
                <a:solidFill>
                  <a:schemeClr val="bg1"/>
                </a:solidFill>
              </a:defRPr>
            </a:lvl1pPr>
          </a:lstStyle>
          <a:p>
            <a:pPr marL="228600" lvl="0" indent="-228600">
              <a:lnSpc>
                <a:spcPct val="85000"/>
              </a:lnSpc>
              <a:spcBef>
                <a:spcPts val="0"/>
              </a:spcBef>
            </a:pPr>
            <a:r>
              <a:rPr lang="en-US" noProof="0"/>
              <a:t>Click to edit Master text styles</a:t>
            </a:r>
          </a:p>
        </p:txBody>
      </p:sp>
    </p:spTree>
    <p:extLst>
      <p:ext uri="{BB962C8B-B14F-4D97-AF65-F5344CB8AC3E}">
        <p14:creationId xmlns:p14="http://schemas.microsoft.com/office/powerpoint/2010/main" val="14890742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1" descr="Rectangle shape">
            <a:extLst>
              <a:ext uri="{FF2B5EF4-FFF2-40B4-BE49-F238E27FC236}">
                <a16:creationId xmlns:a16="http://schemas.microsoft.com/office/drawing/2014/main" id="{5E384AC3-A3B2-41AF-859D-A91319695A80}"/>
              </a:ext>
            </a:extLst>
          </p:cNvPr>
          <p:cNvSpPr/>
          <p:nvPr userDrawn="1"/>
        </p:nvSpPr>
        <p:spPr>
          <a:xfrm>
            <a:off x="-1" y="1593587"/>
            <a:ext cx="10285886"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DF7EF2D-3C1A-424C-A354-A32F5C031732}"/>
              </a:ext>
            </a:extLst>
          </p:cNvPr>
          <p:cNvSpPr>
            <a:spLocks noGrp="1"/>
          </p:cNvSpPr>
          <p:nvPr>
            <p:ph type="title"/>
          </p:nvPr>
        </p:nvSpPr>
        <p:spPr>
          <a:xfrm>
            <a:off x="838200" y="365125"/>
            <a:ext cx="10515600" cy="1187811"/>
          </a:xfrm>
        </p:spPr>
        <p:txBody>
          <a:bodyPr/>
          <a:lstStyle/>
          <a:p>
            <a:r>
              <a:rPr lang="en-US" noProof="0"/>
              <a:t>Click to edit Master title style</a:t>
            </a:r>
          </a:p>
        </p:txBody>
      </p:sp>
      <p:sp>
        <p:nvSpPr>
          <p:cNvPr id="16" name="Content Placeholder 2">
            <a:extLst>
              <a:ext uri="{FF2B5EF4-FFF2-40B4-BE49-F238E27FC236}">
                <a16:creationId xmlns:a16="http://schemas.microsoft.com/office/drawing/2014/main" id="{19C5C32A-5788-45B9-9EE4-6043A12F95C3}"/>
              </a:ext>
            </a:extLst>
          </p:cNvPr>
          <p:cNvSpPr>
            <a:spLocks noGrp="1"/>
          </p:cNvSpPr>
          <p:nvPr>
            <p:ph idx="1"/>
          </p:nvPr>
        </p:nvSpPr>
        <p:spPr>
          <a:xfrm>
            <a:off x="838200" y="1825625"/>
            <a:ext cx="10515600" cy="411326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088495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Picture and Content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Title 1">
            <a:extLst>
              <a:ext uri="{FF2B5EF4-FFF2-40B4-BE49-F238E27FC236}">
                <a16:creationId xmlns:a16="http://schemas.microsoft.com/office/drawing/2014/main" id="{17D975D9-06B9-4C78-AD70-6CDDD65987DA}"/>
              </a:ext>
            </a:extLst>
          </p:cNvPr>
          <p:cNvSpPr>
            <a:spLocks noGrp="1"/>
          </p:cNvSpPr>
          <p:nvPr>
            <p:ph type="title" hasCustomPrompt="1"/>
          </p:nvPr>
        </p:nvSpPr>
        <p:spPr>
          <a:xfrm>
            <a:off x="6958722" y="2193928"/>
            <a:ext cx="4405067" cy="1325563"/>
          </a:xfrm>
        </p:spPr>
        <p:txBody>
          <a:bodyPr lIns="0" tIns="0" rIns="0" bIns="0" anchor="b" anchorCtr="0">
            <a:normAutofit/>
          </a:bodyPr>
          <a:lstStyle>
            <a:lvl1pPr>
              <a:defRPr sz="3600" b="1"/>
            </a:lvl1pPr>
          </a:lstStyle>
          <a:p>
            <a:r>
              <a:rPr lang="en-US" noProof="0"/>
              <a:t>CLICK TO EDIT MASTER TITLE</a:t>
            </a:r>
          </a:p>
        </p:txBody>
      </p:sp>
      <p:sp>
        <p:nvSpPr>
          <p:cNvPr id="20" name="Text Placeholder 2">
            <a:extLst>
              <a:ext uri="{FF2B5EF4-FFF2-40B4-BE49-F238E27FC236}">
                <a16:creationId xmlns:a16="http://schemas.microsoft.com/office/drawing/2014/main" id="{F8424E24-3E04-4F28-8CE4-6A20781987A7}"/>
              </a:ext>
            </a:extLst>
          </p:cNvPr>
          <p:cNvSpPr>
            <a:spLocks noGrp="1"/>
          </p:cNvSpPr>
          <p:nvPr>
            <p:ph type="body" idx="1"/>
          </p:nvPr>
        </p:nvSpPr>
        <p:spPr>
          <a:xfrm>
            <a:off x="6958722" y="3937409"/>
            <a:ext cx="4412151" cy="539496"/>
          </a:xfrm>
        </p:spPr>
        <p:txBody>
          <a:bodyPr lIns="0" tIns="0" rIns="0" bIns="0" anchor="b">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1" name="Text Placeholder 2">
            <a:extLst>
              <a:ext uri="{FF2B5EF4-FFF2-40B4-BE49-F238E27FC236}">
                <a16:creationId xmlns:a16="http://schemas.microsoft.com/office/drawing/2014/main" id="{5AA4AD4A-8E8A-4E95-9E11-6FE9B001838A}"/>
              </a:ext>
            </a:extLst>
          </p:cNvPr>
          <p:cNvSpPr>
            <a:spLocks noGrp="1"/>
          </p:cNvSpPr>
          <p:nvPr>
            <p:ph type="body" idx="13"/>
          </p:nvPr>
        </p:nvSpPr>
        <p:spPr>
          <a:xfrm>
            <a:off x="6958722" y="4669416"/>
            <a:ext cx="4405066" cy="1159884"/>
          </a:xfrm>
        </p:spPr>
        <p:txBody>
          <a:bodyPr lIns="0" tIns="0" rIns="0" bIns="0" anchor="t" anchorCtr="0">
            <a:normAutofit/>
          </a:bodyPr>
          <a:lstStyle>
            <a:lvl1pPr marL="0" indent="0">
              <a:buNone/>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2" name="Picture Placeholder 7">
            <a:extLst>
              <a:ext uri="{FF2B5EF4-FFF2-40B4-BE49-F238E27FC236}">
                <a16:creationId xmlns:a16="http://schemas.microsoft.com/office/drawing/2014/main" id="{D8E759F5-A035-4785-8820-32AD1B0FD021}"/>
              </a:ext>
            </a:extLst>
          </p:cNvPr>
          <p:cNvSpPr>
            <a:spLocks noGrp="1"/>
          </p:cNvSpPr>
          <p:nvPr>
            <p:ph type="pic" sz="quarter" idx="14"/>
          </p:nvPr>
        </p:nvSpPr>
        <p:spPr>
          <a:xfrm>
            <a:off x="0" y="1028700"/>
            <a:ext cx="6103084" cy="4800600"/>
          </a:xfrm>
        </p:spPr>
        <p:txBody>
          <a:bodyPr lIns="0" tIns="0" rIns="0" bIns="0" anchor="ctr" anchorCtr="0">
            <a:noAutofit/>
          </a:bodyPr>
          <a:lstStyle>
            <a:lvl1pPr marL="0" indent="0" algn="ctr">
              <a:buNone/>
              <a:defRPr sz="1800"/>
            </a:lvl1pPr>
          </a:lstStyle>
          <a:p>
            <a:r>
              <a:rPr lang="en-US" noProof="0"/>
              <a:t>Click icon to add picture</a:t>
            </a:r>
            <a:endParaRPr lang="en-US" noProof="0" dirty="0"/>
          </a:p>
        </p:txBody>
      </p:sp>
      <p:sp>
        <p:nvSpPr>
          <p:cNvPr id="23" name="Picture Placeholder 13">
            <a:extLst>
              <a:ext uri="{FF2B5EF4-FFF2-40B4-BE49-F238E27FC236}">
                <a16:creationId xmlns:a16="http://schemas.microsoft.com/office/drawing/2014/main" id="{027A9CD4-070D-43A3-88C7-FA9F42DA277C}"/>
              </a:ext>
            </a:extLst>
          </p:cNvPr>
          <p:cNvSpPr>
            <a:spLocks noGrp="1"/>
          </p:cNvSpPr>
          <p:nvPr>
            <p:ph type="pic" sz="quarter" idx="16"/>
          </p:nvPr>
        </p:nvSpPr>
        <p:spPr>
          <a:xfrm>
            <a:off x="9013409"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11" name="Rectangle 22" descr="Rectangle shape">
            <a:extLst>
              <a:ext uri="{FF2B5EF4-FFF2-40B4-BE49-F238E27FC236}">
                <a16:creationId xmlns:a16="http://schemas.microsoft.com/office/drawing/2014/main" id="{7BAA7414-D7E1-4BB4-98C3-E169FD560880}"/>
              </a:ext>
            </a:extLst>
          </p:cNvPr>
          <p:cNvSpPr/>
          <p:nvPr userDrawn="1"/>
        </p:nvSpPr>
        <p:spPr>
          <a:xfrm>
            <a:off x="6102067" y="3654638"/>
            <a:ext cx="3264408"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984525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1" descr="Rectangle shape">
            <a:extLst>
              <a:ext uri="{FF2B5EF4-FFF2-40B4-BE49-F238E27FC236}">
                <a16:creationId xmlns:a16="http://schemas.microsoft.com/office/drawing/2014/main" id="{5E384AC3-A3B2-41AF-859D-A91319695A80}"/>
              </a:ext>
            </a:extLst>
          </p:cNvPr>
          <p:cNvSpPr/>
          <p:nvPr userDrawn="1"/>
        </p:nvSpPr>
        <p:spPr>
          <a:xfrm>
            <a:off x="-1" y="1593587"/>
            <a:ext cx="10285886"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DF7EF2D-3C1A-424C-A354-A32F5C031732}"/>
              </a:ext>
            </a:extLst>
          </p:cNvPr>
          <p:cNvSpPr>
            <a:spLocks noGrp="1"/>
          </p:cNvSpPr>
          <p:nvPr>
            <p:ph type="title"/>
          </p:nvPr>
        </p:nvSpPr>
        <p:spPr>
          <a:xfrm>
            <a:off x="838200" y="365125"/>
            <a:ext cx="10515600" cy="1187811"/>
          </a:xfrm>
        </p:spPr>
        <p:txBody>
          <a:bodyPr/>
          <a:lstStyle/>
          <a:p>
            <a:r>
              <a:rPr lang="en-US" noProof="0"/>
              <a:t>Click to edit Master title style</a:t>
            </a:r>
          </a:p>
        </p:txBody>
      </p:sp>
      <p:sp>
        <p:nvSpPr>
          <p:cNvPr id="10" name="Content Placeholder 3">
            <a:extLst>
              <a:ext uri="{FF2B5EF4-FFF2-40B4-BE49-F238E27FC236}">
                <a16:creationId xmlns:a16="http://schemas.microsoft.com/office/drawing/2014/main" id="{10D7E270-C747-45FB-A97F-14B73F53F901}"/>
              </a:ext>
            </a:extLst>
          </p:cNvPr>
          <p:cNvSpPr>
            <a:spLocks noGrp="1"/>
          </p:cNvSpPr>
          <p:nvPr>
            <p:ph sz="half" idx="2"/>
          </p:nvPr>
        </p:nvSpPr>
        <p:spPr>
          <a:xfrm>
            <a:off x="6172200" y="1825625"/>
            <a:ext cx="5181600" cy="411326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63B39A0C-6C9B-424E-B638-435C971B9035}"/>
              </a:ext>
            </a:extLst>
          </p:cNvPr>
          <p:cNvSpPr>
            <a:spLocks noGrp="1"/>
          </p:cNvSpPr>
          <p:nvPr>
            <p:ph sz="half" idx="1"/>
          </p:nvPr>
        </p:nvSpPr>
        <p:spPr>
          <a:xfrm>
            <a:off x="838200" y="1825625"/>
            <a:ext cx="5181600" cy="411326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7176681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1" descr="Rectangle shape">
            <a:extLst>
              <a:ext uri="{FF2B5EF4-FFF2-40B4-BE49-F238E27FC236}">
                <a16:creationId xmlns:a16="http://schemas.microsoft.com/office/drawing/2014/main" id="{5E384AC3-A3B2-41AF-859D-A91319695A80}"/>
              </a:ext>
            </a:extLst>
          </p:cNvPr>
          <p:cNvSpPr/>
          <p:nvPr userDrawn="1"/>
        </p:nvSpPr>
        <p:spPr>
          <a:xfrm>
            <a:off x="-1" y="1593587"/>
            <a:ext cx="10285886"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DF7EF2D-3C1A-424C-A354-A32F5C031732}"/>
              </a:ext>
            </a:extLst>
          </p:cNvPr>
          <p:cNvSpPr>
            <a:spLocks noGrp="1"/>
          </p:cNvSpPr>
          <p:nvPr>
            <p:ph type="title"/>
          </p:nvPr>
        </p:nvSpPr>
        <p:spPr>
          <a:xfrm>
            <a:off x="838200" y="365125"/>
            <a:ext cx="10515600" cy="1187811"/>
          </a:xfrm>
        </p:spPr>
        <p:txBody>
          <a:bodyPr/>
          <a:lstStyle/>
          <a:p>
            <a:r>
              <a:rPr lang="en-US" noProof="0"/>
              <a:t>Click to edit Master title style</a:t>
            </a:r>
          </a:p>
        </p:txBody>
      </p:sp>
      <p:sp>
        <p:nvSpPr>
          <p:cNvPr id="10" name="Content Placeholder 3">
            <a:extLst>
              <a:ext uri="{FF2B5EF4-FFF2-40B4-BE49-F238E27FC236}">
                <a16:creationId xmlns:a16="http://schemas.microsoft.com/office/drawing/2014/main" id="{850A0897-12BD-44B8-A42A-3A5C2AF4D85E}"/>
              </a:ext>
            </a:extLst>
          </p:cNvPr>
          <p:cNvSpPr>
            <a:spLocks noGrp="1"/>
          </p:cNvSpPr>
          <p:nvPr>
            <p:ph sz="half" idx="2"/>
          </p:nvPr>
        </p:nvSpPr>
        <p:spPr>
          <a:xfrm>
            <a:off x="839788" y="2505075"/>
            <a:ext cx="5157787" cy="343381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4">
            <a:extLst>
              <a:ext uri="{FF2B5EF4-FFF2-40B4-BE49-F238E27FC236}">
                <a16:creationId xmlns:a16="http://schemas.microsoft.com/office/drawing/2014/main" id="{FB3B52FC-6C01-4691-8A4C-515E4AD91627}"/>
              </a:ext>
            </a:extLst>
          </p:cNvPr>
          <p:cNvSpPr>
            <a:spLocks noGrp="1"/>
          </p:cNvSpPr>
          <p:nvPr>
            <p:ph type="body" sz="quarter" idx="3"/>
          </p:nvPr>
        </p:nvSpPr>
        <p:spPr>
          <a:xfrm>
            <a:off x="6172200" y="1835405"/>
            <a:ext cx="5183188" cy="629019"/>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 name="Content Placeholder 5">
            <a:extLst>
              <a:ext uri="{FF2B5EF4-FFF2-40B4-BE49-F238E27FC236}">
                <a16:creationId xmlns:a16="http://schemas.microsoft.com/office/drawing/2014/main" id="{7A7E6861-785E-404A-A922-8C16D9A32887}"/>
              </a:ext>
            </a:extLst>
          </p:cNvPr>
          <p:cNvSpPr>
            <a:spLocks noGrp="1"/>
          </p:cNvSpPr>
          <p:nvPr>
            <p:ph sz="quarter" idx="4"/>
          </p:nvPr>
        </p:nvSpPr>
        <p:spPr>
          <a:xfrm>
            <a:off x="6172200" y="2505075"/>
            <a:ext cx="5183188" cy="343381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2">
            <a:extLst>
              <a:ext uri="{FF2B5EF4-FFF2-40B4-BE49-F238E27FC236}">
                <a16:creationId xmlns:a16="http://schemas.microsoft.com/office/drawing/2014/main" id="{F5A918AA-979F-4672-80CF-28680D6021CA}"/>
              </a:ext>
            </a:extLst>
          </p:cNvPr>
          <p:cNvSpPr>
            <a:spLocks noGrp="1"/>
          </p:cNvSpPr>
          <p:nvPr>
            <p:ph type="body" idx="1"/>
          </p:nvPr>
        </p:nvSpPr>
        <p:spPr>
          <a:xfrm>
            <a:off x="839788" y="1835405"/>
            <a:ext cx="5157787" cy="629019"/>
          </a:xfrm>
        </p:spPr>
        <p:txBody>
          <a:bodyPr vert="horz" lIns="91440" tIns="45720" rIns="91440" bIns="45720" rtlCol="0" anchor="b">
            <a:normAutofit/>
          </a:bodyPr>
          <a:lstStyle>
            <a:lvl1pPr marL="0" indent="0">
              <a:buNone/>
              <a:defRPr lang="en-US" b="1">
                <a:solidFill>
                  <a:schemeClr val="tx1"/>
                </a:solidFill>
              </a:defRPr>
            </a:lvl1pPr>
          </a:lstStyle>
          <a:p>
            <a:pPr marL="228600" lvl="0" indent="-228600"/>
            <a:r>
              <a:rPr lang="en-US" noProof="0"/>
              <a:t>Click to edit Master text styles</a:t>
            </a:r>
          </a:p>
        </p:txBody>
      </p:sp>
    </p:spTree>
    <p:extLst>
      <p:ext uri="{BB962C8B-B14F-4D97-AF65-F5344CB8AC3E}">
        <p14:creationId xmlns:p14="http://schemas.microsoft.com/office/powerpoint/2010/main" val="6648159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1" descr="Rectangle shape">
            <a:extLst>
              <a:ext uri="{FF2B5EF4-FFF2-40B4-BE49-F238E27FC236}">
                <a16:creationId xmlns:a16="http://schemas.microsoft.com/office/drawing/2014/main" id="{5E384AC3-A3B2-41AF-859D-A91319695A80}"/>
              </a:ext>
            </a:extLst>
          </p:cNvPr>
          <p:cNvSpPr/>
          <p:nvPr userDrawn="1"/>
        </p:nvSpPr>
        <p:spPr>
          <a:xfrm>
            <a:off x="-1" y="1593587"/>
            <a:ext cx="10285886"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DF7EF2D-3C1A-424C-A354-A32F5C031732}"/>
              </a:ext>
            </a:extLst>
          </p:cNvPr>
          <p:cNvSpPr>
            <a:spLocks noGrp="1"/>
          </p:cNvSpPr>
          <p:nvPr>
            <p:ph type="title"/>
          </p:nvPr>
        </p:nvSpPr>
        <p:spPr>
          <a:xfrm>
            <a:off x="838200" y="365125"/>
            <a:ext cx="10515600" cy="1187811"/>
          </a:xfrm>
        </p:spPr>
        <p:txBody>
          <a:bodyPr/>
          <a:lstStyle/>
          <a:p>
            <a:r>
              <a:rPr lang="en-US" noProof="0"/>
              <a:t>Click to edit Master title style</a:t>
            </a:r>
          </a:p>
        </p:txBody>
      </p:sp>
    </p:spTree>
    <p:extLst>
      <p:ext uri="{BB962C8B-B14F-4D97-AF65-F5344CB8AC3E}">
        <p14:creationId xmlns:p14="http://schemas.microsoft.com/office/powerpoint/2010/main" val="4616482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1" descr="Rectangle shape">
            <a:extLst>
              <a:ext uri="{FF2B5EF4-FFF2-40B4-BE49-F238E27FC236}">
                <a16:creationId xmlns:a16="http://schemas.microsoft.com/office/drawing/2014/main" id="{5E384AC3-A3B2-41AF-859D-A91319695A80}"/>
              </a:ext>
            </a:extLst>
          </p:cNvPr>
          <p:cNvSpPr/>
          <p:nvPr userDrawn="1"/>
        </p:nvSpPr>
        <p:spPr>
          <a:xfrm>
            <a:off x="-1" y="1593587"/>
            <a:ext cx="10285886"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DF7EF2D-3C1A-424C-A354-A32F5C031732}"/>
              </a:ext>
            </a:extLst>
          </p:cNvPr>
          <p:cNvSpPr>
            <a:spLocks noGrp="1"/>
          </p:cNvSpPr>
          <p:nvPr>
            <p:ph type="title"/>
          </p:nvPr>
        </p:nvSpPr>
        <p:spPr>
          <a:xfrm>
            <a:off x="838200" y="365125"/>
            <a:ext cx="10515600" cy="1187811"/>
          </a:xfrm>
        </p:spPr>
        <p:txBody>
          <a:bodyPr/>
          <a:lstStyle/>
          <a:p>
            <a:r>
              <a:rPr lang="en-US" noProof="0"/>
              <a:t>Click to edit Master title style</a:t>
            </a:r>
          </a:p>
        </p:txBody>
      </p:sp>
      <p:sp>
        <p:nvSpPr>
          <p:cNvPr id="8" name="Text Placeholder 7">
            <a:extLst>
              <a:ext uri="{FF2B5EF4-FFF2-40B4-BE49-F238E27FC236}">
                <a16:creationId xmlns:a16="http://schemas.microsoft.com/office/drawing/2014/main" id="{1C312BFB-BA84-40BC-BBA2-C294189319F8}"/>
              </a:ext>
            </a:extLst>
          </p:cNvPr>
          <p:cNvSpPr>
            <a:spLocks noGrp="1"/>
          </p:cNvSpPr>
          <p:nvPr>
            <p:ph type="body" sz="quarter" idx="13"/>
          </p:nvPr>
        </p:nvSpPr>
        <p:spPr>
          <a:xfrm>
            <a:off x="1511593" y="2297906"/>
            <a:ext cx="9168815" cy="2262188"/>
          </a:xfrm>
        </p:spPr>
        <p:txBody>
          <a:bodyPr anchor="ctr">
            <a:normAutofit/>
          </a:bodyPr>
          <a:lstStyle>
            <a:lvl1pPr marL="0" indent="0" algn="ctr">
              <a:buNone/>
              <a:defRPr sz="6000"/>
            </a:lvl1pPr>
            <a:lvl2pPr marL="457200" indent="0">
              <a:buNone/>
              <a:defRPr/>
            </a:lvl2pPr>
          </a:lstStyle>
          <a:p>
            <a:pPr lvl="0"/>
            <a:r>
              <a:rPr lang="en-US" noProof="0"/>
              <a:t>Click to edit Master text styles</a:t>
            </a:r>
          </a:p>
        </p:txBody>
      </p:sp>
    </p:spTree>
    <p:extLst>
      <p:ext uri="{BB962C8B-B14F-4D97-AF65-F5344CB8AC3E}">
        <p14:creationId xmlns:p14="http://schemas.microsoft.com/office/powerpoint/2010/main" val="26582445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17" descr="Rectangle shape">
            <a:extLst>
              <a:ext uri="{FF2B5EF4-FFF2-40B4-BE49-F238E27FC236}">
                <a16:creationId xmlns:a16="http://schemas.microsoft.com/office/drawing/2014/main" id="{15D87A62-16A6-44B8-898B-65CFFD5782A1}"/>
              </a:ext>
            </a:extLst>
          </p:cNvPr>
          <p:cNvSpPr/>
          <p:nvPr userDrawn="1"/>
        </p:nvSpPr>
        <p:spPr>
          <a:xfrm>
            <a:off x="0" y="1347938"/>
            <a:ext cx="325374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3152441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DC30695-97E1-4601-8C7B-961D69628644}"/>
              </a:ext>
            </a:extLst>
          </p:cNvPr>
          <p:cNvSpPr/>
          <p:nvPr userDrawn="1"/>
        </p:nvSpPr>
        <p:spPr>
          <a:xfrm>
            <a:off x="838200" y="2385066"/>
            <a:ext cx="3749040" cy="4472933"/>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1" descr="Rectangle shape">
            <a:extLst>
              <a:ext uri="{FF2B5EF4-FFF2-40B4-BE49-F238E27FC236}">
                <a16:creationId xmlns:a16="http://schemas.microsoft.com/office/drawing/2014/main" id="{5E384AC3-A3B2-41AF-859D-A91319695A80}"/>
              </a:ext>
            </a:extLst>
          </p:cNvPr>
          <p:cNvSpPr/>
          <p:nvPr userDrawn="1"/>
        </p:nvSpPr>
        <p:spPr>
          <a:xfrm>
            <a:off x="-1" y="2055503"/>
            <a:ext cx="493776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Title 1">
            <a:extLst>
              <a:ext uri="{FF2B5EF4-FFF2-40B4-BE49-F238E27FC236}">
                <a16:creationId xmlns:a16="http://schemas.microsoft.com/office/drawing/2014/main" id="{5E2F7F93-6771-4952-8C83-385E2DEE1C38}"/>
              </a:ext>
            </a:extLst>
          </p:cNvPr>
          <p:cNvSpPr>
            <a:spLocks noGrp="1"/>
          </p:cNvSpPr>
          <p:nvPr>
            <p:ph type="title"/>
          </p:nvPr>
        </p:nvSpPr>
        <p:spPr>
          <a:xfrm>
            <a:off x="838200" y="457200"/>
            <a:ext cx="3749040" cy="1469907"/>
          </a:xfrm>
        </p:spPr>
        <p:txBody>
          <a:bodyPr lIns="274320" tIns="182880" rIns="274320" bIns="0" anchor="b"/>
          <a:lstStyle>
            <a:lvl1pPr>
              <a:defRPr sz="3200"/>
            </a:lvl1pPr>
          </a:lstStyle>
          <a:p>
            <a:r>
              <a:rPr lang="en-US" noProof="0"/>
              <a:t>Click to edit Master title style</a:t>
            </a:r>
          </a:p>
        </p:txBody>
      </p:sp>
      <p:sp>
        <p:nvSpPr>
          <p:cNvPr id="19" name="Text Placeholder 3">
            <a:extLst>
              <a:ext uri="{FF2B5EF4-FFF2-40B4-BE49-F238E27FC236}">
                <a16:creationId xmlns:a16="http://schemas.microsoft.com/office/drawing/2014/main" id="{140FF75E-8631-494C-BBBF-7C46D8735D77}"/>
              </a:ext>
            </a:extLst>
          </p:cNvPr>
          <p:cNvSpPr>
            <a:spLocks noGrp="1"/>
          </p:cNvSpPr>
          <p:nvPr>
            <p:ph type="body" sz="half" idx="2"/>
          </p:nvPr>
        </p:nvSpPr>
        <p:spPr>
          <a:xfrm>
            <a:off x="838200" y="2630078"/>
            <a:ext cx="3749040" cy="3238910"/>
          </a:xfrm>
        </p:spPr>
        <p:txBody>
          <a:bodyPr lIns="274320" tIns="182880" rIns="27432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20" name="Content Placeholder 2">
            <a:extLst>
              <a:ext uri="{FF2B5EF4-FFF2-40B4-BE49-F238E27FC236}">
                <a16:creationId xmlns:a16="http://schemas.microsoft.com/office/drawing/2014/main" id="{2B196433-397C-4024-BB40-8EDB069782B6}"/>
              </a:ext>
            </a:extLst>
          </p:cNvPr>
          <p:cNvSpPr>
            <a:spLocks noGrp="1"/>
          </p:cNvSpPr>
          <p:nvPr>
            <p:ph idx="1"/>
          </p:nvPr>
        </p:nvSpPr>
        <p:spPr>
          <a:xfrm>
            <a:off x="5267324" y="457201"/>
            <a:ext cx="6088063" cy="540385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24322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DC30695-97E1-4601-8C7B-961D69628644}"/>
              </a:ext>
            </a:extLst>
          </p:cNvPr>
          <p:cNvSpPr/>
          <p:nvPr userDrawn="1"/>
        </p:nvSpPr>
        <p:spPr>
          <a:xfrm>
            <a:off x="838200" y="2385066"/>
            <a:ext cx="3749040" cy="4472933"/>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1" descr="Rectangle shape">
            <a:extLst>
              <a:ext uri="{FF2B5EF4-FFF2-40B4-BE49-F238E27FC236}">
                <a16:creationId xmlns:a16="http://schemas.microsoft.com/office/drawing/2014/main" id="{5E384AC3-A3B2-41AF-859D-A91319695A80}"/>
              </a:ext>
            </a:extLst>
          </p:cNvPr>
          <p:cNvSpPr/>
          <p:nvPr userDrawn="1"/>
        </p:nvSpPr>
        <p:spPr>
          <a:xfrm>
            <a:off x="-1" y="2055503"/>
            <a:ext cx="493776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Title 1">
            <a:extLst>
              <a:ext uri="{FF2B5EF4-FFF2-40B4-BE49-F238E27FC236}">
                <a16:creationId xmlns:a16="http://schemas.microsoft.com/office/drawing/2014/main" id="{5E2F7F93-6771-4952-8C83-385E2DEE1C38}"/>
              </a:ext>
            </a:extLst>
          </p:cNvPr>
          <p:cNvSpPr>
            <a:spLocks noGrp="1"/>
          </p:cNvSpPr>
          <p:nvPr>
            <p:ph type="title"/>
          </p:nvPr>
        </p:nvSpPr>
        <p:spPr>
          <a:xfrm>
            <a:off x="838200" y="457200"/>
            <a:ext cx="3749040" cy="1469907"/>
          </a:xfrm>
        </p:spPr>
        <p:txBody>
          <a:bodyPr lIns="274320" tIns="182880" rIns="274320" bIns="0" anchor="b"/>
          <a:lstStyle>
            <a:lvl1pPr>
              <a:defRPr sz="3200"/>
            </a:lvl1pPr>
          </a:lstStyle>
          <a:p>
            <a:r>
              <a:rPr lang="en-US" noProof="0"/>
              <a:t>Click to edit Master title style</a:t>
            </a:r>
          </a:p>
        </p:txBody>
      </p:sp>
      <p:sp>
        <p:nvSpPr>
          <p:cNvPr id="19" name="Text Placeholder 3">
            <a:extLst>
              <a:ext uri="{FF2B5EF4-FFF2-40B4-BE49-F238E27FC236}">
                <a16:creationId xmlns:a16="http://schemas.microsoft.com/office/drawing/2014/main" id="{140FF75E-8631-494C-BBBF-7C46D8735D77}"/>
              </a:ext>
            </a:extLst>
          </p:cNvPr>
          <p:cNvSpPr>
            <a:spLocks noGrp="1"/>
          </p:cNvSpPr>
          <p:nvPr>
            <p:ph type="body" sz="half" idx="2"/>
          </p:nvPr>
        </p:nvSpPr>
        <p:spPr>
          <a:xfrm>
            <a:off x="838200" y="2630078"/>
            <a:ext cx="3749040" cy="3238910"/>
          </a:xfrm>
        </p:spPr>
        <p:txBody>
          <a:bodyPr lIns="274320" tIns="182880" rIns="27432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1" name="Picture Placeholder 2">
            <a:extLst>
              <a:ext uri="{FF2B5EF4-FFF2-40B4-BE49-F238E27FC236}">
                <a16:creationId xmlns:a16="http://schemas.microsoft.com/office/drawing/2014/main" id="{7644D3B2-87EE-4E9C-BEEE-DBEAEB852D59}"/>
              </a:ext>
            </a:extLst>
          </p:cNvPr>
          <p:cNvSpPr>
            <a:spLocks noGrp="1"/>
          </p:cNvSpPr>
          <p:nvPr>
            <p:ph type="pic" idx="1"/>
          </p:nvPr>
        </p:nvSpPr>
        <p:spPr>
          <a:xfrm>
            <a:off x="5267324" y="457201"/>
            <a:ext cx="6088063"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16930939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839789" y="707217"/>
            <a:ext cx="10512424" cy="606677"/>
          </a:xfrm>
        </p:spPr>
        <p:txBody>
          <a:bodyPr lIns="0" tIns="0" rIns="0" bIns="0" anchor="t" anchorCtr="0">
            <a:norm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a:t>
            </a:r>
          </a:p>
        </p:txBody>
      </p:sp>
      <p:sp>
        <p:nvSpPr>
          <p:cNvPr id="21" name="Text Placeholder 3">
            <a:extLst>
              <a:ext uri="{FF2B5EF4-FFF2-40B4-BE49-F238E27FC236}">
                <a16:creationId xmlns:a16="http://schemas.microsoft.com/office/drawing/2014/main" id="{605A03A4-E79C-49C5-A546-FF8E2D42E9D2}"/>
              </a:ext>
            </a:extLst>
          </p:cNvPr>
          <p:cNvSpPr>
            <a:spLocks noGrp="1"/>
          </p:cNvSpPr>
          <p:nvPr>
            <p:ph type="body" sz="half" idx="2"/>
          </p:nvPr>
        </p:nvSpPr>
        <p:spPr>
          <a:xfrm>
            <a:off x="883319" y="3054194"/>
            <a:ext cx="1616512" cy="519503"/>
          </a:xfrm>
        </p:spPr>
        <p:txBody>
          <a:bodyPr lIns="0" tIns="0" rIns="91440" bIns="0" anchor="t" anchorCtr="0">
            <a:normAutofit/>
          </a:bodyPr>
          <a:lstStyle>
            <a:lvl1pPr marL="0" indent="0">
              <a:lnSpc>
                <a:spcPct val="100000"/>
              </a:lnSpc>
              <a:spcBef>
                <a:spcPts val="0"/>
              </a:spcBef>
              <a:buNone/>
              <a:defRPr lang="en-US" sz="1400"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22" name="Text Placeholder 3">
            <a:extLst>
              <a:ext uri="{FF2B5EF4-FFF2-40B4-BE49-F238E27FC236}">
                <a16:creationId xmlns:a16="http://schemas.microsoft.com/office/drawing/2014/main" id="{9EA27EF7-FC6B-496C-B737-B9219950367E}"/>
              </a:ext>
            </a:extLst>
          </p:cNvPr>
          <p:cNvSpPr>
            <a:spLocks noGrp="1"/>
          </p:cNvSpPr>
          <p:nvPr>
            <p:ph type="body" sz="half" idx="34" hasCustomPrompt="1"/>
          </p:nvPr>
        </p:nvSpPr>
        <p:spPr>
          <a:xfrm>
            <a:off x="1465609" y="2023413"/>
            <a:ext cx="2752023" cy="896112"/>
          </a:xfrm>
        </p:spPr>
        <p:txBody>
          <a:bodyPr lIns="0" rIns="0" bIns="0" anchor="ctr" anchorCtr="0">
            <a:normAutofit/>
          </a:bodyPr>
          <a:lstStyle>
            <a:lvl1pPr marL="0" indent="0">
              <a:spcBef>
                <a:spcPts val="0"/>
              </a:spcBef>
              <a:buNone/>
              <a:defRPr lang="en-US" sz="20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br>
              <a:rPr lang="en-US" noProof="0"/>
            </a:br>
            <a:r>
              <a:rPr lang="en-US" noProof="0"/>
              <a:t>styles</a:t>
            </a:r>
          </a:p>
        </p:txBody>
      </p:sp>
      <p:sp>
        <p:nvSpPr>
          <p:cNvPr id="23" name="Text Placeholder 3">
            <a:extLst>
              <a:ext uri="{FF2B5EF4-FFF2-40B4-BE49-F238E27FC236}">
                <a16:creationId xmlns:a16="http://schemas.microsoft.com/office/drawing/2014/main" id="{6C0E2C30-6E91-49DE-B7A1-6E32A19EC81D}"/>
              </a:ext>
            </a:extLst>
          </p:cNvPr>
          <p:cNvSpPr>
            <a:spLocks noGrp="1"/>
          </p:cNvSpPr>
          <p:nvPr>
            <p:ph type="body" sz="half" idx="36"/>
          </p:nvPr>
        </p:nvSpPr>
        <p:spPr>
          <a:xfrm>
            <a:off x="2512629" y="3054194"/>
            <a:ext cx="1623978" cy="519503"/>
          </a:xfrm>
        </p:spPr>
        <p:txBody>
          <a:bodyPr lIns="0" tIns="0" rIns="91440" bIns="0" anchor="t" anchorCtr="0">
            <a:normAutofit/>
          </a:bodyPr>
          <a:lstStyle>
            <a:lvl1pPr marL="0" indent="0">
              <a:lnSpc>
                <a:spcPct val="100000"/>
              </a:lnSpc>
              <a:spcBef>
                <a:spcPts val="0"/>
              </a:spcBef>
              <a:buNone/>
              <a:defRPr lang="en-US" sz="1400"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Click to edit Master text styles</a:t>
            </a:r>
          </a:p>
        </p:txBody>
      </p:sp>
      <p:sp>
        <p:nvSpPr>
          <p:cNvPr id="24" name="Picture Placeholder 12">
            <a:extLst>
              <a:ext uri="{FF2B5EF4-FFF2-40B4-BE49-F238E27FC236}">
                <a16:creationId xmlns:a16="http://schemas.microsoft.com/office/drawing/2014/main" id="{70BE5E73-C067-492F-BE30-5E3DADAD40EF}"/>
              </a:ext>
            </a:extLst>
          </p:cNvPr>
          <p:cNvSpPr>
            <a:spLocks noGrp="1"/>
          </p:cNvSpPr>
          <p:nvPr>
            <p:ph type="pic" sz="quarter" idx="37"/>
          </p:nvPr>
        </p:nvSpPr>
        <p:spPr>
          <a:xfrm>
            <a:off x="875852" y="3677189"/>
            <a:ext cx="1636776" cy="1618488"/>
          </a:xfrm>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25" name="Picture Placeholder 12">
            <a:extLst>
              <a:ext uri="{FF2B5EF4-FFF2-40B4-BE49-F238E27FC236}">
                <a16:creationId xmlns:a16="http://schemas.microsoft.com/office/drawing/2014/main" id="{36A9B448-4FDC-41F7-941E-5BF5A129057A}"/>
              </a:ext>
            </a:extLst>
          </p:cNvPr>
          <p:cNvSpPr>
            <a:spLocks noGrp="1"/>
          </p:cNvSpPr>
          <p:nvPr>
            <p:ph type="pic" sz="quarter" idx="38"/>
          </p:nvPr>
        </p:nvSpPr>
        <p:spPr>
          <a:xfrm>
            <a:off x="2499831" y="3677189"/>
            <a:ext cx="1636776" cy="1618488"/>
          </a:xfrm>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26" name="Text Placeholder 3">
            <a:extLst>
              <a:ext uri="{FF2B5EF4-FFF2-40B4-BE49-F238E27FC236}">
                <a16:creationId xmlns:a16="http://schemas.microsoft.com/office/drawing/2014/main" id="{90B3A413-8776-4B3B-931F-C132DAB3A425}"/>
              </a:ext>
            </a:extLst>
          </p:cNvPr>
          <p:cNvSpPr>
            <a:spLocks noGrp="1"/>
          </p:cNvSpPr>
          <p:nvPr>
            <p:ph type="body" sz="half" idx="39"/>
          </p:nvPr>
        </p:nvSpPr>
        <p:spPr>
          <a:xfrm>
            <a:off x="4912823" y="3054194"/>
            <a:ext cx="2113508" cy="519503"/>
          </a:xfrm>
        </p:spPr>
        <p:txBody>
          <a:bodyPr lIns="0" tIns="0" rIns="0" bIns="0" anchor="t" anchorCtr="0">
            <a:normAutofit/>
          </a:bodyPr>
          <a:lstStyle>
            <a:lvl1pPr marL="0" indent="0">
              <a:lnSpc>
                <a:spcPct val="100000"/>
              </a:lnSpc>
              <a:spcBef>
                <a:spcPts val="0"/>
              </a:spcBef>
              <a:buNone/>
              <a:defRPr lang="en-US" sz="1400" i="0" kern="120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Click to edit Master text styles</a:t>
            </a:r>
          </a:p>
        </p:txBody>
      </p:sp>
      <p:sp>
        <p:nvSpPr>
          <p:cNvPr id="27" name="Text Placeholder 3">
            <a:extLst>
              <a:ext uri="{FF2B5EF4-FFF2-40B4-BE49-F238E27FC236}">
                <a16:creationId xmlns:a16="http://schemas.microsoft.com/office/drawing/2014/main" id="{BAD0CCD5-B712-4DB2-BFE3-4D3461B29F6D}"/>
              </a:ext>
            </a:extLst>
          </p:cNvPr>
          <p:cNvSpPr>
            <a:spLocks noGrp="1"/>
          </p:cNvSpPr>
          <p:nvPr>
            <p:ph type="body" sz="half" idx="40" hasCustomPrompt="1"/>
          </p:nvPr>
        </p:nvSpPr>
        <p:spPr>
          <a:xfrm>
            <a:off x="5575353" y="2023413"/>
            <a:ext cx="1622417" cy="896112"/>
          </a:xfrm>
        </p:spPr>
        <p:txBody>
          <a:bodyPr lIns="0" rIns="0" bIns="0" anchor="ctr" anchorCtr="0">
            <a:normAutofit/>
          </a:bodyPr>
          <a:lstStyle>
            <a:lvl1pPr marL="0" indent="0">
              <a:spcBef>
                <a:spcPts val="0"/>
              </a:spcBef>
              <a:buNone/>
              <a:defRPr lang="en-US" sz="20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br>
              <a:rPr lang="en-US" noProof="0"/>
            </a:br>
            <a:r>
              <a:rPr lang="en-US" noProof="0"/>
              <a:t>styles</a:t>
            </a:r>
          </a:p>
        </p:txBody>
      </p:sp>
      <p:sp>
        <p:nvSpPr>
          <p:cNvPr id="28" name="Picture Placeholder 12">
            <a:extLst>
              <a:ext uri="{FF2B5EF4-FFF2-40B4-BE49-F238E27FC236}">
                <a16:creationId xmlns:a16="http://schemas.microsoft.com/office/drawing/2014/main" id="{64125935-B0D3-4ABD-9BBA-A60E46D2C55C}"/>
              </a:ext>
            </a:extLst>
          </p:cNvPr>
          <p:cNvSpPr>
            <a:spLocks noGrp="1"/>
          </p:cNvSpPr>
          <p:nvPr>
            <p:ph type="pic" sz="quarter" idx="43"/>
          </p:nvPr>
        </p:nvSpPr>
        <p:spPr>
          <a:xfrm>
            <a:off x="4912823" y="3677189"/>
            <a:ext cx="2048256" cy="896112"/>
          </a:xfrm>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29" name="Text Placeholder 3">
            <a:extLst>
              <a:ext uri="{FF2B5EF4-FFF2-40B4-BE49-F238E27FC236}">
                <a16:creationId xmlns:a16="http://schemas.microsoft.com/office/drawing/2014/main" id="{47D3BA4D-FA26-44C8-B927-E42CC8E67B79}"/>
              </a:ext>
            </a:extLst>
          </p:cNvPr>
          <p:cNvSpPr>
            <a:spLocks noGrp="1"/>
          </p:cNvSpPr>
          <p:nvPr>
            <p:ph type="body" sz="half" idx="45"/>
          </p:nvPr>
        </p:nvSpPr>
        <p:spPr>
          <a:xfrm>
            <a:off x="7873425" y="3054194"/>
            <a:ext cx="2197044" cy="519503"/>
          </a:xfrm>
        </p:spPr>
        <p:txBody>
          <a:bodyPr lIns="0" tIns="0" rIns="0" bIns="0" anchor="t" anchorCtr="0">
            <a:normAutofit/>
          </a:bodyPr>
          <a:lstStyle>
            <a:lvl1pPr marL="0" indent="0">
              <a:lnSpc>
                <a:spcPct val="100000"/>
              </a:lnSpc>
              <a:spcBef>
                <a:spcPts val="0"/>
              </a:spcBef>
              <a:buNone/>
              <a:defRPr lang="en-US" sz="1400" i="0" kern="120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Click to edit Master text styles</a:t>
            </a:r>
          </a:p>
        </p:txBody>
      </p:sp>
      <p:sp>
        <p:nvSpPr>
          <p:cNvPr id="30" name="Text Placeholder 3">
            <a:extLst>
              <a:ext uri="{FF2B5EF4-FFF2-40B4-BE49-F238E27FC236}">
                <a16:creationId xmlns:a16="http://schemas.microsoft.com/office/drawing/2014/main" id="{2D2A84D7-2523-470B-A3C0-0140355D4F68}"/>
              </a:ext>
            </a:extLst>
          </p:cNvPr>
          <p:cNvSpPr>
            <a:spLocks noGrp="1"/>
          </p:cNvSpPr>
          <p:nvPr>
            <p:ph type="body" sz="half" idx="46" hasCustomPrompt="1"/>
          </p:nvPr>
        </p:nvSpPr>
        <p:spPr>
          <a:xfrm>
            <a:off x="8535245" y="2023413"/>
            <a:ext cx="1622417" cy="896112"/>
          </a:xfrm>
        </p:spPr>
        <p:txBody>
          <a:bodyPr lIns="0" rIns="0" bIns="0" anchor="ctr" anchorCtr="0">
            <a:normAutofit/>
          </a:bodyPr>
          <a:lstStyle>
            <a:lvl1pPr marL="0" indent="0">
              <a:spcBef>
                <a:spcPts val="0"/>
              </a:spcBef>
              <a:buNone/>
              <a:defRPr lang="en-US" sz="20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br>
              <a:rPr lang="en-US" noProof="0"/>
            </a:br>
            <a:r>
              <a:rPr lang="en-US" noProof="0"/>
              <a:t>styles</a:t>
            </a:r>
          </a:p>
        </p:txBody>
      </p:sp>
      <p:sp>
        <p:nvSpPr>
          <p:cNvPr id="32" name="Text Placeholder 3">
            <a:extLst>
              <a:ext uri="{FF2B5EF4-FFF2-40B4-BE49-F238E27FC236}">
                <a16:creationId xmlns:a16="http://schemas.microsoft.com/office/drawing/2014/main" id="{55D1A91B-BB99-4DC7-B8F5-55514B49A9D1}"/>
              </a:ext>
            </a:extLst>
          </p:cNvPr>
          <p:cNvSpPr>
            <a:spLocks noGrp="1"/>
          </p:cNvSpPr>
          <p:nvPr>
            <p:ph type="body" sz="half" idx="49"/>
          </p:nvPr>
        </p:nvSpPr>
        <p:spPr>
          <a:xfrm>
            <a:off x="7873424" y="4355259"/>
            <a:ext cx="2197044" cy="519503"/>
          </a:xfrm>
        </p:spPr>
        <p:txBody>
          <a:bodyPr lIns="0" tIns="0" rIns="0" bIns="0" anchor="t" anchorCtr="0">
            <a:normAutofit/>
          </a:bodyPr>
          <a:lstStyle>
            <a:lvl1pPr marL="0" indent="0">
              <a:lnSpc>
                <a:spcPct val="100000"/>
              </a:lnSpc>
              <a:spcBef>
                <a:spcPts val="0"/>
              </a:spcBef>
              <a:buNone/>
              <a:defRPr lang="en-US" sz="1400" i="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Click to edit Master text styles</a:t>
            </a:r>
          </a:p>
        </p:txBody>
      </p:sp>
      <p:sp>
        <p:nvSpPr>
          <p:cNvPr id="33" name="Text Placeholder 3">
            <a:extLst>
              <a:ext uri="{FF2B5EF4-FFF2-40B4-BE49-F238E27FC236}">
                <a16:creationId xmlns:a16="http://schemas.microsoft.com/office/drawing/2014/main" id="{FFAB2C75-BBBF-4A4D-A633-7CEFFABAFE32}"/>
              </a:ext>
            </a:extLst>
          </p:cNvPr>
          <p:cNvSpPr>
            <a:spLocks noGrp="1"/>
          </p:cNvSpPr>
          <p:nvPr>
            <p:ph type="body" sz="half" idx="51"/>
          </p:nvPr>
        </p:nvSpPr>
        <p:spPr>
          <a:xfrm>
            <a:off x="4912823" y="4776173"/>
            <a:ext cx="2048256" cy="519503"/>
          </a:xfrm>
        </p:spPr>
        <p:txBody>
          <a:bodyPr lIns="0" tIns="0" rIns="0" bIns="0" anchor="t" anchorCtr="0">
            <a:normAutofit/>
          </a:bodyPr>
          <a:lstStyle>
            <a:lvl1pPr marL="0" indent="0">
              <a:lnSpc>
                <a:spcPct val="100000"/>
              </a:lnSpc>
              <a:spcBef>
                <a:spcPts val="0"/>
              </a:spcBef>
              <a:buNone/>
              <a:defRPr lang="en-US" sz="1400" i="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Click to edit Master text styles</a:t>
            </a:r>
          </a:p>
        </p:txBody>
      </p:sp>
      <p:sp>
        <p:nvSpPr>
          <p:cNvPr id="34" name="Text Placeholder 7">
            <a:extLst>
              <a:ext uri="{FF2B5EF4-FFF2-40B4-BE49-F238E27FC236}">
                <a16:creationId xmlns:a16="http://schemas.microsoft.com/office/drawing/2014/main" id="{83CD3289-0FBC-4854-8EB2-ADD41F89CA4F}"/>
              </a:ext>
            </a:extLst>
          </p:cNvPr>
          <p:cNvSpPr>
            <a:spLocks noGrp="1"/>
          </p:cNvSpPr>
          <p:nvPr>
            <p:ph type="body" sz="quarter" idx="25" hasCustomPrompt="1"/>
          </p:nvPr>
        </p:nvSpPr>
        <p:spPr>
          <a:xfrm>
            <a:off x="823358" y="2023413"/>
            <a:ext cx="558402" cy="896112"/>
          </a:xfrm>
        </p:spPr>
        <p:txBody>
          <a:bodyPr lIns="0" tIns="0" rIns="0" bIns="0">
            <a:noAutofit/>
          </a:bodyPr>
          <a:lstStyle>
            <a:lvl1pPr marL="0" indent="0" algn="l">
              <a:buNone/>
              <a:defRPr sz="7000" b="1">
                <a:solidFill>
                  <a:schemeClr val="tx2"/>
                </a:solidFill>
                <a:latin typeface="+mj-lt"/>
                <a:ea typeface="Tahoma" panose="020B0604030504040204" pitchFamily="34" charset="0"/>
                <a:cs typeface="Tahoma" panose="020B0604030504040204" pitchFamily="34" charset="0"/>
              </a:defRPr>
            </a:lvl1pPr>
          </a:lstStyle>
          <a:p>
            <a:pPr lvl="0"/>
            <a:r>
              <a:rPr lang="en-US" noProof="0"/>
              <a:t>1</a:t>
            </a:r>
          </a:p>
        </p:txBody>
      </p:sp>
      <p:sp>
        <p:nvSpPr>
          <p:cNvPr id="36" name="Text Placeholder 7">
            <a:extLst>
              <a:ext uri="{FF2B5EF4-FFF2-40B4-BE49-F238E27FC236}">
                <a16:creationId xmlns:a16="http://schemas.microsoft.com/office/drawing/2014/main" id="{2F18CD59-6602-4DEC-9B12-412E6BAF9283}"/>
              </a:ext>
            </a:extLst>
          </p:cNvPr>
          <p:cNvSpPr>
            <a:spLocks noGrp="1"/>
          </p:cNvSpPr>
          <p:nvPr>
            <p:ph type="body" sz="quarter" idx="52" hasCustomPrompt="1"/>
          </p:nvPr>
        </p:nvSpPr>
        <p:spPr>
          <a:xfrm>
            <a:off x="4912823" y="2023413"/>
            <a:ext cx="558402" cy="896112"/>
          </a:xfrm>
        </p:spPr>
        <p:txBody>
          <a:bodyPr lIns="0" tIns="0" rIns="0" bIns="0">
            <a:noAutofit/>
          </a:bodyPr>
          <a:lstStyle>
            <a:lvl1pPr marL="0" indent="0" algn="l">
              <a:buNone/>
              <a:defRPr sz="7000" b="1">
                <a:solidFill>
                  <a:schemeClr val="tx2"/>
                </a:solidFill>
                <a:latin typeface="+mj-lt"/>
                <a:ea typeface="Tahoma" panose="020B0604030504040204" pitchFamily="34" charset="0"/>
                <a:cs typeface="Tahoma" panose="020B0604030504040204" pitchFamily="34" charset="0"/>
              </a:defRPr>
            </a:lvl1pPr>
          </a:lstStyle>
          <a:p>
            <a:pPr lvl="0"/>
            <a:r>
              <a:rPr lang="en-US" noProof="0"/>
              <a:t>1</a:t>
            </a:r>
          </a:p>
        </p:txBody>
      </p:sp>
      <p:sp>
        <p:nvSpPr>
          <p:cNvPr id="37" name="Text Placeholder 7">
            <a:extLst>
              <a:ext uri="{FF2B5EF4-FFF2-40B4-BE49-F238E27FC236}">
                <a16:creationId xmlns:a16="http://schemas.microsoft.com/office/drawing/2014/main" id="{88B09568-0B94-4B51-BE65-A72C65C3D7DA}"/>
              </a:ext>
            </a:extLst>
          </p:cNvPr>
          <p:cNvSpPr>
            <a:spLocks noGrp="1"/>
          </p:cNvSpPr>
          <p:nvPr>
            <p:ph type="body" sz="quarter" idx="53" hasCustomPrompt="1"/>
          </p:nvPr>
        </p:nvSpPr>
        <p:spPr>
          <a:xfrm>
            <a:off x="7873424" y="2023413"/>
            <a:ext cx="558402" cy="896112"/>
          </a:xfrm>
        </p:spPr>
        <p:txBody>
          <a:bodyPr lIns="0" tIns="0" rIns="0" bIns="0">
            <a:noAutofit/>
          </a:bodyPr>
          <a:lstStyle>
            <a:lvl1pPr marL="0" indent="0" algn="l">
              <a:buNone/>
              <a:defRPr sz="7000" b="1">
                <a:solidFill>
                  <a:schemeClr val="tx2"/>
                </a:solidFill>
                <a:latin typeface="+mj-lt"/>
                <a:ea typeface="Tahoma" panose="020B0604030504040204" pitchFamily="34" charset="0"/>
                <a:cs typeface="Tahoma" panose="020B0604030504040204" pitchFamily="34" charset="0"/>
              </a:defRPr>
            </a:lvl1pPr>
          </a:lstStyle>
          <a:p>
            <a:pPr lvl="0"/>
            <a:r>
              <a:rPr lang="en-US" noProof="0"/>
              <a:t>1</a:t>
            </a:r>
          </a:p>
        </p:txBody>
      </p:sp>
      <p:sp>
        <p:nvSpPr>
          <p:cNvPr id="39" name="Picture Placeholder 13">
            <a:extLst>
              <a:ext uri="{FF2B5EF4-FFF2-40B4-BE49-F238E27FC236}">
                <a16:creationId xmlns:a16="http://schemas.microsoft.com/office/drawing/2014/main" id="{E930664F-8C64-4436-9DD1-1ECED305C6E1}"/>
              </a:ext>
            </a:extLst>
          </p:cNvPr>
          <p:cNvSpPr>
            <a:spLocks noGrp="1"/>
          </p:cNvSpPr>
          <p:nvPr>
            <p:ph type="pic" sz="quarter" idx="16"/>
          </p:nvPr>
        </p:nvSpPr>
        <p:spPr>
          <a:xfrm>
            <a:off x="7873424" y="3677189"/>
            <a:ext cx="2331720" cy="539496"/>
          </a:xfrm>
          <a:ln>
            <a:solidFill>
              <a:srgbClr val="000000">
                <a:alpha val="30196"/>
              </a:srgbClr>
            </a:solid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40" name="Text Placeholder 3">
            <a:extLst>
              <a:ext uri="{FF2B5EF4-FFF2-40B4-BE49-F238E27FC236}">
                <a16:creationId xmlns:a16="http://schemas.microsoft.com/office/drawing/2014/main" id="{315834F5-9ACD-4898-B96E-8C732881FF01}"/>
              </a:ext>
            </a:extLst>
          </p:cNvPr>
          <p:cNvSpPr>
            <a:spLocks noGrp="1"/>
          </p:cNvSpPr>
          <p:nvPr>
            <p:ph type="body" sz="half" idx="50"/>
          </p:nvPr>
        </p:nvSpPr>
        <p:spPr>
          <a:xfrm>
            <a:off x="2359124" y="5706529"/>
            <a:ext cx="8993089" cy="365122"/>
          </a:xfrm>
        </p:spPr>
        <p:txBody>
          <a:bodyPr lIns="0" tIns="0" rIns="0" bIns="0" anchor="t" anchorCtr="0">
            <a:normAutofit/>
          </a:bodyPr>
          <a:lstStyle>
            <a:lvl1pPr marL="0" indent="0" algn="r">
              <a:lnSpc>
                <a:spcPct val="100000"/>
              </a:lnSpc>
              <a:spcBef>
                <a:spcPts val="0"/>
              </a:spcBef>
              <a:buNone/>
              <a:defRPr lang="en-US" sz="1200" i="1"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1686891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ight Picture  and Content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Text Placeholder 2">
            <a:extLst>
              <a:ext uri="{FF2B5EF4-FFF2-40B4-BE49-F238E27FC236}">
                <a16:creationId xmlns:a16="http://schemas.microsoft.com/office/drawing/2014/main" id="{F947FF51-80C5-433A-A515-4334E29588D0}"/>
              </a:ext>
            </a:extLst>
          </p:cNvPr>
          <p:cNvSpPr>
            <a:spLocks noGrp="1"/>
          </p:cNvSpPr>
          <p:nvPr>
            <p:ph type="body" idx="1"/>
          </p:nvPr>
        </p:nvSpPr>
        <p:spPr>
          <a:xfrm>
            <a:off x="862258" y="3095993"/>
            <a:ext cx="5242160" cy="539496"/>
          </a:xfrm>
        </p:spPr>
        <p:txBody>
          <a:bodyPr lIns="0" tIns="0" rIns="0" bIns="0" anchor="b">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0" name="Text Placeholder 2">
            <a:extLst>
              <a:ext uri="{FF2B5EF4-FFF2-40B4-BE49-F238E27FC236}">
                <a16:creationId xmlns:a16="http://schemas.microsoft.com/office/drawing/2014/main" id="{1F5FB13D-D6DC-4762-A443-A1E33781FA69}"/>
              </a:ext>
            </a:extLst>
          </p:cNvPr>
          <p:cNvSpPr>
            <a:spLocks noGrp="1"/>
          </p:cNvSpPr>
          <p:nvPr>
            <p:ph type="body" idx="13"/>
          </p:nvPr>
        </p:nvSpPr>
        <p:spPr>
          <a:xfrm>
            <a:off x="862258" y="3828000"/>
            <a:ext cx="5233742" cy="2175392"/>
          </a:xfrm>
        </p:spPr>
        <p:txBody>
          <a:bodyPr lIns="0" tIns="0" rIns="0" bIns="0" anchor="t" anchorCtr="0">
            <a:normAutofit/>
          </a:bodyPr>
          <a:lstStyle>
            <a:lvl1pPr marL="216000" indent="-216000">
              <a:spcBef>
                <a:spcPts val="600"/>
              </a:spcBef>
              <a:buClr>
                <a:schemeClr val="bg2"/>
              </a:buClr>
              <a:buFont typeface="Wingdings" panose="05000000000000000000" pitchFamily="2" charset="2"/>
              <a:buChar char="§"/>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838200" y="1391821"/>
            <a:ext cx="5262327" cy="1325563"/>
          </a:xfrm>
        </p:spPr>
        <p:txBody>
          <a:bodyPr lIns="0" tIns="0" rIns="0" bIns="0" anchor="b" anchorCtr="0">
            <a:norm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 MASTER TITLE</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13" name="Picture Placeholder 7">
            <a:extLst>
              <a:ext uri="{FF2B5EF4-FFF2-40B4-BE49-F238E27FC236}">
                <a16:creationId xmlns:a16="http://schemas.microsoft.com/office/drawing/2014/main" id="{BDF13B40-70E6-4C5A-858B-DC39631DE0F6}"/>
              </a:ext>
            </a:extLst>
          </p:cNvPr>
          <p:cNvSpPr>
            <a:spLocks noGrp="1"/>
          </p:cNvSpPr>
          <p:nvPr>
            <p:ph type="pic" sz="quarter" idx="17"/>
          </p:nvPr>
        </p:nvSpPr>
        <p:spPr>
          <a:xfrm>
            <a:off x="6959600" y="0"/>
            <a:ext cx="4370388" cy="6057900"/>
          </a:xfrm>
        </p:spPr>
        <p:txBody>
          <a:bodyPr tIns="756000" rIns="72000" anchor="ctr" anchorCtr="0">
            <a:normAutofit/>
          </a:bodyPr>
          <a:lstStyle>
            <a:lvl1pPr marL="0" indent="0" algn="ctr">
              <a:buNone/>
              <a:defRPr sz="1800"/>
            </a:lvl1pPr>
          </a:lstStyle>
          <a:p>
            <a:r>
              <a:rPr lang="en-US" noProof="0"/>
              <a:t>Click icon to add picture</a:t>
            </a:r>
            <a:endParaRPr lang="en-US" noProof="0" dirty="0"/>
          </a:p>
        </p:txBody>
      </p:sp>
      <p:sp>
        <p:nvSpPr>
          <p:cNvPr id="14" name="Rectangle 9" descr="Rectangle shape">
            <a:extLst>
              <a:ext uri="{FF2B5EF4-FFF2-40B4-BE49-F238E27FC236}">
                <a16:creationId xmlns:a16="http://schemas.microsoft.com/office/drawing/2014/main" id="{A7050B34-5735-49CB-A564-B50456B9E4D8}"/>
              </a:ext>
            </a:extLst>
          </p:cNvPr>
          <p:cNvSpPr/>
          <p:nvPr userDrawn="1"/>
        </p:nvSpPr>
        <p:spPr>
          <a:xfrm>
            <a:off x="0" y="2816577"/>
            <a:ext cx="3064476"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755544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Left Picture Layout">
    <p:spTree>
      <p:nvGrpSpPr>
        <p:cNvPr id="1" name=""/>
        <p:cNvGrpSpPr/>
        <p:nvPr/>
      </p:nvGrpSpPr>
      <p:grpSpPr>
        <a:xfrm>
          <a:off x="0" y="0"/>
          <a:ext cx="0" cy="0"/>
          <a:chOff x="0" y="0"/>
          <a:chExt cx="0" cy="0"/>
        </a:xfrm>
      </p:grpSpPr>
      <p:sp>
        <p:nvSpPr>
          <p:cNvPr id="10" name="Rectangle 18" descr="Rectangle shape">
            <a:extLst>
              <a:ext uri="{FF2B5EF4-FFF2-40B4-BE49-F238E27FC236}">
                <a16:creationId xmlns:a16="http://schemas.microsoft.com/office/drawing/2014/main" id="{D2154103-FC4F-4381-B8F8-EBD2FE883B77}"/>
              </a:ext>
            </a:extLst>
          </p:cNvPr>
          <p:cNvSpPr/>
          <p:nvPr userDrawn="1"/>
        </p:nvSpPr>
        <p:spPr>
          <a:xfrm>
            <a:off x="-1" y="2816577"/>
            <a:ext cx="8523346"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Picture Placeholder 7">
            <a:extLst>
              <a:ext uri="{FF2B5EF4-FFF2-40B4-BE49-F238E27FC236}">
                <a16:creationId xmlns:a16="http://schemas.microsoft.com/office/drawing/2014/main" id="{7BF30168-0B34-44BC-AACE-89DE62358C88}"/>
              </a:ext>
            </a:extLst>
          </p:cNvPr>
          <p:cNvSpPr>
            <a:spLocks noGrp="1"/>
          </p:cNvSpPr>
          <p:nvPr>
            <p:ph type="pic" sz="quarter" idx="14"/>
          </p:nvPr>
        </p:nvSpPr>
        <p:spPr>
          <a:xfrm>
            <a:off x="838200" y="765174"/>
            <a:ext cx="4429125" cy="6092825"/>
          </a:xfrm>
        </p:spPr>
        <p:txBody>
          <a:bodyPr lIns="0" tIns="0" rIns="0" bIns="0" anchor="ctr" anchorCtr="0">
            <a:noAutofit/>
          </a:bodyPr>
          <a:lstStyle>
            <a:lvl1pPr marL="0" indent="0" algn="ctr">
              <a:buNone/>
              <a:defRPr sz="1800"/>
            </a:lvl1pPr>
          </a:lstStyle>
          <a:p>
            <a:r>
              <a:rPr lang="en-US" noProof="0"/>
              <a:t>Click icon to add picture</a:t>
            </a:r>
            <a:endParaRPr lang="en-US" noProof="0" dirty="0"/>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6079061" y="1391821"/>
            <a:ext cx="5252202" cy="1325563"/>
          </a:xfrm>
        </p:spPr>
        <p:txBody>
          <a:bodyPr lIns="0" tIns="0" rIns="0" bIns="0" anchor="b" anchorCtr="0">
            <a:norm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 MASTER TITLE</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9024423"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13" name="Text Placeholder 2">
            <a:extLst>
              <a:ext uri="{FF2B5EF4-FFF2-40B4-BE49-F238E27FC236}">
                <a16:creationId xmlns:a16="http://schemas.microsoft.com/office/drawing/2014/main" id="{BEB1C6EE-FA97-4634-A102-9B45058E9E25}"/>
              </a:ext>
            </a:extLst>
          </p:cNvPr>
          <p:cNvSpPr>
            <a:spLocks noGrp="1"/>
          </p:cNvSpPr>
          <p:nvPr>
            <p:ph type="body" idx="13"/>
          </p:nvPr>
        </p:nvSpPr>
        <p:spPr>
          <a:xfrm>
            <a:off x="6107591" y="3203259"/>
            <a:ext cx="5223672" cy="2880344"/>
          </a:xfrm>
        </p:spPr>
        <p:txBody>
          <a:bodyPr lIns="0" tIns="0" rIns="0" bIns="0" anchor="t" anchorCtr="0">
            <a:normAutofit/>
          </a:bodyPr>
          <a:lstStyle>
            <a:lvl1pPr marL="216000" indent="-216000">
              <a:spcBef>
                <a:spcPts val="600"/>
              </a:spcBef>
              <a:buClr>
                <a:schemeClr val="bg2"/>
              </a:buClr>
              <a:buFont typeface="Wingdings" panose="05000000000000000000" pitchFamily="2" charset="2"/>
              <a:buChar char="§"/>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Tree>
    <p:extLst>
      <p:ext uri="{BB962C8B-B14F-4D97-AF65-F5344CB8AC3E}">
        <p14:creationId xmlns:p14="http://schemas.microsoft.com/office/powerpoint/2010/main" val="909142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s and Content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Text Placeholder 2">
            <a:extLst>
              <a:ext uri="{FF2B5EF4-FFF2-40B4-BE49-F238E27FC236}">
                <a16:creationId xmlns:a16="http://schemas.microsoft.com/office/drawing/2014/main" id="{F947FF51-80C5-433A-A515-4334E29588D0}"/>
              </a:ext>
            </a:extLst>
          </p:cNvPr>
          <p:cNvSpPr>
            <a:spLocks noGrp="1"/>
          </p:cNvSpPr>
          <p:nvPr>
            <p:ph type="body" idx="1"/>
          </p:nvPr>
        </p:nvSpPr>
        <p:spPr>
          <a:xfrm>
            <a:off x="862258" y="3721639"/>
            <a:ext cx="4405067" cy="539496"/>
          </a:xfrm>
        </p:spPr>
        <p:txBody>
          <a:bodyPr lIns="0" tIns="0" rIns="0" bIns="0" anchor="b">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0" name="Text Placeholder 2">
            <a:extLst>
              <a:ext uri="{FF2B5EF4-FFF2-40B4-BE49-F238E27FC236}">
                <a16:creationId xmlns:a16="http://schemas.microsoft.com/office/drawing/2014/main" id="{1F5FB13D-D6DC-4762-A443-A1E33781FA69}"/>
              </a:ext>
            </a:extLst>
          </p:cNvPr>
          <p:cNvSpPr>
            <a:spLocks noGrp="1"/>
          </p:cNvSpPr>
          <p:nvPr>
            <p:ph type="body" idx="13"/>
          </p:nvPr>
        </p:nvSpPr>
        <p:spPr>
          <a:xfrm>
            <a:off x="6284490" y="1648384"/>
            <a:ext cx="4955429" cy="386922"/>
          </a:xfrm>
        </p:spPr>
        <p:txBody>
          <a:bodyPr lIns="0" tIns="0" rIns="0" bIns="0" anchor="t" anchorCtr="0">
            <a:normAutofit/>
          </a:bodyPr>
          <a:lstStyle>
            <a:lvl1pPr marL="0" indent="0">
              <a:spcBef>
                <a:spcPts val="600"/>
              </a:spcBef>
              <a:buClr>
                <a:schemeClr val="bg2"/>
              </a:buClr>
              <a:buFont typeface="Wingdings" panose="05000000000000000000" pitchFamily="2" charset="2"/>
              <a:buNone/>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838201" y="1985383"/>
            <a:ext cx="4422014" cy="1325563"/>
          </a:xfrm>
        </p:spPr>
        <p:txBody>
          <a:bodyPr lIns="0" tIns="0" rIns="0" bIns="0" anchor="b" anchorCtr="0">
            <a:norm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 MASTER TITLE</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13" name="Picture Placeholder 7">
            <a:extLst>
              <a:ext uri="{FF2B5EF4-FFF2-40B4-BE49-F238E27FC236}">
                <a16:creationId xmlns:a16="http://schemas.microsoft.com/office/drawing/2014/main" id="{BDF13B40-70E6-4C5A-858B-DC39631DE0F6}"/>
              </a:ext>
            </a:extLst>
          </p:cNvPr>
          <p:cNvSpPr>
            <a:spLocks noGrp="1"/>
          </p:cNvSpPr>
          <p:nvPr>
            <p:ph type="pic" sz="quarter" idx="17"/>
          </p:nvPr>
        </p:nvSpPr>
        <p:spPr>
          <a:xfrm>
            <a:off x="5295403" y="1303786"/>
            <a:ext cx="731520" cy="731520"/>
          </a:xfrm>
        </p:spPr>
        <p:txBody>
          <a:bodyPr lIns="0" tIns="0" rIns="0" bIns="0" anchor="ctr" anchorCtr="0">
            <a:noAutofit/>
          </a:bodyPr>
          <a:lstStyle>
            <a:lvl1pPr marL="0" indent="0" algn="ctr">
              <a:buNone/>
              <a:defRPr sz="400"/>
            </a:lvl1pPr>
          </a:lstStyle>
          <a:p>
            <a:r>
              <a:rPr lang="en-US" noProof="0"/>
              <a:t>Click icon to add picture</a:t>
            </a:r>
            <a:endParaRPr lang="en-US" noProof="0" dirty="0"/>
          </a:p>
        </p:txBody>
      </p:sp>
      <p:sp>
        <p:nvSpPr>
          <p:cNvPr id="14" name="Picture Placeholder 7">
            <a:extLst>
              <a:ext uri="{FF2B5EF4-FFF2-40B4-BE49-F238E27FC236}">
                <a16:creationId xmlns:a16="http://schemas.microsoft.com/office/drawing/2014/main" id="{0AFA18C9-04D0-44DF-808A-2C34FCE9E7D7}"/>
              </a:ext>
            </a:extLst>
          </p:cNvPr>
          <p:cNvSpPr>
            <a:spLocks noGrp="1"/>
          </p:cNvSpPr>
          <p:nvPr>
            <p:ph type="pic" sz="quarter" idx="18"/>
          </p:nvPr>
        </p:nvSpPr>
        <p:spPr>
          <a:xfrm>
            <a:off x="5295403" y="4838737"/>
            <a:ext cx="731520" cy="731520"/>
          </a:xfrm>
        </p:spPr>
        <p:txBody>
          <a:bodyPr lIns="0" tIns="0" rIns="0" bIns="0" anchor="ctr" anchorCtr="0">
            <a:noAutofit/>
          </a:bodyPr>
          <a:lstStyle>
            <a:lvl1pPr marL="0" indent="0" algn="ctr">
              <a:buNone/>
              <a:defRPr sz="400"/>
            </a:lvl1pPr>
          </a:lstStyle>
          <a:p>
            <a:r>
              <a:rPr lang="en-US" noProof="0"/>
              <a:t>Click icon to add picture</a:t>
            </a:r>
            <a:endParaRPr lang="en-US" noProof="0" dirty="0"/>
          </a:p>
        </p:txBody>
      </p:sp>
      <p:sp>
        <p:nvSpPr>
          <p:cNvPr id="15" name="Picture Placeholder 7">
            <a:extLst>
              <a:ext uri="{FF2B5EF4-FFF2-40B4-BE49-F238E27FC236}">
                <a16:creationId xmlns:a16="http://schemas.microsoft.com/office/drawing/2014/main" id="{6588C383-1FFC-421F-B64D-C20A8FF1D912}"/>
              </a:ext>
            </a:extLst>
          </p:cNvPr>
          <p:cNvSpPr>
            <a:spLocks noGrp="1"/>
          </p:cNvSpPr>
          <p:nvPr>
            <p:ph type="pic" sz="quarter" idx="19"/>
          </p:nvPr>
        </p:nvSpPr>
        <p:spPr>
          <a:xfrm>
            <a:off x="5295403" y="3660420"/>
            <a:ext cx="731520" cy="731520"/>
          </a:xfrm>
        </p:spPr>
        <p:txBody>
          <a:bodyPr lIns="0" tIns="0" rIns="0" bIns="0" anchor="ctr" anchorCtr="0">
            <a:noAutofit/>
          </a:bodyPr>
          <a:lstStyle>
            <a:lvl1pPr marL="0" indent="0" algn="ctr">
              <a:buNone/>
              <a:defRPr sz="400"/>
            </a:lvl1pPr>
          </a:lstStyle>
          <a:p>
            <a:r>
              <a:rPr lang="en-US" noProof="0"/>
              <a:t>Click icon to add picture</a:t>
            </a:r>
            <a:endParaRPr lang="en-US" noProof="0" dirty="0"/>
          </a:p>
        </p:txBody>
      </p:sp>
      <p:sp>
        <p:nvSpPr>
          <p:cNvPr id="16" name="Picture Placeholder 7">
            <a:extLst>
              <a:ext uri="{FF2B5EF4-FFF2-40B4-BE49-F238E27FC236}">
                <a16:creationId xmlns:a16="http://schemas.microsoft.com/office/drawing/2014/main" id="{41C4D3D8-E6E7-4E66-B661-6F7F594B2B8E}"/>
              </a:ext>
            </a:extLst>
          </p:cNvPr>
          <p:cNvSpPr>
            <a:spLocks noGrp="1"/>
          </p:cNvSpPr>
          <p:nvPr>
            <p:ph type="pic" sz="quarter" idx="20"/>
          </p:nvPr>
        </p:nvSpPr>
        <p:spPr>
          <a:xfrm>
            <a:off x="5295403" y="2482103"/>
            <a:ext cx="731520" cy="731520"/>
          </a:xfrm>
        </p:spPr>
        <p:txBody>
          <a:bodyPr lIns="0" tIns="0" rIns="0" bIns="0" anchor="ctr" anchorCtr="0">
            <a:noAutofit/>
          </a:bodyPr>
          <a:lstStyle>
            <a:lvl1pPr marL="0" indent="0" algn="ctr">
              <a:buNone/>
              <a:defRPr sz="400"/>
            </a:lvl1pPr>
          </a:lstStyle>
          <a:p>
            <a:r>
              <a:rPr lang="en-US" noProof="0"/>
              <a:t>Click icon to add picture</a:t>
            </a:r>
            <a:endParaRPr lang="en-US" noProof="0" dirty="0"/>
          </a:p>
        </p:txBody>
      </p:sp>
      <p:sp>
        <p:nvSpPr>
          <p:cNvPr id="17" name="Text Placeholder 2">
            <a:extLst>
              <a:ext uri="{FF2B5EF4-FFF2-40B4-BE49-F238E27FC236}">
                <a16:creationId xmlns:a16="http://schemas.microsoft.com/office/drawing/2014/main" id="{F0D239C0-D332-4295-B0D2-EE7E153AEF85}"/>
              </a:ext>
            </a:extLst>
          </p:cNvPr>
          <p:cNvSpPr>
            <a:spLocks noGrp="1"/>
          </p:cNvSpPr>
          <p:nvPr>
            <p:ph type="body" idx="21"/>
          </p:nvPr>
        </p:nvSpPr>
        <p:spPr>
          <a:xfrm>
            <a:off x="6284490" y="1026327"/>
            <a:ext cx="4955429" cy="539496"/>
          </a:xfrm>
        </p:spPr>
        <p:txBody>
          <a:bodyPr lIns="0" tIns="0" rIns="0" bIns="0" anchor="b">
            <a:normAutofit/>
          </a:bodyPr>
          <a:lstStyle>
            <a:lvl1pPr marL="0" indent="0">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8" name="Text Placeholder 2">
            <a:extLst>
              <a:ext uri="{FF2B5EF4-FFF2-40B4-BE49-F238E27FC236}">
                <a16:creationId xmlns:a16="http://schemas.microsoft.com/office/drawing/2014/main" id="{3F24AAA0-C33F-4C49-B5BA-CCA4DF164082}"/>
              </a:ext>
            </a:extLst>
          </p:cNvPr>
          <p:cNvSpPr>
            <a:spLocks noGrp="1"/>
          </p:cNvSpPr>
          <p:nvPr>
            <p:ph type="body" idx="22"/>
          </p:nvPr>
        </p:nvSpPr>
        <p:spPr>
          <a:xfrm>
            <a:off x="6284490" y="5186182"/>
            <a:ext cx="4955429" cy="386922"/>
          </a:xfrm>
        </p:spPr>
        <p:txBody>
          <a:bodyPr lIns="0" tIns="0" rIns="0" bIns="0" anchor="t" anchorCtr="0">
            <a:normAutofit/>
          </a:bodyPr>
          <a:lstStyle>
            <a:lvl1pPr marL="0" indent="0">
              <a:spcBef>
                <a:spcPts val="600"/>
              </a:spcBef>
              <a:buClr>
                <a:schemeClr val="bg2"/>
              </a:buClr>
              <a:buFont typeface="Wingdings" panose="05000000000000000000" pitchFamily="2" charset="2"/>
              <a:buNone/>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Text Placeholder 2">
            <a:extLst>
              <a:ext uri="{FF2B5EF4-FFF2-40B4-BE49-F238E27FC236}">
                <a16:creationId xmlns:a16="http://schemas.microsoft.com/office/drawing/2014/main" id="{F15EA430-9504-4CC7-90B9-8BAC49418BCE}"/>
              </a:ext>
            </a:extLst>
          </p:cNvPr>
          <p:cNvSpPr>
            <a:spLocks noGrp="1"/>
          </p:cNvSpPr>
          <p:nvPr>
            <p:ph type="body" idx="23"/>
          </p:nvPr>
        </p:nvSpPr>
        <p:spPr>
          <a:xfrm>
            <a:off x="6284490" y="4564125"/>
            <a:ext cx="4955429" cy="539496"/>
          </a:xfrm>
        </p:spPr>
        <p:txBody>
          <a:bodyPr lIns="0" tIns="0" rIns="0" bIns="0" anchor="b">
            <a:normAutofit/>
          </a:bodyPr>
          <a:lstStyle>
            <a:lvl1pPr marL="0" indent="0">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0" name="Text Placeholder 2">
            <a:extLst>
              <a:ext uri="{FF2B5EF4-FFF2-40B4-BE49-F238E27FC236}">
                <a16:creationId xmlns:a16="http://schemas.microsoft.com/office/drawing/2014/main" id="{2452F643-0A90-42B8-A436-966F84D9136B}"/>
              </a:ext>
            </a:extLst>
          </p:cNvPr>
          <p:cNvSpPr>
            <a:spLocks noGrp="1"/>
          </p:cNvSpPr>
          <p:nvPr>
            <p:ph type="body" idx="24"/>
          </p:nvPr>
        </p:nvSpPr>
        <p:spPr>
          <a:xfrm>
            <a:off x="6284490" y="4006916"/>
            <a:ext cx="4955429" cy="386922"/>
          </a:xfrm>
        </p:spPr>
        <p:txBody>
          <a:bodyPr lIns="0" tIns="0" rIns="0" bIns="0" anchor="t" anchorCtr="0">
            <a:normAutofit/>
          </a:bodyPr>
          <a:lstStyle>
            <a:lvl1pPr marL="0" indent="0">
              <a:spcBef>
                <a:spcPts val="600"/>
              </a:spcBef>
              <a:buClr>
                <a:schemeClr val="bg2"/>
              </a:buClr>
              <a:buFont typeface="Wingdings" panose="05000000000000000000" pitchFamily="2" charset="2"/>
              <a:buNone/>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1" name="Text Placeholder 2">
            <a:extLst>
              <a:ext uri="{FF2B5EF4-FFF2-40B4-BE49-F238E27FC236}">
                <a16:creationId xmlns:a16="http://schemas.microsoft.com/office/drawing/2014/main" id="{08A7C240-D1B7-4005-B9AF-81E3B026A242}"/>
              </a:ext>
            </a:extLst>
          </p:cNvPr>
          <p:cNvSpPr>
            <a:spLocks noGrp="1"/>
          </p:cNvSpPr>
          <p:nvPr>
            <p:ph type="body" idx="25"/>
          </p:nvPr>
        </p:nvSpPr>
        <p:spPr>
          <a:xfrm>
            <a:off x="6284490" y="3384859"/>
            <a:ext cx="4955429" cy="539496"/>
          </a:xfrm>
        </p:spPr>
        <p:txBody>
          <a:bodyPr lIns="0" tIns="0" rIns="0" bIns="0" anchor="b">
            <a:normAutofit/>
          </a:bodyPr>
          <a:lstStyle>
            <a:lvl1pPr marL="0" indent="0">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2" name="Text Placeholder 2">
            <a:extLst>
              <a:ext uri="{FF2B5EF4-FFF2-40B4-BE49-F238E27FC236}">
                <a16:creationId xmlns:a16="http://schemas.microsoft.com/office/drawing/2014/main" id="{6E6F2B4F-B958-4180-9985-068471C0E34E}"/>
              </a:ext>
            </a:extLst>
          </p:cNvPr>
          <p:cNvSpPr>
            <a:spLocks noGrp="1"/>
          </p:cNvSpPr>
          <p:nvPr>
            <p:ph type="body" idx="26"/>
          </p:nvPr>
        </p:nvSpPr>
        <p:spPr>
          <a:xfrm>
            <a:off x="6284490" y="2827650"/>
            <a:ext cx="4955429" cy="386922"/>
          </a:xfrm>
        </p:spPr>
        <p:txBody>
          <a:bodyPr lIns="0" tIns="0" rIns="0" bIns="0" anchor="t" anchorCtr="0">
            <a:normAutofit/>
          </a:bodyPr>
          <a:lstStyle>
            <a:lvl1pPr marL="0" indent="0">
              <a:spcBef>
                <a:spcPts val="600"/>
              </a:spcBef>
              <a:buClr>
                <a:schemeClr val="bg2"/>
              </a:buClr>
              <a:buFont typeface="Wingdings" panose="05000000000000000000" pitchFamily="2" charset="2"/>
              <a:buNone/>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3" name="Text Placeholder 2">
            <a:extLst>
              <a:ext uri="{FF2B5EF4-FFF2-40B4-BE49-F238E27FC236}">
                <a16:creationId xmlns:a16="http://schemas.microsoft.com/office/drawing/2014/main" id="{09A84110-1CE1-45A4-BFE9-E44A4D9F4FF5}"/>
              </a:ext>
            </a:extLst>
          </p:cNvPr>
          <p:cNvSpPr>
            <a:spLocks noGrp="1"/>
          </p:cNvSpPr>
          <p:nvPr>
            <p:ph type="body" idx="27"/>
          </p:nvPr>
        </p:nvSpPr>
        <p:spPr>
          <a:xfrm>
            <a:off x="6284490" y="2205593"/>
            <a:ext cx="4955429" cy="539496"/>
          </a:xfrm>
        </p:spPr>
        <p:txBody>
          <a:bodyPr lIns="0" tIns="0" rIns="0" bIns="0" anchor="b">
            <a:normAutofit/>
          </a:bodyPr>
          <a:lstStyle>
            <a:lvl1pPr marL="0" indent="0">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4" name="Rectangle 13" descr="Rectangle shape">
            <a:extLst>
              <a:ext uri="{FF2B5EF4-FFF2-40B4-BE49-F238E27FC236}">
                <a16:creationId xmlns:a16="http://schemas.microsoft.com/office/drawing/2014/main" id="{4553F3B7-CCC3-488E-B551-867E00CF0DB6}"/>
              </a:ext>
            </a:extLst>
          </p:cNvPr>
          <p:cNvSpPr/>
          <p:nvPr userDrawn="1"/>
        </p:nvSpPr>
        <p:spPr>
          <a:xfrm>
            <a:off x="0" y="3442217"/>
            <a:ext cx="309600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268747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uter and Content Layout">
    <p:spTree>
      <p:nvGrpSpPr>
        <p:cNvPr id="1" name=""/>
        <p:cNvGrpSpPr/>
        <p:nvPr/>
      </p:nvGrpSpPr>
      <p:grpSpPr>
        <a:xfrm>
          <a:off x="0" y="0"/>
          <a:ext cx="0" cy="0"/>
          <a:chOff x="0" y="0"/>
          <a:chExt cx="0" cy="0"/>
        </a:xfrm>
      </p:grpSpPr>
      <p:sp>
        <p:nvSpPr>
          <p:cNvPr id="14" name="Rectangle 13" descr="Rectangle shape">
            <a:extLst>
              <a:ext uri="{FF2B5EF4-FFF2-40B4-BE49-F238E27FC236}">
                <a16:creationId xmlns:a16="http://schemas.microsoft.com/office/drawing/2014/main" id="{0348B992-DA91-41CC-A9C7-B1E6405BB768}"/>
              </a:ext>
            </a:extLst>
          </p:cNvPr>
          <p:cNvSpPr/>
          <p:nvPr userDrawn="1"/>
        </p:nvSpPr>
        <p:spPr>
          <a:xfrm>
            <a:off x="1" y="3120256"/>
            <a:ext cx="9223966"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864" y="871857"/>
            <a:ext cx="5076191" cy="5114286"/>
          </a:xfrm>
          <a:prstGeom prst="rect">
            <a:avLst/>
          </a:prstGeom>
        </p:spPr>
      </p:pic>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Title 1">
            <a:extLst>
              <a:ext uri="{FF2B5EF4-FFF2-40B4-BE49-F238E27FC236}">
                <a16:creationId xmlns:a16="http://schemas.microsoft.com/office/drawing/2014/main" id="{17D975D9-06B9-4C78-AD70-6CDDD65987DA}"/>
              </a:ext>
            </a:extLst>
          </p:cNvPr>
          <p:cNvSpPr>
            <a:spLocks noGrp="1"/>
          </p:cNvSpPr>
          <p:nvPr>
            <p:ph type="title" hasCustomPrompt="1"/>
          </p:nvPr>
        </p:nvSpPr>
        <p:spPr>
          <a:xfrm>
            <a:off x="6958722" y="1656048"/>
            <a:ext cx="4405067" cy="1325563"/>
          </a:xfrm>
        </p:spPr>
        <p:txBody>
          <a:bodyPr lIns="0" tIns="0" rIns="0" bIns="0" anchor="b" anchorCtr="0">
            <a:normAutofit/>
          </a:bodyPr>
          <a:lstStyle>
            <a:lvl1pPr>
              <a:defRPr sz="3600" b="1"/>
            </a:lvl1pPr>
          </a:lstStyle>
          <a:p>
            <a:r>
              <a:rPr lang="en-US" noProof="0"/>
              <a:t>CLICK TO EDIT MASTER TITLE</a:t>
            </a:r>
          </a:p>
        </p:txBody>
      </p:sp>
      <p:sp>
        <p:nvSpPr>
          <p:cNvPr id="20" name="Text Placeholder 2">
            <a:extLst>
              <a:ext uri="{FF2B5EF4-FFF2-40B4-BE49-F238E27FC236}">
                <a16:creationId xmlns:a16="http://schemas.microsoft.com/office/drawing/2014/main" id="{F8424E24-3E04-4F28-8CE4-6A20781987A7}"/>
              </a:ext>
            </a:extLst>
          </p:cNvPr>
          <p:cNvSpPr>
            <a:spLocks noGrp="1"/>
          </p:cNvSpPr>
          <p:nvPr>
            <p:ph type="body" idx="1"/>
          </p:nvPr>
        </p:nvSpPr>
        <p:spPr>
          <a:xfrm>
            <a:off x="6958722" y="3495781"/>
            <a:ext cx="4412151" cy="539496"/>
          </a:xfrm>
        </p:spPr>
        <p:txBody>
          <a:bodyPr lIns="0" tIns="0" rIns="0" bIns="0" anchor="b" anchorCtr="0">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1" name="Text Placeholder 2">
            <a:extLst>
              <a:ext uri="{FF2B5EF4-FFF2-40B4-BE49-F238E27FC236}">
                <a16:creationId xmlns:a16="http://schemas.microsoft.com/office/drawing/2014/main" id="{5AA4AD4A-8E8A-4E95-9E11-6FE9B001838A}"/>
              </a:ext>
            </a:extLst>
          </p:cNvPr>
          <p:cNvSpPr>
            <a:spLocks noGrp="1"/>
          </p:cNvSpPr>
          <p:nvPr>
            <p:ph type="body" idx="13"/>
          </p:nvPr>
        </p:nvSpPr>
        <p:spPr>
          <a:xfrm>
            <a:off x="6942680" y="4179662"/>
            <a:ext cx="4405066" cy="1159884"/>
          </a:xfrm>
        </p:spPr>
        <p:txBody>
          <a:bodyPr lIns="0" tIns="0" rIns="0" bIns="0" anchor="t" anchorCtr="0">
            <a:normAutofit/>
          </a:bodyPr>
          <a:lstStyle>
            <a:lvl1pPr marL="216000" indent="-216000">
              <a:spcBef>
                <a:spcPts val="600"/>
              </a:spcBef>
              <a:buClr>
                <a:schemeClr val="accent1"/>
              </a:buClr>
              <a:buFont typeface="Wingdings" panose="05000000000000000000" pitchFamily="2" charset="2"/>
              <a:buChar char="§"/>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2" name="Picture Placeholder 7">
            <a:extLst>
              <a:ext uri="{FF2B5EF4-FFF2-40B4-BE49-F238E27FC236}">
                <a16:creationId xmlns:a16="http://schemas.microsoft.com/office/drawing/2014/main" id="{D8E759F5-A035-4785-8820-32AD1B0FD021}"/>
              </a:ext>
            </a:extLst>
          </p:cNvPr>
          <p:cNvSpPr>
            <a:spLocks noGrp="1"/>
          </p:cNvSpPr>
          <p:nvPr>
            <p:ph type="pic" sz="quarter" idx="14"/>
          </p:nvPr>
        </p:nvSpPr>
        <p:spPr>
          <a:xfrm>
            <a:off x="1284270" y="1243173"/>
            <a:ext cx="4387066" cy="2427874"/>
          </a:xfrm>
        </p:spPr>
        <p:txBody>
          <a:bodyPr lIns="0" tIns="0" rIns="0" bIns="0" anchor="ctr" anchorCtr="0">
            <a:noAutofit/>
          </a:bodyPr>
          <a:lstStyle>
            <a:lvl1pPr marL="0" indent="0" algn="ctr">
              <a:buNone/>
              <a:defRPr sz="1800"/>
            </a:lvl1pPr>
          </a:lstStyle>
          <a:p>
            <a:r>
              <a:rPr lang="en-US" noProof="0"/>
              <a:t>Click icon to add picture</a:t>
            </a:r>
            <a:endParaRPr lang="en-US" noProof="0" dirty="0"/>
          </a:p>
        </p:txBody>
      </p:sp>
      <p:sp>
        <p:nvSpPr>
          <p:cNvPr id="23" name="Picture Placeholder 13">
            <a:extLst>
              <a:ext uri="{FF2B5EF4-FFF2-40B4-BE49-F238E27FC236}">
                <a16:creationId xmlns:a16="http://schemas.microsoft.com/office/drawing/2014/main" id="{027A9CD4-070D-43A3-88C7-FA9F42DA277C}"/>
              </a:ext>
            </a:extLst>
          </p:cNvPr>
          <p:cNvSpPr>
            <a:spLocks noGrp="1"/>
          </p:cNvSpPr>
          <p:nvPr>
            <p:ph type="pic" sz="quarter" idx="16"/>
          </p:nvPr>
        </p:nvSpPr>
        <p:spPr>
          <a:xfrm>
            <a:off x="9013409"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779381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and Title Layout">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E252D122-994D-483A-BEAE-EB42A0E0961E}"/>
              </a:ext>
            </a:extLst>
          </p:cNvPr>
          <p:cNvSpPr/>
          <p:nvPr userDrawn="1"/>
        </p:nvSpPr>
        <p:spPr>
          <a:xfrm>
            <a:off x="3919728" y="-1"/>
            <a:ext cx="4352400" cy="18194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Picture Placeholder 7">
            <a:extLst>
              <a:ext uri="{FF2B5EF4-FFF2-40B4-BE49-F238E27FC236}">
                <a16:creationId xmlns:a16="http://schemas.microsoft.com/office/drawing/2014/main" id="{BDF13B40-70E6-4C5A-858B-DC39631DE0F6}"/>
              </a:ext>
            </a:extLst>
          </p:cNvPr>
          <p:cNvSpPr>
            <a:spLocks noGrp="1"/>
          </p:cNvSpPr>
          <p:nvPr>
            <p:ph type="pic" sz="quarter" idx="17"/>
          </p:nvPr>
        </p:nvSpPr>
        <p:spPr>
          <a:xfrm>
            <a:off x="0" y="2299716"/>
            <a:ext cx="11352213" cy="3758184"/>
          </a:xfrm>
        </p:spPr>
        <p:txBody>
          <a:bodyPr tIns="756000" rIns="72000" anchor="ctr" anchorCtr="0">
            <a:normAutofit/>
          </a:bodyPr>
          <a:lstStyle>
            <a:lvl1pPr marL="0" indent="0" algn="ctr">
              <a:buNone/>
              <a:defRPr sz="1800"/>
            </a:lvl1pPr>
          </a:lstStyle>
          <a:p>
            <a:r>
              <a:rPr lang="en-US" noProof="0"/>
              <a:t>Click icon to add picture</a:t>
            </a:r>
            <a:endParaRPr lang="en-US" noProof="0" dirty="0"/>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3919728" y="0"/>
            <a:ext cx="4352544" cy="1737360"/>
          </a:xfrm>
          <a:noFill/>
        </p:spPr>
        <p:txBody>
          <a:bodyPr lIns="0" tIns="180000" rIns="0" bIns="0" anchor="ctr" anchorCtr="0">
            <a:normAutofit/>
          </a:bodyPr>
          <a:lstStyle>
            <a:lvl1pPr marL="0" algn="ctr" defTabSz="914400" rtl="0" eaLnBrk="1" latinLnBrk="0" hangingPunct="1">
              <a:lnSpc>
                <a:spcPct val="90000"/>
              </a:lnSpc>
              <a:spcBef>
                <a:spcPct val="0"/>
              </a:spcBef>
              <a:buNone/>
              <a:defRPr lang="ru-RU" sz="3600" b="1" kern="1200" dirty="0">
                <a:solidFill>
                  <a:schemeClr val="bg2"/>
                </a:solidFill>
                <a:latin typeface="+mj-lt"/>
                <a:ea typeface="+mj-ea"/>
                <a:cs typeface="+mj-cs"/>
              </a:defRPr>
            </a:lvl1pPr>
          </a:lstStyle>
          <a:p>
            <a:r>
              <a:rPr lang="en-US" noProof="0"/>
              <a:t>CLICK TO EDIT MASTER TITLE</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7" name="Text Placeholder 6">
            <a:extLst>
              <a:ext uri="{FF2B5EF4-FFF2-40B4-BE49-F238E27FC236}">
                <a16:creationId xmlns:a16="http://schemas.microsoft.com/office/drawing/2014/main" id="{2685A6CA-852E-4D31-8861-0347B4869D82}"/>
              </a:ext>
            </a:extLst>
          </p:cNvPr>
          <p:cNvSpPr>
            <a:spLocks noGrp="1"/>
          </p:cNvSpPr>
          <p:nvPr>
            <p:ph type="body" sz="quarter" idx="18"/>
          </p:nvPr>
        </p:nvSpPr>
        <p:spPr>
          <a:xfrm>
            <a:off x="3919728" y="1732572"/>
            <a:ext cx="4352400" cy="1404000"/>
          </a:xfrm>
          <a:solidFill>
            <a:schemeClr val="tx1"/>
          </a:solidFill>
        </p:spPr>
        <p:txBody>
          <a:bodyPr lIns="180000" tIns="360000" rIns="180000" bIns="0">
            <a:normAutofit/>
          </a:bodyPr>
          <a:lstStyle>
            <a:lvl1pPr marL="0" indent="0" algn="ctr">
              <a:buNone/>
              <a:defRPr sz="1800" b="1" i="0">
                <a:solidFill>
                  <a:schemeClr val="bg1"/>
                </a:solidFill>
              </a:defRPr>
            </a:lvl1pPr>
            <a:lvl2pPr marL="457200" indent="0">
              <a:buNone/>
              <a:defRPr i="1">
                <a:solidFill>
                  <a:schemeClr val="bg1"/>
                </a:solidFill>
              </a:defRPr>
            </a:lvl2pPr>
            <a:lvl3pPr>
              <a:defRPr i="1">
                <a:solidFill>
                  <a:schemeClr val="bg1"/>
                </a:solidFill>
              </a:defRPr>
            </a:lvl3pPr>
            <a:lvl4pPr>
              <a:defRPr i="1">
                <a:solidFill>
                  <a:schemeClr val="bg1"/>
                </a:solidFill>
              </a:defRPr>
            </a:lvl4pPr>
            <a:lvl5pPr>
              <a:defRPr i="1">
                <a:solidFill>
                  <a:schemeClr val="bg1"/>
                </a:solidFill>
              </a:defRPr>
            </a:lvl5pPr>
          </a:lstStyle>
          <a:p>
            <a:pPr lvl="0"/>
            <a:r>
              <a:rPr lang="en-US" noProof="0"/>
              <a:t>Click to edit Master text styles</a:t>
            </a:r>
          </a:p>
        </p:txBody>
      </p:sp>
      <p:sp>
        <p:nvSpPr>
          <p:cNvPr id="10" name="Rectangle 23" descr="Rectangle shape">
            <a:extLst>
              <a:ext uri="{FF2B5EF4-FFF2-40B4-BE49-F238E27FC236}">
                <a16:creationId xmlns:a16="http://schemas.microsoft.com/office/drawing/2014/main" id="{A5229D97-30B4-42B0-8D6E-5BE4A017D8F7}"/>
              </a:ext>
            </a:extLst>
          </p:cNvPr>
          <p:cNvSpPr/>
          <p:nvPr userDrawn="1"/>
        </p:nvSpPr>
        <p:spPr>
          <a:xfrm>
            <a:off x="5089200" y="1528090"/>
            <a:ext cx="710280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363445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Blocks Content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Text Placeholder 2">
            <a:extLst>
              <a:ext uri="{FF2B5EF4-FFF2-40B4-BE49-F238E27FC236}">
                <a16:creationId xmlns:a16="http://schemas.microsoft.com/office/drawing/2014/main" id="{F947FF51-80C5-433A-A515-4334E29588D0}"/>
              </a:ext>
            </a:extLst>
          </p:cNvPr>
          <p:cNvSpPr>
            <a:spLocks noGrp="1"/>
          </p:cNvSpPr>
          <p:nvPr>
            <p:ph type="body" idx="1"/>
          </p:nvPr>
        </p:nvSpPr>
        <p:spPr>
          <a:xfrm>
            <a:off x="862258" y="1740127"/>
            <a:ext cx="7800832" cy="939606"/>
          </a:xfrm>
        </p:spPr>
        <p:txBody>
          <a:bodyPr lIns="0" tIns="0" rIns="0" bIns="0" anchor="t" anchorCtr="0">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0" name="Text Placeholder 2">
            <a:extLst>
              <a:ext uri="{FF2B5EF4-FFF2-40B4-BE49-F238E27FC236}">
                <a16:creationId xmlns:a16="http://schemas.microsoft.com/office/drawing/2014/main" id="{1F5FB13D-D6DC-4762-A443-A1E33781FA69}"/>
              </a:ext>
            </a:extLst>
          </p:cNvPr>
          <p:cNvSpPr>
            <a:spLocks noGrp="1"/>
          </p:cNvSpPr>
          <p:nvPr>
            <p:ph type="body" idx="13"/>
          </p:nvPr>
        </p:nvSpPr>
        <p:spPr>
          <a:xfrm>
            <a:off x="1216020" y="4552664"/>
            <a:ext cx="2926080" cy="1135351"/>
          </a:xfrm>
        </p:spPr>
        <p:txBody>
          <a:bodyPr lIns="0" tIns="0" rIns="0" bIns="0" anchor="t" anchorCtr="0">
            <a:normAutofit/>
          </a:bodyPr>
          <a:lstStyle>
            <a:lvl1pPr marL="0" indent="0">
              <a:spcBef>
                <a:spcPts val="600"/>
              </a:spcBef>
              <a:buClr>
                <a:schemeClr val="bg2"/>
              </a:buClr>
              <a:buFont typeface="Wingdings" panose="05000000000000000000" pitchFamily="2" charset="2"/>
              <a:buNone/>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838201" y="617258"/>
            <a:ext cx="7800832" cy="594132"/>
          </a:xfrm>
        </p:spPr>
        <p:txBody>
          <a:bodyPr lIns="0" tIns="0" rIns="0" bIns="0" anchor="b" anchorCtr="0">
            <a:norm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 MASTER TITLE</a:t>
            </a:r>
          </a:p>
        </p:txBody>
      </p:sp>
      <p:sp>
        <p:nvSpPr>
          <p:cNvPr id="17" name="Text Placeholder 2">
            <a:extLst>
              <a:ext uri="{FF2B5EF4-FFF2-40B4-BE49-F238E27FC236}">
                <a16:creationId xmlns:a16="http://schemas.microsoft.com/office/drawing/2014/main" id="{F0D239C0-D332-4295-B0D2-EE7E153AEF85}"/>
              </a:ext>
            </a:extLst>
          </p:cNvPr>
          <p:cNvSpPr>
            <a:spLocks noGrp="1"/>
          </p:cNvSpPr>
          <p:nvPr>
            <p:ph type="body" idx="21" hasCustomPrompt="1"/>
          </p:nvPr>
        </p:nvSpPr>
        <p:spPr>
          <a:xfrm>
            <a:off x="1216020" y="4002722"/>
            <a:ext cx="2926080" cy="467382"/>
          </a:xfrm>
        </p:spPr>
        <p:txBody>
          <a:bodyPr lIns="0" tIns="0" rIns="0" bIns="0" anchor="b">
            <a:normAutofit/>
          </a:bodyPr>
          <a:lstStyle>
            <a:lvl1pPr marL="0" indent="0">
              <a:buNone/>
              <a:defRPr sz="22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24" name="Picture Placeholder 13">
            <a:extLst>
              <a:ext uri="{FF2B5EF4-FFF2-40B4-BE49-F238E27FC236}">
                <a16:creationId xmlns:a16="http://schemas.microsoft.com/office/drawing/2014/main" id="{6CFA9DC2-8816-4504-9E78-0D6A51A4ABBE}"/>
              </a:ext>
            </a:extLst>
          </p:cNvPr>
          <p:cNvSpPr>
            <a:spLocks noGrp="1"/>
          </p:cNvSpPr>
          <p:nvPr>
            <p:ph type="pic" sz="quarter" idx="16"/>
          </p:nvPr>
        </p:nvSpPr>
        <p:spPr>
          <a:xfrm>
            <a:off x="9013409"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8" name="Text Placeholder 7">
            <a:extLst>
              <a:ext uri="{FF2B5EF4-FFF2-40B4-BE49-F238E27FC236}">
                <a16:creationId xmlns:a16="http://schemas.microsoft.com/office/drawing/2014/main" id="{2C9DB526-D20B-406D-B9C4-1B2FE4922375}"/>
              </a:ext>
            </a:extLst>
          </p:cNvPr>
          <p:cNvSpPr>
            <a:spLocks noGrp="1"/>
          </p:cNvSpPr>
          <p:nvPr>
            <p:ph type="body" sz="quarter" idx="28" hasCustomPrompt="1"/>
          </p:nvPr>
        </p:nvSpPr>
        <p:spPr>
          <a:xfrm>
            <a:off x="862258" y="2780485"/>
            <a:ext cx="1188720" cy="1188720"/>
          </a:xfrm>
          <a:solidFill>
            <a:schemeClr val="bg2">
              <a:alpha val="50000"/>
            </a:schemeClr>
          </a:solidFill>
        </p:spPr>
        <p:txBody>
          <a:bodyPr lIns="0" tIns="0" rIns="0" bIns="0" anchor="ctr" anchorCtr="0">
            <a:normAutofit/>
          </a:bodyPr>
          <a:lstStyle>
            <a:lvl1pPr marL="0" indent="0" algn="ctr">
              <a:buNone/>
              <a:defRPr sz="7000" b="1">
                <a:solidFill>
                  <a:schemeClr val="tx1"/>
                </a:solidFill>
                <a:latin typeface="+mj-lt"/>
              </a:defRPr>
            </a:lvl1pPr>
          </a:lstStyle>
          <a:p>
            <a:pPr lvl="0"/>
            <a:r>
              <a:rPr lang="en-US" noProof="0"/>
              <a:t>1</a:t>
            </a:r>
          </a:p>
        </p:txBody>
      </p:sp>
      <p:sp>
        <p:nvSpPr>
          <p:cNvPr id="25" name="Text Placeholder 2">
            <a:extLst>
              <a:ext uri="{FF2B5EF4-FFF2-40B4-BE49-F238E27FC236}">
                <a16:creationId xmlns:a16="http://schemas.microsoft.com/office/drawing/2014/main" id="{76963D45-FFEE-47B2-BF3C-EF83D09DA715}"/>
              </a:ext>
            </a:extLst>
          </p:cNvPr>
          <p:cNvSpPr>
            <a:spLocks noGrp="1"/>
          </p:cNvSpPr>
          <p:nvPr>
            <p:ph type="body" idx="29"/>
          </p:nvPr>
        </p:nvSpPr>
        <p:spPr>
          <a:xfrm>
            <a:off x="4834375" y="4552664"/>
            <a:ext cx="2926080" cy="1135351"/>
          </a:xfrm>
        </p:spPr>
        <p:txBody>
          <a:bodyPr lIns="0" tIns="0" rIns="0" bIns="0" anchor="t" anchorCtr="0">
            <a:normAutofit/>
          </a:bodyPr>
          <a:lstStyle>
            <a:lvl1pPr marL="0" indent="0">
              <a:spcBef>
                <a:spcPts val="600"/>
              </a:spcBef>
              <a:buClr>
                <a:schemeClr val="bg2"/>
              </a:buClr>
              <a:buFont typeface="Wingdings" panose="05000000000000000000" pitchFamily="2" charset="2"/>
              <a:buNone/>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6" name="Text Placeholder 2">
            <a:extLst>
              <a:ext uri="{FF2B5EF4-FFF2-40B4-BE49-F238E27FC236}">
                <a16:creationId xmlns:a16="http://schemas.microsoft.com/office/drawing/2014/main" id="{F0C6A052-44FB-4766-A715-5F60A7AEF0AD}"/>
              </a:ext>
            </a:extLst>
          </p:cNvPr>
          <p:cNvSpPr>
            <a:spLocks noGrp="1"/>
          </p:cNvSpPr>
          <p:nvPr>
            <p:ph type="body" idx="30" hasCustomPrompt="1"/>
          </p:nvPr>
        </p:nvSpPr>
        <p:spPr>
          <a:xfrm>
            <a:off x="4834375" y="4002722"/>
            <a:ext cx="2926080" cy="467382"/>
          </a:xfrm>
        </p:spPr>
        <p:txBody>
          <a:bodyPr lIns="0" tIns="0" rIns="0" bIns="0" anchor="b">
            <a:normAutofit/>
          </a:bodyPr>
          <a:lstStyle>
            <a:lvl1pPr marL="0" indent="0">
              <a:buNone/>
              <a:defRPr sz="22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27" name="Text Placeholder 7">
            <a:extLst>
              <a:ext uri="{FF2B5EF4-FFF2-40B4-BE49-F238E27FC236}">
                <a16:creationId xmlns:a16="http://schemas.microsoft.com/office/drawing/2014/main" id="{26217025-86DB-4E40-9AE4-98C2F14CA8DA}"/>
              </a:ext>
            </a:extLst>
          </p:cNvPr>
          <p:cNvSpPr>
            <a:spLocks noGrp="1"/>
          </p:cNvSpPr>
          <p:nvPr>
            <p:ph type="body" sz="quarter" idx="31" hasCustomPrompt="1"/>
          </p:nvPr>
        </p:nvSpPr>
        <p:spPr>
          <a:xfrm>
            <a:off x="4480613" y="2780485"/>
            <a:ext cx="1188720" cy="1188720"/>
          </a:xfrm>
          <a:solidFill>
            <a:schemeClr val="bg2">
              <a:alpha val="50000"/>
            </a:schemeClr>
          </a:solidFill>
        </p:spPr>
        <p:txBody>
          <a:bodyPr lIns="0" tIns="0" rIns="0" bIns="0" anchor="ctr" anchorCtr="0">
            <a:normAutofit/>
          </a:bodyPr>
          <a:lstStyle>
            <a:lvl1pPr marL="0" indent="0" algn="ctr">
              <a:buNone/>
              <a:defRPr sz="7000" b="1">
                <a:solidFill>
                  <a:schemeClr val="tx1"/>
                </a:solidFill>
                <a:latin typeface="+mj-lt"/>
              </a:defRPr>
            </a:lvl1pPr>
          </a:lstStyle>
          <a:p>
            <a:pPr lvl="0"/>
            <a:r>
              <a:rPr lang="en-US" noProof="0"/>
              <a:t>2</a:t>
            </a:r>
          </a:p>
        </p:txBody>
      </p:sp>
      <p:sp>
        <p:nvSpPr>
          <p:cNvPr id="28" name="Text Placeholder 2">
            <a:extLst>
              <a:ext uri="{FF2B5EF4-FFF2-40B4-BE49-F238E27FC236}">
                <a16:creationId xmlns:a16="http://schemas.microsoft.com/office/drawing/2014/main" id="{5CDA6EA2-A642-4AE3-88FA-F776A7BE3CA8}"/>
              </a:ext>
            </a:extLst>
          </p:cNvPr>
          <p:cNvSpPr>
            <a:spLocks noGrp="1"/>
          </p:cNvSpPr>
          <p:nvPr>
            <p:ph type="body" idx="32"/>
          </p:nvPr>
        </p:nvSpPr>
        <p:spPr>
          <a:xfrm>
            <a:off x="8452731" y="4552664"/>
            <a:ext cx="2926080" cy="1135351"/>
          </a:xfrm>
        </p:spPr>
        <p:txBody>
          <a:bodyPr lIns="0" tIns="0" rIns="0" bIns="0" anchor="t" anchorCtr="0">
            <a:normAutofit/>
          </a:bodyPr>
          <a:lstStyle>
            <a:lvl1pPr marL="0" indent="0">
              <a:spcBef>
                <a:spcPts val="600"/>
              </a:spcBef>
              <a:buClr>
                <a:schemeClr val="bg2"/>
              </a:buClr>
              <a:buFont typeface="Wingdings" panose="05000000000000000000" pitchFamily="2" charset="2"/>
              <a:buNone/>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9" name="Text Placeholder 2">
            <a:extLst>
              <a:ext uri="{FF2B5EF4-FFF2-40B4-BE49-F238E27FC236}">
                <a16:creationId xmlns:a16="http://schemas.microsoft.com/office/drawing/2014/main" id="{FCF657BA-97D6-465F-8436-31FB0B884C8B}"/>
              </a:ext>
            </a:extLst>
          </p:cNvPr>
          <p:cNvSpPr>
            <a:spLocks noGrp="1"/>
          </p:cNvSpPr>
          <p:nvPr>
            <p:ph type="body" idx="33" hasCustomPrompt="1"/>
          </p:nvPr>
        </p:nvSpPr>
        <p:spPr>
          <a:xfrm>
            <a:off x="8452731" y="4002722"/>
            <a:ext cx="2926080" cy="467382"/>
          </a:xfrm>
        </p:spPr>
        <p:txBody>
          <a:bodyPr lIns="0" tIns="0" rIns="0" bIns="0" anchor="b">
            <a:normAutofit/>
          </a:bodyPr>
          <a:lstStyle>
            <a:lvl1pPr marL="0" indent="0">
              <a:buNone/>
              <a:defRPr sz="22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30" name="Text Placeholder 7">
            <a:extLst>
              <a:ext uri="{FF2B5EF4-FFF2-40B4-BE49-F238E27FC236}">
                <a16:creationId xmlns:a16="http://schemas.microsoft.com/office/drawing/2014/main" id="{CBAA4180-32A5-4A82-BFBA-8673723FAAEA}"/>
              </a:ext>
            </a:extLst>
          </p:cNvPr>
          <p:cNvSpPr>
            <a:spLocks noGrp="1"/>
          </p:cNvSpPr>
          <p:nvPr>
            <p:ph type="body" sz="quarter" idx="34" hasCustomPrompt="1"/>
          </p:nvPr>
        </p:nvSpPr>
        <p:spPr>
          <a:xfrm>
            <a:off x="8098969" y="2780485"/>
            <a:ext cx="1188720" cy="1188720"/>
          </a:xfrm>
          <a:solidFill>
            <a:schemeClr val="bg2">
              <a:alpha val="50000"/>
            </a:schemeClr>
          </a:solidFill>
        </p:spPr>
        <p:txBody>
          <a:bodyPr lIns="0" tIns="0" rIns="0" bIns="0" anchor="ctr" anchorCtr="0">
            <a:normAutofit/>
          </a:bodyPr>
          <a:lstStyle>
            <a:lvl1pPr marL="0" indent="0" algn="ctr">
              <a:buNone/>
              <a:defRPr sz="7000" b="1">
                <a:solidFill>
                  <a:schemeClr val="tx1"/>
                </a:solidFill>
                <a:latin typeface="+mj-lt"/>
              </a:defRPr>
            </a:lvl1pPr>
          </a:lstStyle>
          <a:p>
            <a:pPr lvl="0"/>
            <a:r>
              <a:rPr lang="en-US" noProof="0"/>
              <a:t>3</a:t>
            </a:r>
          </a:p>
        </p:txBody>
      </p:sp>
      <p:sp>
        <p:nvSpPr>
          <p:cNvPr id="18" name="Rectangle 16" descr="Rectangle shape">
            <a:extLst>
              <a:ext uri="{FF2B5EF4-FFF2-40B4-BE49-F238E27FC236}">
                <a16:creationId xmlns:a16="http://schemas.microsoft.com/office/drawing/2014/main" id="{8F2E6E6B-AE50-42CD-844F-3408DB11EFCE}"/>
              </a:ext>
            </a:extLst>
          </p:cNvPr>
          <p:cNvSpPr/>
          <p:nvPr userDrawn="1"/>
        </p:nvSpPr>
        <p:spPr>
          <a:xfrm>
            <a:off x="0" y="1380173"/>
            <a:ext cx="500552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662524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929453-E4C7-46CA-BEF5-0E2A92C8EE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b="1" noProof="0"/>
              <a:t>CLICK TO EDIT MASTER TITLE</a:t>
            </a:r>
            <a:endParaRPr lang="en-US" noProof="0"/>
          </a:p>
        </p:txBody>
      </p:sp>
      <p:sp>
        <p:nvSpPr>
          <p:cNvPr id="3" name="Text Placeholder 2">
            <a:extLst>
              <a:ext uri="{FF2B5EF4-FFF2-40B4-BE49-F238E27FC236}">
                <a16:creationId xmlns:a16="http://schemas.microsoft.com/office/drawing/2014/main" id="{A92ADBBF-AAD4-4971-A7E7-A5D5720D4237}"/>
              </a:ext>
            </a:extLst>
          </p:cNvPr>
          <p:cNvSpPr>
            <a:spLocks noGrp="1"/>
          </p:cNvSpPr>
          <p:nvPr>
            <p:ph type="body" idx="1"/>
          </p:nvPr>
        </p:nvSpPr>
        <p:spPr>
          <a:xfrm>
            <a:off x="838200" y="1825625"/>
            <a:ext cx="10515600" cy="4117975"/>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43DB9995-22AA-4982-8BC6-63933E69EE43}"/>
              </a:ext>
            </a:extLst>
          </p:cNvPr>
          <p:cNvSpPr>
            <a:spLocks noGrp="1"/>
          </p:cNvSpPr>
          <p:nvPr>
            <p:ph type="dt" sz="half" idx="2"/>
          </p:nvPr>
        </p:nvSpPr>
        <p:spPr>
          <a:xfrm>
            <a:off x="838200" y="6095571"/>
            <a:ext cx="2743200" cy="225970"/>
          </a:xfrm>
          <a:prstGeom prst="rect">
            <a:avLst/>
          </a:prstGeom>
        </p:spPr>
        <p:txBody>
          <a:bodyPr vert="horz" lIns="0" tIns="0" rIns="0" bIns="0" rtlCol="0" anchor="b" anchorCtr="0"/>
          <a:lstStyle>
            <a:lvl1pPr algn="l">
              <a:defRPr sz="1000" i="0">
                <a:solidFill>
                  <a:schemeClr val="tx2"/>
                </a:solidFill>
              </a:defRPr>
            </a:lvl1pPr>
          </a:lstStyle>
          <a:p>
            <a:r>
              <a:rPr lang="en-US" noProof="0" dirty="0"/>
              <a:t>MM.DD.20XX</a:t>
            </a:r>
          </a:p>
        </p:txBody>
      </p:sp>
      <p:sp>
        <p:nvSpPr>
          <p:cNvPr id="5" name="Footer Placeholder 4">
            <a:extLst>
              <a:ext uri="{FF2B5EF4-FFF2-40B4-BE49-F238E27FC236}">
                <a16:creationId xmlns:a16="http://schemas.microsoft.com/office/drawing/2014/main" id="{9A7B33D2-B564-49D1-84C1-0C8A19C2E6DE}"/>
              </a:ext>
            </a:extLst>
          </p:cNvPr>
          <p:cNvSpPr>
            <a:spLocks noGrp="1"/>
          </p:cNvSpPr>
          <p:nvPr>
            <p:ph type="ftr" sz="quarter" idx="3"/>
          </p:nvPr>
        </p:nvSpPr>
        <p:spPr>
          <a:xfrm>
            <a:off x="839788" y="6336289"/>
            <a:ext cx="2741612" cy="225969"/>
          </a:xfrm>
          <a:prstGeom prst="rect">
            <a:avLst/>
          </a:prstGeom>
        </p:spPr>
        <p:txBody>
          <a:bodyPr vert="horz" lIns="0" tIns="0" rIns="0" bIns="0" rtlCol="0" anchor="t" anchorCtr="0"/>
          <a:lstStyle>
            <a:lvl1pPr algn="l">
              <a:defRPr sz="1000" i="0">
                <a:solidFill>
                  <a:schemeClr val="tx2"/>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E7594BD2-D6A7-476C-B277-0BD3FFADCDA3}"/>
              </a:ext>
            </a:extLst>
          </p:cNvPr>
          <p:cNvSpPr>
            <a:spLocks noGrp="1"/>
          </p:cNvSpPr>
          <p:nvPr>
            <p:ph type="sldNum" sz="quarter" idx="4"/>
          </p:nvPr>
        </p:nvSpPr>
        <p:spPr>
          <a:xfrm>
            <a:off x="11087100" y="6262758"/>
            <a:ext cx="266700" cy="225969"/>
          </a:xfrm>
          <a:prstGeom prst="rect">
            <a:avLst/>
          </a:prstGeom>
        </p:spPr>
        <p:txBody>
          <a:bodyPr vert="horz" lIns="0" tIns="0" rIns="0" bIns="0" rtlCol="0" anchor="t" anchorCtr="0"/>
          <a:lstStyle>
            <a:lvl1pPr algn="ctr">
              <a:defRPr sz="1000" b="1" i="0">
                <a:solidFill>
                  <a:srgbClr val="006F83"/>
                </a:solidFill>
              </a:defRPr>
            </a:lvl1pPr>
          </a:lstStyle>
          <a:p>
            <a:fld id="{D9BB3731-526F-4638-85F8-715D717FFC12}" type="slidenum">
              <a:rPr lang="en-US" noProof="0" smtClean="0"/>
              <a:pPr/>
              <a:t>‹#›</a:t>
            </a:fld>
            <a:endParaRPr lang="en-US" noProof="0" dirty="0"/>
          </a:p>
        </p:txBody>
      </p:sp>
    </p:spTree>
    <p:extLst>
      <p:ext uri="{BB962C8B-B14F-4D97-AF65-F5344CB8AC3E}">
        <p14:creationId xmlns:p14="http://schemas.microsoft.com/office/powerpoint/2010/main" val="380436352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 id="2147483661" r:id="rId4"/>
    <p:sldLayoutId id="2147483660"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 id="2147483678" r:id="rId22"/>
    <p:sldLayoutId id="2147483679" r:id="rId23"/>
    <p:sldLayoutId id="2147483680" r:id="rId24"/>
    <p:sldLayoutId id="2147483681" r:id="rId25"/>
    <p:sldLayoutId id="2147483682" r:id="rId26"/>
    <p:sldLayoutId id="2147483684" r:id="rId27"/>
    <p:sldLayoutId id="2147483685" r:id="rId28"/>
    <p:sldLayoutId id="2147483686" r:id="rId29"/>
    <p:sldLayoutId id="2147483689" r:id="rId30"/>
    <p:sldLayoutId id="2147483690" r:id="rId31"/>
    <p:sldLayoutId id="2147483691" r:id="rId32"/>
    <p:sldLayoutId id="2147483694" r:id="rId33"/>
    <p:sldLayoutId id="2147483692" r:id="rId34"/>
    <p:sldLayoutId id="2147483687" r:id="rId35"/>
    <p:sldLayoutId id="2147483693" r:id="rId36"/>
    <p:sldLayoutId id="2147483683" r:id="rId37"/>
  </p:sldLayoutIdLst>
  <p:hf hdr="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itchFamily="2" charset="2"/>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itchFamily="2" charset="2"/>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itchFamily="2" charset="2"/>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itchFamily="2" charset="2"/>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itchFamily="2" charset="2"/>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5" userDrawn="1">
          <p15:clr>
            <a:srgbClr val="F26B43"/>
          </p15:clr>
        </p15:guide>
        <p15:guide id="2" pos="7151" userDrawn="1">
          <p15:clr>
            <a:srgbClr val="F26B43"/>
          </p15:clr>
        </p15:guide>
        <p15:guide id="3" pos="529" userDrawn="1">
          <p15:clr>
            <a:srgbClr val="F26B43"/>
          </p15:clr>
        </p15:guide>
        <p15:guide id="4" orient="horz" pos="3816" userDrawn="1">
          <p15:clr>
            <a:srgbClr val="F26B43"/>
          </p15:clr>
        </p15:guide>
        <p15:guide id="5" orient="horz" pos="4065" userDrawn="1">
          <p15:clr>
            <a:srgbClr val="F26B43"/>
          </p15:clr>
        </p15:guide>
        <p15:guide id="6" orient="horz" pos="482" userDrawn="1">
          <p15:clr>
            <a:srgbClr val="F26B43"/>
          </p15:clr>
        </p15:guide>
        <p15:guide id="7" pos="3840" userDrawn="1">
          <p15:clr>
            <a:srgbClr val="F26B43"/>
          </p15:clr>
        </p15:guide>
        <p15:guide id="8" orient="horz" pos="2160" userDrawn="1">
          <p15:clr>
            <a:srgbClr val="F26B43"/>
          </p15:clr>
        </p15:guide>
        <p15:guide id="9" pos="3318" userDrawn="1">
          <p15:clr>
            <a:srgbClr val="F26B43"/>
          </p15:clr>
        </p15:guide>
        <p15:guide id="10" pos="43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5" Type="http://schemas.microsoft.com/office/2007/relationships/hdphoto" Target="../media/hdphoto7.wdp"/><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15.xml"/><Relationship Id="rId5" Type="http://schemas.microsoft.com/office/2007/relationships/hdphoto" Target="../media/hdphoto3.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15.xml"/><Relationship Id="rId5" Type="http://schemas.microsoft.com/office/2007/relationships/hdphoto" Target="../media/hdphoto3.wdp"/><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CDF2CC42-ED6C-48CF-B6C9-D28B128F451B}"/>
              </a:ext>
            </a:extLst>
          </p:cNvPr>
          <p:cNvSpPr>
            <a:spLocks noGrp="1"/>
          </p:cNvSpPr>
          <p:nvPr>
            <p:ph type="title"/>
          </p:nvPr>
        </p:nvSpPr>
        <p:spPr/>
        <p:txBody>
          <a:bodyPr/>
          <a:lstStyle/>
          <a:p>
            <a:r>
              <a:rPr lang="en-US" dirty="0"/>
              <a:t>MARY</a:t>
            </a:r>
            <a:br>
              <a:rPr lang="en-US" dirty="0"/>
            </a:br>
            <a:r>
              <a:rPr lang="en-US" dirty="0"/>
              <a:t>MOTHER</a:t>
            </a:r>
            <a:br>
              <a:rPr lang="en-US" dirty="0"/>
            </a:br>
            <a:r>
              <a:rPr lang="en-US" dirty="0"/>
              <a:t>OF GOD</a:t>
            </a:r>
          </a:p>
        </p:txBody>
      </p:sp>
      <p:sp>
        <p:nvSpPr>
          <p:cNvPr id="3" name="Tagline">
            <a:extLst>
              <a:ext uri="{FF2B5EF4-FFF2-40B4-BE49-F238E27FC236}">
                <a16:creationId xmlns:a16="http://schemas.microsoft.com/office/drawing/2014/main" id="{207A4895-FD99-4E27-98FF-7558F17D6AA0}"/>
              </a:ext>
            </a:extLst>
          </p:cNvPr>
          <p:cNvSpPr>
            <a:spLocks noGrp="1"/>
          </p:cNvSpPr>
          <p:nvPr>
            <p:ph type="body" sz="quarter" idx="15"/>
          </p:nvPr>
        </p:nvSpPr>
        <p:spPr>
          <a:xfrm>
            <a:off x="6068843" y="5296343"/>
            <a:ext cx="4005072" cy="1561657"/>
          </a:xfrm>
        </p:spPr>
        <p:txBody>
          <a:bodyPr/>
          <a:lstStyle/>
          <a:p>
            <a:r>
              <a:rPr lang="en-US" dirty="0">
                <a:solidFill>
                  <a:srgbClr val="B3DBFE"/>
                </a:solidFill>
              </a:rPr>
              <a:t>May 2020</a:t>
            </a:r>
          </a:p>
        </p:txBody>
      </p:sp>
      <p:sp>
        <p:nvSpPr>
          <p:cNvPr id="2" name="Slide Number">
            <a:extLst>
              <a:ext uri="{FF2B5EF4-FFF2-40B4-BE49-F238E27FC236}">
                <a16:creationId xmlns:a16="http://schemas.microsoft.com/office/drawing/2014/main" id="{8824D513-D7C2-42B7-A630-6D10C2711BF3}"/>
              </a:ext>
            </a:extLst>
          </p:cNvPr>
          <p:cNvSpPr>
            <a:spLocks noGrp="1"/>
          </p:cNvSpPr>
          <p:nvPr>
            <p:ph type="sldNum" sz="quarter" idx="12"/>
          </p:nvPr>
        </p:nvSpPr>
        <p:spPr/>
        <p:txBody>
          <a:bodyPr/>
          <a:lstStyle/>
          <a:p>
            <a:fld id="{D9BB3731-526F-4638-85F8-715D717FFC12}" type="slidenum">
              <a:rPr lang="en-US" smtClean="0"/>
              <a:t>1</a:t>
            </a:fld>
            <a:endParaRPr lang="en-US" dirty="0"/>
          </a:p>
        </p:txBody>
      </p:sp>
      <p:pic>
        <p:nvPicPr>
          <p:cNvPr id="8" name="Picture 7" descr="Blue Star png download - 600*580 - Free Transparent De La Salle ...">
            <a:extLst>
              <a:ext uri="{FF2B5EF4-FFF2-40B4-BE49-F238E27FC236}">
                <a16:creationId xmlns:a16="http://schemas.microsoft.com/office/drawing/2014/main" id="{C9170B57-0B57-40C6-951E-838ED614D4B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552" b="99310" l="10000" r="90000">
                        <a14:foregroundMark x1="49778" y1="1552" x2="49778" y2="1552"/>
                        <a14:foregroundMark x1="70000" y1="98276" x2="70000" y2="98276"/>
                        <a14:foregroundMark x1="29556" y1="99310" x2="29556" y2="99310"/>
                      </a14:backgroundRemoval>
                    </a14:imgEffect>
                  </a14:imgLayer>
                </a14:imgProps>
              </a:ext>
              <a:ext uri="{28A0092B-C50C-407E-A947-70E740481C1C}">
                <a14:useLocalDpi xmlns:a14="http://schemas.microsoft.com/office/drawing/2010/main" val="0"/>
              </a:ext>
            </a:extLst>
          </a:blip>
          <a:srcRect/>
          <a:stretch>
            <a:fillRect/>
          </a:stretch>
        </p:blipFill>
        <p:spPr bwMode="auto">
          <a:xfrm>
            <a:off x="7182380" y="580559"/>
            <a:ext cx="1777998" cy="1145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164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8D71EEA9-158A-44F4-909C-F5791F2465AF}"/>
              </a:ext>
            </a:extLst>
          </p:cNvPr>
          <p:cNvSpPr txBox="1">
            <a:spLocks/>
          </p:cNvSpPr>
          <p:nvPr/>
        </p:nvSpPr>
        <p:spPr>
          <a:xfrm>
            <a:off x="0" y="517890"/>
            <a:ext cx="3985192" cy="77557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600" dirty="0"/>
              <a:t>THE </a:t>
            </a:r>
            <a:r>
              <a:rPr lang="en-US" sz="3700" dirty="0"/>
              <a:t>MYSTERIES</a:t>
            </a:r>
          </a:p>
        </p:txBody>
      </p:sp>
      <p:sp>
        <p:nvSpPr>
          <p:cNvPr id="7" name="Title 5">
            <a:extLst>
              <a:ext uri="{FF2B5EF4-FFF2-40B4-BE49-F238E27FC236}">
                <a16:creationId xmlns:a16="http://schemas.microsoft.com/office/drawing/2014/main" id="{5E5D70DD-AAB7-42E4-B64B-534BBDB1707A}"/>
              </a:ext>
            </a:extLst>
          </p:cNvPr>
          <p:cNvSpPr txBox="1">
            <a:spLocks/>
          </p:cNvSpPr>
          <p:nvPr/>
        </p:nvSpPr>
        <p:spPr>
          <a:xfrm>
            <a:off x="4966528" y="168581"/>
            <a:ext cx="6480564" cy="65208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GB" sz="1800" dirty="0"/>
              <a:t>The rosary journey’s through the main life events of Jesus and Mary by recalling the mysteries.</a:t>
            </a:r>
          </a:p>
          <a:p>
            <a:pPr algn="ctr"/>
            <a:r>
              <a:rPr lang="en-GB" sz="1800" dirty="0"/>
              <a:t>The mystery you pray depends on the day of the week.</a:t>
            </a:r>
          </a:p>
          <a:p>
            <a:pPr algn="ctr"/>
            <a:endParaRPr lang="en-GB" sz="2000" b="0" dirty="0"/>
          </a:p>
          <a:p>
            <a:pPr algn="ctr"/>
            <a:r>
              <a:rPr lang="en-GB" sz="1600" dirty="0"/>
              <a:t>The Joyful Mysteries</a:t>
            </a:r>
            <a:r>
              <a:rPr lang="en-GB" sz="1600" b="0" dirty="0"/>
              <a:t> (Monday &amp; Saturday)</a:t>
            </a:r>
          </a:p>
          <a:p>
            <a:pPr algn="ctr"/>
            <a:r>
              <a:rPr lang="en-GB" sz="1400" b="0" i="1" dirty="0"/>
              <a:t>The Annunciation</a:t>
            </a:r>
          </a:p>
          <a:p>
            <a:pPr algn="ctr"/>
            <a:r>
              <a:rPr lang="en-GB" sz="1400" b="0" i="1" dirty="0"/>
              <a:t>The Visitation</a:t>
            </a:r>
          </a:p>
          <a:p>
            <a:pPr algn="ctr"/>
            <a:r>
              <a:rPr lang="en-GB" sz="1400" b="0" i="1" dirty="0"/>
              <a:t>The Nativity</a:t>
            </a:r>
          </a:p>
          <a:p>
            <a:pPr algn="ctr"/>
            <a:r>
              <a:rPr lang="en-GB" sz="1400" b="0" i="1" dirty="0"/>
              <a:t>The Presentation</a:t>
            </a:r>
          </a:p>
          <a:p>
            <a:pPr algn="ctr"/>
            <a:r>
              <a:rPr lang="en-GB" sz="1400" b="0" i="1" dirty="0"/>
              <a:t>The Finding of Jesus in the Temple</a:t>
            </a:r>
          </a:p>
          <a:p>
            <a:pPr marL="342900" indent="-342900" algn="ctr">
              <a:buFont typeface="+mj-lt"/>
              <a:buAutoNum type="arabicPeriod"/>
            </a:pPr>
            <a:endParaRPr lang="en-GB" sz="1400" b="0" dirty="0"/>
          </a:p>
          <a:p>
            <a:pPr algn="ctr"/>
            <a:r>
              <a:rPr lang="en-GB" sz="1600" dirty="0"/>
              <a:t>The Sorrowful Mysteries</a:t>
            </a:r>
            <a:r>
              <a:rPr lang="en-GB" sz="1600" b="0" dirty="0"/>
              <a:t> (Tuesday &amp; Friday)</a:t>
            </a:r>
          </a:p>
          <a:p>
            <a:pPr algn="ctr"/>
            <a:r>
              <a:rPr lang="en-GB" sz="1400" b="0" i="1" dirty="0"/>
              <a:t>The Agony in the Garden</a:t>
            </a:r>
          </a:p>
          <a:p>
            <a:pPr algn="ctr"/>
            <a:r>
              <a:rPr lang="en-GB" sz="1400" b="0" i="1" dirty="0"/>
              <a:t>The Scourging at the Pillar</a:t>
            </a:r>
          </a:p>
          <a:p>
            <a:pPr algn="ctr"/>
            <a:r>
              <a:rPr lang="en-GB" sz="1400" b="0" i="1" dirty="0"/>
              <a:t>The Crowning with Thorns</a:t>
            </a:r>
          </a:p>
          <a:p>
            <a:pPr algn="ctr"/>
            <a:r>
              <a:rPr lang="en-GB" sz="1400" b="0" i="1" dirty="0"/>
              <a:t>The Carrying of the Cross</a:t>
            </a:r>
          </a:p>
          <a:p>
            <a:pPr algn="ctr"/>
            <a:r>
              <a:rPr lang="en-GB" sz="1400" b="0" i="1" dirty="0"/>
              <a:t>The Crucifixion</a:t>
            </a:r>
          </a:p>
          <a:p>
            <a:pPr marL="342900" indent="-342900" algn="ctr">
              <a:buFont typeface="+mj-lt"/>
              <a:buAutoNum type="arabicPeriod"/>
            </a:pPr>
            <a:endParaRPr lang="en-GB" sz="1400" b="0" dirty="0"/>
          </a:p>
          <a:p>
            <a:pPr algn="ctr"/>
            <a:r>
              <a:rPr lang="en-GB" sz="1600" dirty="0"/>
              <a:t>The Glorious Mysteries</a:t>
            </a:r>
            <a:r>
              <a:rPr lang="en-GB" sz="1600" b="0" dirty="0"/>
              <a:t> (Wednesday &amp; Sunday)</a:t>
            </a:r>
          </a:p>
          <a:p>
            <a:pPr algn="ctr"/>
            <a:r>
              <a:rPr lang="en-GB" sz="1400" b="0" i="1" dirty="0"/>
              <a:t>The Resurrection</a:t>
            </a:r>
          </a:p>
          <a:p>
            <a:pPr algn="ctr"/>
            <a:r>
              <a:rPr lang="en-GB" sz="1400" b="0" i="1" dirty="0"/>
              <a:t>The Ascension</a:t>
            </a:r>
          </a:p>
          <a:p>
            <a:pPr algn="ctr"/>
            <a:r>
              <a:rPr lang="en-GB" sz="1400" b="0" i="1" dirty="0"/>
              <a:t>The Descent of the Holy Spirit</a:t>
            </a:r>
          </a:p>
          <a:p>
            <a:pPr algn="ctr"/>
            <a:r>
              <a:rPr lang="en-GB" sz="1400" b="0" i="1" dirty="0"/>
              <a:t>The Assumption of Mary</a:t>
            </a:r>
          </a:p>
          <a:p>
            <a:pPr algn="ctr"/>
            <a:r>
              <a:rPr lang="en-GB" sz="1400" b="0" i="1" dirty="0"/>
              <a:t>The Coronation of Mary</a:t>
            </a:r>
          </a:p>
          <a:p>
            <a:pPr marL="342900" indent="-342900" algn="ctr">
              <a:buFont typeface="+mj-lt"/>
              <a:buAutoNum type="arabicPeriod"/>
            </a:pPr>
            <a:endParaRPr lang="en-GB" sz="1400" b="0" dirty="0"/>
          </a:p>
          <a:p>
            <a:pPr algn="ctr"/>
            <a:r>
              <a:rPr lang="en-GB" sz="1600" dirty="0"/>
              <a:t>The Luminous Mysteries</a:t>
            </a:r>
            <a:r>
              <a:rPr lang="en-GB" sz="1600" b="0" dirty="0"/>
              <a:t> (Thursday)</a:t>
            </a:r>
          </a:p>
          <a:p>
            <a:pPr algn="ctr"/>
            <a:r>
              <a:rPr lang="en-GB" sz="1400" b="0" i="1" dirty="0"/>
              <a:t>The Baptism in the Jordan</a:t>
            </a:r>
          </a:p>
          <a:p>
            <a:pPr algn="ctr"/>
            <a:r>
              <a:rPr lang="en-GB" sz="1400" b="0" i="1" dirty="0"/>
              <a:t>The Wedding at Cana</a:t>
            </a:r>
          </a:p>
          <a:p>
            <a:pPr algn="ctr"/>
            <a:r>
              <a:rPr lang="en-GB" sz="1400" b="0" i="1" dirty="0"/>
              <a:t>Proclamation of the Kingdom</a:t>
            </a:r>
          </a:p>
          <a:p>
            <a:pPr algn="ctr"/>
            <a:r>
              <a:rPr lang="en-GB" sz="1400" b="0" i="1" dirty="0"/>
              <a:t>The Transfiguration</a:t>
            </a:r>
          </a:p>
          <a:p>
            <a:pPr algn="ctr"/>
            <a:r>
              <a:rPr lang="en-GB" sz="1400" b="0" i="1" dirty="0"/>
              <a:t>Institution of the Eucharist</a:t>
            </a:r>
          </a:p>
        </p:txBody>
      </p:sp>
      <p:pic>
        <p:nvPicPr>
          <p:cNvPr id="10" name="Picture 9">
            <a:extLst>
              <a:ext uri="{FF2B5EF4-FFF2-40B4-BE49-F238E27FC236}">
                <a16:creationId xmlns:a16="http://schemas.microsoft.com/office/drawing/2014/main" id="{5BF97AD9-F4A6-416B-B03A-19F080A8AAC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611" b="43040" l="29668" r="70503">
                        <a14:foregroundMark x1="33078" y1="5009" x2="33078" y2="5009"/>
                        <a14:foregroundMark x1="29668" y1="5475" x2="29668" y2="5475"/>
                        <a14:foregroundMark x1="31543" y1="3669" x2="31543" y2="3669"/>
                        <a14:foregroundMark x1="31458" y1="7688" x2="31458" y2="7688"/>
                        <a14:foregroundMark x1="32481" y1="9668" x2="32481" y2="9668"/>
                        <a14:foregroundMark x1="32992" y1="11474" x2="32992" y2="11474"/>
                        <a14:foregroundMark x1="34612" y1="13279" x2="34612" y2="13279"/>
                        <a14:foregroundMark x1="36147" y1="15259" x2="36147" y2="15259"/>
                        <a14:foregroundMark x1="37425" y1="16890" x2="37425" y2="16890"/>
                        <a14:foregroundMark x1="39216" y1="18113" x2="39216" y2="18113"/>
                        <a14:foregroundMark x1="41176" y1="19394" x2="41176" y2="19394"/>
                        <a14:foregroundMark x1="43137" y1="20326" x2="43137" y2="20326"/>
                        <a14:foregroundMark x1="46547" y1="20792" x2="46547" y2="20792"/>
                        <a14:foregroundMark x1="49872" y1="24054" x2="49872" y2="24054"/>
                        <a14:foregroundMark x1="49872" y1="25626" x2="49872" y2="25626"/>
                        <a14:foregroundMark x1="49957" y1="27839" x2="49957" y2="27839"/>
                        <a14:foregroundMark x1="49957" y1="28946" x2="49957" y2="28946"/>
                        <a14:foregroundMark x1="50043" y1="19802" x2="50043" y2="19802"/>
                        <a14:foregroundMark x1="53623" y1="20967" x2="53623" y2="20967"/>
                        <a14:foregroundMark x1="56436" y1="20559" x2="56436" y2="20559"/>
                        <a14:foregroundMark x1="58909" y1="19394" x2="58909" y2="19394"/>
                        <a14:foregroundMark x1="61211" y1="17822" x2="61211" y2="17822"/>
                        <a14:foregroundMark x1="63086" y1="16308" x2="63086" y2="16308"/>
                        <a14:foregroundMark x1="64621" y1="14793" x2="64621" y2="14793"/>
                        <a14:foregroundMark x1="65558" y1="12813" x2="65558" y2="12813"/>
                        <a14:foregroundMark x1="66326" y1="11823" x2="66326" y2="11823"/>
                        <a14:foregroundMark x1="67434" y1="9552" x2="67434" y2="9552"/>
                        <a14:foregroundMark x1="68542" y1="7688" x2="68542" y2="7688"/>
                        <a14:foregroundMark x1="67008" y1="5125" x2="67008" y2="5125"/>
                        <a14:foregroundMark x1="70588" y1="5300" x2="70588" y2="5300"/>
                        <a14:foregroundMark x1="48934" y1="43040" x2="48934" y2="43040"/>
                      </a14:backgroundRemoval>
                    </a14:imgEffect>
                    <a14:imgEffect>
                      <a14:saturation sat="200000"/>
                    </a14:imgEffect>
                  </a14:imgLayer>
                </a14:imgProps>
              </a:ext>
            </a:extLst>
          </a:blip>
          <a:srcRect l="28603" t="3191" r="28394" b="55787"/>
          <a:stretch/>
        </p:blipFill>
        <p:spPr>
          <a:xfrm>
            <a:off x="-1" y="1371600"/>
            <a:ext cx="3985192" cy="5255375"/>
          </a:xfrm>
          <a:prstGeom prst="rect">
            <a:avLst/>
          </a:prstGeom>
        </p:spPr>
      </p:pic>
    </p:spTree>
    <p:extLst>
      <p:ext uri="{BB962C8B-B14F-4D97-AF65-F5344CB8AC3E}">
        <p14:creationId xmlns:p14="http://schemas.microsoft.com/office/powerpoint/2010/main" val="2322093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954A099-F29D-4ABE-9BF3-40787FB5979A}"/>
              </a:ext>
            </a:extLst>
          </p:cNvPr>
          <p:cNvGrpSpPr/>
          <p:nvPr/>
        </p:nvGrpSpPr>
        <p:grpSpPr>
          <a:xfrm>
            <a:off x="0" y="0"/>
            <a:ext cx="12338957" cy="6858000"/>
            <a:chOff x="0" y="0"/>
            <a:chExt cx="12338957" cy="6858000"/>
          </a:xfrm>
        </p:grpSpPr>
        <p:pic>
          <p:nvPicPr>
            <p:cNvPr id="9" name="Picture 6" descr="He is the Light, We are the Glass">
              <a:extLst>
                <a:ext uri="{FF2B5EF4-FFF2-40B4-BE49-F238E27FC236}">
                  <a16:creationId xmlns:a16="http://schemas.microsoft.com/office/drawing/2014/main" id="{F2204804-3259-43F6-9963-B9639BBE5FDF}"/>
                </a:ext>
              </a:extLst>
            </p:cNvPr>
            <p:cNvPicPr>
              <a:picLocks noChangeAspect="1" noChangeArrowheads="1"/>
            </p:cNvPicPr>
            <p:nvPr/>
          </p:nvPicPr>
          <p:blipFill rotWithShape="1">
            <a:blip r:embed="rId4">
              <a:graysc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r="95882"/>
            <a:stretch/>
          </p:blipFill>
          <p:spPr bwMode="auto">
            <a:xfrm flipH="1">
              <a:off x="0" y="0"/>
              <a:ext cx="50203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e is the Light, We are the Glass">
              <a:extLst>
                <a:ext uri="{FF2B5EF4-FFF2-40B4-BE49-F238E27FC236}">
                  <a16:creationId xmlns:a16="http://schemas.microsoft.com/office/drawing/2014/main" id="{46184729-3780-4EF1-B174-7F581C7B4A3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46957"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itle 2">
            <a:extLst>
              <a:ext uri="{FF2B5EF4-FFF2-40B4-BE49-F238E27FC236}">
                <a16:creationId xmlns:a16="http://schemas.microsoft.com/office/drawing/2014/main" id="{9EAD1BA9-BAC1-467A-8BAC-793E25FD0327}"/>
              </a:ext>
            </a:extLst>
          </p:cNvPr>
          <p:cNvSpPr>
            <a:spLocks noGrp="1"/>
          </p:cNvSpPr>
          <p:nvPr>
            <p:ph type="title"/>
          </p:nvPr>
        </p:nvSpPr>
        <p:spPr>
          <a:xfrm>
            <a:off x="801392" y="2832715"/>
            <a:ext cx="6838381" cy="2113385"/>
          </a:xfrm>
        </p:spPr>
        <p:txBody>
          <a:bodyPr>
            <a:noAutofit/>
          </a:bodyPr>
          <a:lstStyle/>
          <a:p>
            <a:r>
              <a:rPr lang="en-GB" sz="4400" dirty="0"/>
              <a:t>MARY, YOU ARE A SIGN OF SALVATION AND HOPE TO US ALL</a:t>
            </a:r>
            <a:endParaRPr lang="en-GB" sz="4400" b="0" dirty="0"/>
          </a:p>
        </p:txBody>
      </p:sp>
      <p:sp>
        <p:nvSpPr>
          <p:cNvPr id="5" name="Text Placeholder 4">
            <a:extLst>
              <a:ext uri="{FF2B5EF4-FFF2-40B4-BE49-F238E27FC236}">
                <a16:creationId xmlns:a16="http://schemas.microsoft.com/office/drawing/2014/main" id="{7D737F10-2132-4FCD-BB98-D6C7C441C0EC}"/>
              </a:ext>
            </a:extLst>
          </p:cNvPr>
          <p:cNvSpPr>
            <a:spLocks noGrp="1"/>
          </p:cNvSpPr>
          <p:nvPr>
            <p:ph type="body" sz="quarter" idx="15"/>
          </p:nvPr>
        </p:nvSpPr>
        <p:spPr>
          <a:xfrm>
            <a:off x="801392" y="5164998"/>
            <a:ext cx="6838381" cy="899882"/>
          </a:xfrm>
        </p:spPr>
        <p:txBody>
          <a:bodyPr>
            <a:normAutofit fontScale="85000" lnSpcReduction="10000"/>
          </a:bodyPr>
          <a:lstStyle/>
          <a:p>
            <a:r>
              <a:rPr lang="en-GB" dirty="0"/>
              <a:t>May hope and peace be a part of our daily lives, as we welcome you once again into our hearts. Amen.</a:t>
            </a:r>
            <a:endParaRPr lang="en-US" sz="2400" dirty="0"/>
          </a:p>
        </p:txBody>
      </p:sp>
      <p:sp>
        <p:nvSpPr>
          <p:cNvPr id="8" name="Rectangle 7">
            <a:extLst>
              <a:ext uri="{FF2B5EF4-FFF2-40B4-BE49-F238E27FC236}">
                <a16:creationId xmlns:a16="http://schemas.microsoft.com/office/drawing/2014/main" id="{F97789ED-6629-4E91-8F80-9798512BDBF0}"/>
              </a:ext>
            </a:extLst>
          </p:cNvPr>
          <p:cNvSpPr/>
          <p:nvPr/>
        </p:nvSpPr>
        <p:spPr>
          <a:xfrm>
            <a:off x="801392" y="4893087"/>
            <a:ext cx="468995" cy="362968"/>
          </a:xfrm>
          <a:prstGeom prst="rect">
            <a:avLst/>
          </a:prstGeom>
          <a:solidFill>
            <a:srgbClr val="006F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6" descr="Rectangle shape">
            <a:extLst>
              <a:ext uri="{FF2B5EF4-FFF2-40B4-BE49-F238E27FC236}">
                <a16:creationId xmlns:a16="http://schemas.microsoft.com/office/drawing/2014/main" id="{6DA977EF-3129-48E6-B16C-D8C90D276FF2}"/>
              </a:ext>
            </a:extLst>
          </p:cNvPr>
          <p:cNvSpPr/>
          <p:nvPr/>
        </p:nvSpPr>
        <p:spPr>
          <a:xfrm>
            <a:off x="1225179" y="4956850"/>
            <a:ext cx="11113777" cy="2081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4" name="Beautiful-Lady_291csrOTs2A">
            <a:hlinkClick r:id="" action="ppaction://media"/>
            <a:extLst>
              <a:ext uri="{FF2B5EF4-FFF2-40B4-BE49-F238E27FC236}">
                <a16:creationId xmlns:a16="http://schemas.microsoft.com/office/drawing/2014/main" id="{BEB7FA6D-5334-458D-AA75-5469E957F1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8834" y="278492"/>
            <a:ext cx="611415" cy="611415"/>
          </a:xfrm>
          <a:prstGeom prst="rect">
            <a:avLst/>
          </a:prstGeom>
        </p:spPr>
      </p:pic>
    </p:spTree>
    <p:extLst>
      <p:ext uri="{BB962C8B-B14F-4D97-AF65-F5344CB8AC3E}">
        <p14:creationId xmlns:p14="http://schemas.microsoft.com/office/powerpoint/2010/main" val="25876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CDF2CC42-ED6C-48CF-B6C9-D28B128F451B}"/>
              </a:ext>
            </a:extLst>
          </p:cNvPr>
          <p:cNvSpPr>
            <a:spLocks noGrp="1"/>
          </p:cNvSpPr>
          <p:nvPr>
            <p:ph type="title"/>
          </p:nvPr>
        </p:nvSpPr>
        <p:spPr/>
        <p:txBody>
          <a:bodyPr/>
          <a:lstStyle/>
          <a:p>
            <a:r>
              <a:rPr lang="en-US" dirty="0"/>
              <a:t>MARY</a:t>
            </a:r>
            <a:br>
              <a:rPr lang="en-US" dirty="0"/>
            </a:br>
            <a:r>
              <a:rPr lang="en-US" dirty="0"/>
              <a:t>MOTHER</a:t>
            </a:r>
            <a:br>
              <a:rPr lang="en-US" dirty="0"/>
            </a:br>
            <a:r>
              <a:rPr lang="en-US" dirty="0"/>
              <a:t>OF GOD</a:t>
            </a:r>
          </a:p>
        </p:txBody>
      </p:sp>
      <p:sp>
        <p:nvSpPr>
          <p:cNvPr id="3" name="Tagline">
            <a:extLst>
              <a:ext uri="{FF2B5EF4-FFF2-40B4-BE49-F238E27FC236}">
                <a16:creationId xmlns:a16="http://schemas.microsoft.com/office/drawing/2014/main" id="{207A4895-FD99-4E27-98FF-7558F17D6AA0}"/>
              </a:ext>
            </a:extLst>
          </p:cNvPr>
          <p:cNvSpPr>
            <a:spLocks noGrp="1"/>
          </p:cNvSpPr>
          <p:nvPr>
            <p:ph type="body" sz="quarter" idx="15"/>
          </p:nvPr>
        </p:nvSpPr>
        <p:spPr>
          <a:xfrm>
            <a:off x="6068843" y="5296343"/>
            <a:ext cx="4005072" cy="1561657"/>
          </a:xfrm>
        </p:spPr>
        <p:txBody>
          <a:bodyPr/>
          <a:lstStyle/>
          <a:p>
            <a:r>
              <a:rPr lang="en-US" dirty="0">
                <a:solidFill>
                  <a:srgbClr val="B3DBFE"/>
                </a:solidFill>
              </a:rPr>
              <a:t>Pray for us!</a:t>
            </a:r>
          </a:p>
        </p:txBody>
      </p:sp>
      <p:sp>
        <p:nvSpPr>
          <p:cNvPr id="2" name="Slide Number">
            <a:extLst>
              <a:ext uri="{FF2B5EF4-FFF2-40B4-BE49-F238E27FC236}">
                <a16:creationId xmlns:a16="http://schemas.microsoft.com/office/drawing/2014/main" id="{8824D513-D7C2-42B7-A630-6D10C2711BF3}"/>
              </a:ext>
            </a:extLst>
          </p:cNvPr>
          <p:cNvSpPr>
            <a:spLocks noGrp="1"/>
          </p:cNvSpPr>
          <p:nvPr>
            <p:ph type="sldNum" sz="quarter" idx="12"/>
          </p:nvPr>
        </p:nvSpPr>
        <p:spPr/>
        <p:txBody>
          <a:bodyPr/>
          <a:lstStyle/>
          <a:p>
            <a:fld id="{D9BB3731-526F-4638-85F8-715D717FFC12}" type="slidenum">
              <a:rPr lang="en-US" smtClean="0"/>
              <a:t>12</a:t>
            </a:fld>
            <a:endParaRPr lang="en-US" dirty="0"/>
          </a:p>
        </p:txBody>
      </p:sp>
      <p:pic>
        <p:nvPicPr>
          <p:cNvPr id="8" name="Picture 7" descr="Blue Star png download - 600*580 - Free Transparent De La Salle ...">
            <a:extLst>
              <a:ext uri="{FF2B5EF4-FFF2-40B4-BE49-F238E27FC236}">
                <a16:creationId xmlns:a16="http://schemas.microsoft.com/office/drawing/2014/main" id="{C9170B57-0B57-40C6-951E-838ED614D4B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552" b="99310" l="10000" r="90000">
                        <a14:foregroundMark x1="49778" y1="1552" x2="49778" y2="1552"/>
                        <a14:foregroundMark x1="70000" y1="98276" x2="70000" y2="98276"/>
                        <a14:foregroundMark x1="29556" y1="99310" x2="29556" y2="99310"/>
                      </a14:backgroundRemoval>
                    </a14:imgEffect>
                  </a14:imgLayer>
                </a14:imgProps>
              </a:ext>
              <a:ext uri="{28A0092B-C50C-407E-A947-70E740481C1C}">
                <a14:useLocalDpi xmlns:a14="http://schemas.microsoft.com/office/drawing/2010/main" val="0"/>
              </a:ext>
            </a:extLst>
          </a:blip>
          <a:srcRect/>
          <a:stretch>
            <a:fillRect/>
          </a:stretch>
        </p:blipFill>
        <p:spPr bwMode="auto">
          <a:xfrm>
            <a:off x="7182380" y="580559"/>
            <a:ext cx="1777998" cy="1145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325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Praying the rosary is not as difficult as you think | America Magazine">
            <a:extLst>
              <a:ext uri="{FF2B5EF4-FFF2-40B4-BE49-F238E27FC236}">
                <a16:creationId xmlns:a16="http://schemas.microsoft.com/office/drawing/2014/main" id="{763B7E0F-CC44-425C-994B-C7CFE0C6B0E1}"/>
              </a:ext>
            </a:extLst>
          </p:cNvPr>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t="15782" b="-5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9EAD1BA9-BAC1-467A-8BAC-793E25FD0327}"/>
              </a:ext>
            </a:extLst>
          </p:cNvPr>
          <p:cNvSpPr>
            <a:spLocks noGrp="1"/>
          </p:cNvSpPr>
          <p:nvPr>
            <p:ph type="title"/>
          </p:nvPr>
        </p:nvSpPr>
        <p:spPr>
          <a:xfrm>
            <a:off x="801392" y="2832715"/>
            <a:ext cx="6838381" cy="2113385"/>
          </a:xfrm>
        </p:spPr>
        <p:txBody>
          <a:bodyPr>
            <a:noAutofit/>
          </a:bodyPr>
          <a:lstStyle/>
          <a:p>
            <a:r>
              <a:rPr lang="en-US" sz="4400" cap="all" dirty="0"/>
              <a:t>The month of May is dedicated to Mary our mother.</a:t>
            </a:r>
          </a:p>
        </p:txBody>
      </p:sp>
      <p:sp>
        <p:nvSpPr>
          <p:cNvPr id="5" name="Text Placeholder 4">
            <a:extLst>
              <a:ext uri="{FF2B5EF4-FFF2-40B4-BE49-F238E27FC236}">
                <a16:creationId xmlns:a16="http://schemas.microsoft.com/office/drawing/2014/main" id="{7D737F10-2132-4FCD-BB98-D6C7C441C0EC}"/>
              </a:ext>
            </a:extLst>
          </p:cNvPr>
          <p:cNvSpPr>
            <a:spLocks noGrp="1"/>
          </p:cNvSpPr>
          <p:nvPr>
            <p:ph type="body" sz="quarter" idx="15"/>
          </p:nvPr>
        </p:nvSpPr>
        <p:spPr>
          <a:xfrm>
            <a:off x="801392" y="5164998"/>
            <a:ext cx="6838381" cy="899882"/>
          </a:xfrm>
        </p:spPr>
        <p:txBody>
          <a:bodyPr>
            <a:normAutofit lnSpcReduction="10000"/>
          </a:bodyPr>
          <a:lstStyle/>
          <a:p>
            <a:r>
              <a:rPr lang="en-US" sz="2400" dirty="0"/>
              <a:t>We are also encouraged to pray the Rosary with the people in our household.</a:t>
            </a:r>
          </a:p>
        </p:txBody>
      </p:sp>
      <p:sp>
        <p:nvSpPr>
          <p:cNvPr id="8" name="Rectangle 7">
            <a:extLst>
              <a:ext uri="{FF2B5EF4-FFF2-40B4-BE49-F238E27FC236}">
                <a16:creationId xmlns:a16="http://schemas.microsoft.com/office/drawing/2014/main" id="{F97789ED-6629-4E91-8F80-9798512BDBF0}"/>
              </a:ext>
            </a:extLst>
          </p:cNvPr>
          <p:cNvSpPr/>
          <p:nvPr/>
        </p:nvSpPr>
        <p:spPr>
          <a:xfrm>
            <a:off x="801392" y="4893087"/>
            <a:ext cx="468995" cy="362968"/>
          </a:xfrm>
          <a:prstGeom prst="rect">
            <a:avLst/>
          </a:prstGeom>
          <a:solidFill>
            <a:srgbClr val="006F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descr="Rectangle shape">
            <a:extLst>
              <a:ext uri="{FF2B5EF4-FFF2-40B4-BE49-F238E27FC236}">
                <a16:creationId xmlns:a16="http://schemas.microsoft.com/office/drawing/2014/main" id="{CB92A961-3CF1-462E-BCDB-D64FF8E30BE0}"/>
              </a:ext>
            </a:extLst>
          </p:cNvPr>
          <p:cNvSpPr/>
          <p:nvPr/>
        </p:nvSpPr>
        <p:spPr>
          <a:xfrm>
            <a:off x="1266000" y="4956850"/>
            <a:ext cx="1092600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05777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B1C98C-4EFD-4198-8C56-FD0D26805254}"/>
              </a:ext>
            </a:extLst>
          </p:cNvPr>
          <p:cNvSpPr>
            <a:spLocks noGrp="1"/>
          </p:cNvSpPr>
          <p:nvPr>
            <p:ph type="title" idx="4294967295"/>
          </p:nvPr>
        </p:nvSpPr>
        <p:spPr>
          <a:xfrm>
            <a:off x="90740" y="580628"/>
            <a:ext cx="3929827" cy="594132"/>
          </a:xfrm>
        </p:spPr>
        <p:txBody>
          <a:bodyPr>
            <a:noAutofit/>
          </a:bodyPr>
          <a:lstStyle/>
          <a:p>
            <a:pPr algn="r"/>
            <a:r>
              <a:rPr lang="en-US" sz="4000" dirty="0"/>
              <a:t>MARY</a:t>
            </a:r>
          </a:p>
        </p:txBody>
      </p:sp>
      <p:sp>
        <p:nvSpPr>
          <p:cNvPr id="7" name="Title 5">
            <a:extLst>
              <a:ext uri="{FF2B5EF4-FFF2-40B4-BE49-F238E27FC236}">
                <a16:creationId xmlns:a16="http://schemas.microsoft.com/office/drawing/2014/main" id="{9E525006-950D-4258-AA4F-1C6524A73138}"/>
              </a:ext>
            </a:extLst>
          </p:cNvPr>
          <p:cNvSpPr txBox="1">
            <a:spLocks/>
          </p:cNvSpPr>
          <p:nvPr/>
        </p:nvSpPr>
        <p:spPr>
          <a:xfrm>
            <a:off x="0" y="1326230"/>
            <a:ext cx="12192000" cy="40243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GB" sz="2000" b="0" dirty="0"/>
              <a:t>As we all know, Mary is the mother of Jesus, commonly referred to as the mother of God</a:t>
            </a:r>
          </a:p>
          <a:p>
            <a:pPr algn="ctr"/>
            <a:r>
              <a:rPr lang="en-GB" sz="2000" b="0" dirty="0"/>
              <a:t>and she is one of the most admired people within the Bible.</a:t>
            </a:r>
          </a:p>
          <a:p>
            <a:pPr algn="ctr"/>
            <a:endParaRPr lang="en-GB" sz="2000" b="0" dirty="0"/>
          </a:p>
          <a:p>
            <a:pPr algn="ctr"/>
            <a:r>
              <a:rPr lang="en-GB" sz="2000" b="0" dirty="0"/>
              <a:t>Mary was of no great background or upbringing, she had no money or possessions,</a:t>
            </a:r>
          </a:p>
          <a:p>
            <a:pPr algn="ctr"/>
            <a:r>
              <a:rPr lang="en-GB" sz="2000" b="0" dirty="0"/>
              <a:t>however when God called upon her to be the mother of Jesus, she did not hesitate.</a:t>
            </a:r>
          </a:p>
          <a:p>
            <a:pPr algn="ctr"/>
            <a:r>
              <a:rPr lang="en-GB" sz="2000" dirty="0"/>
              <a:t>Mary simply said YES. </a:t>
            </a:r>
          </a:p>
          <a:p>
            <a:pPr algn="ctr"/>
            <a:r>
              <a:rPr lang="en-GB" sz="2000" b="0" dirty="0"/>
              <a:t>Mary was willing to trust God with her whole heart.</a:t>
            </a:r>
          </a:p>
          <a:p>
            <a:pPr algn="ctr"/>
            <a:endParaRPr lang="en-GB" sz="2000" b="0" dirty="0"/>
          </a:p>
          <a:p>
            <a:pPr algn="ctr"/>
            <a:r>
              <a:rPr lang="en-GB" sz="2000" b="0" dirty="0"/>
              <a:t>We know that being Jesus’ mother was not an easy role to fulfil. </a:t>
            </a:r>
          </a:p>
          <a:p>
            <a:pPr algn="ctr"/>
            <a:r>
              <a:rPr lang="en-GB" sz="2000" b="0" dirty="0"/>
              <a:t>Mary found joy in motherhood but also felt great pain and suffering </a:t>
            </a:r>
          </a:p>
          <a:p>
            <a:pPr algn="ctr"/>
            <a:r>
              <a:rPr lang="en-GB" sz="2000" b="0" dirty="0"/>
              <a:t>when she had to see Jesus tortured and crucified. </a:t>
            </a:r>
          </a:p>
          <a:p>
            <a:pPr algn="ctr"/>
            <a:r>
              <a:rPr lang="en-GB" sz="2000" dirty="0"/>
              <a:t>Mary was a witness to us of unlimited strength, courage and faith.</a:t>
            </a:r>
          </a:p>
        </p:txBody>
      </p:sp>
      <p:pic>
        <p:nvPicPr>
          <p:cNvPr id="8" name="Picture 7" descr="mary PNG and vectors for Free Download- DLPNG.com">
            <a:extLst>
              <a:ext uri="{FF2B5EF4-FFF2-40B4-BE49-F238E27FC236}">
                <a16:creationId xmlns:a16="http://schemas.microsoft.com/office/drawing/2014/main" id="{CBB77525-2E30-4FFA-B49B-66C3D449039C}"/>
              </a:ext>
            </a:extLst>
          </p:cNvPr>
          <p:cNvPicPr>
            <a:picLocks noChangeAspect="1" noChangeArrowheads="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0252433" y="3840723"/>
            <a:ext cx="1790700" cy="26003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E4FAF4D-A477-4BC5-865C-5A57F01F5692}"/>
              </a:ext>
            </a:extLst>
          </p:cNvPr>
          <p:cNvSpPr/>
          <p:nvPr/>
        </p:nvSpPr>
        <p:spPr>
          <a:xfrm>
            <a:off x="8962516" y="6246907"/>
            <a:ext cx="3229484" cy="21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11964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B1C98C-4EFD-4198-8C56-FD0D26805254}"/>
              </a:ext>
            </a:extLst>
          </p:cNvPr>
          <p:cNvSpPr>
            <a:spLocks noGrp="1"/>
          </p:cNvSpPr>
          <p:nvPr>
            <p:ph type="title" idx="4294967295"/>
          </p:nvPr>
        </p:nvSpPr>
        <p:spPr>
          <a:xfrm>
            <a:off x="98832" y="580628"/>
            <a:ext cx="5486402" cy="594132"/>
          </a:xfrm>
        </p:spPr>
        <p:txBody>
          <a:bodyPr>
            <a:noAutofit/>
          </a:bodyPr>
          <a:lstStyle/>
          <a:p>
            <a:pPr algn="r"/>
            <a:r>
              <a:rPr lang="en-US" sz="4000" dirty="0"/>
              <a:t>HOW ABOUT YOU?</a:t>
            </a:r>
          </a:p>
        </p:txBody>
      </p:sp>
      <p:sp>
        <p:nvSpPr>
          <p:cNvPr id="7" name="Title 5">
            <a:extLst>
              <a:ext uri="{FF2B5EF4-FFF2-40B4-BE49-F238E27FC236}">
                <a16:creationId xmlns:a16="http://schemas.microsoft.com/office/drawing/2014/main" id="{9E525006-950D-4258-AA4F-1C6524A73138}"/>
              </a:ext>
            </a:extLst>
          </p:cNvPr>
          <p:cNvSpPr txBox="1">
            <a:spLocks/>
          </p:cNvSpPr>
          <p:nvPr/>
        </p:nvSpPr>
        <p:spPr>
          <a:xfrm>
            <a:off x="2679588" y="1725782"/>
            <a:ext cx="8160689" cy="275045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GB" sz="2900" dirty="0"/>
              <a:t>Think about in your own life…</a:t>
            </a:r>
          </a:p>
          <a:p>
            <a:pPr algn="ctr"/>
            <a:endParaRPr lang="en-GB" sz="2000" b="0" dirty="0"/>
          </a:p>
          <a:p>
            <a:pPr algn="ctr"/>
            <a:r>
              <a:rPr lang="en-GB" sz="2400" b="0" dirty="0"/>
              <a:t>When have you shown moments of </a:t>
            </a:r>
            <a:r>
              <a:rPr lang="en-GB" sz="2400" dirty="0"/>
              <a:t>strength</a:t>
            </a:r>
            <a:r>
              <a:rPr lang="en-GB" sz="2400" b="0" dirty="0"/>
              <a:t>?</a:t>
            </a:r>
          </a:p>
          <a:p>
            <a:pPr algn="ctr"/>
            <a:r>
              <a:rPr lang="en-GB" sz="2400" b="0" dirty="0"/>
              <a:t>When have you acted with </a:t>
            </a:r>
            <a:r>
              <a:rPr lang="en-GB" sz="2400" dirty="0"/>
              <a:t>courage</a:t>
            </a:r>
            <a:r>
              <a:rPr lang="en-GB" sz="2400" b="0" dirty="0"/>
              <a:t>?</a:t>
            </a:r>
          </a:p>
          <a:p>
            <a:pPr algn="ctr"/>
            <a:r>
              <a:rPr lang="en-GB" sz="2400" b="0" dirty="0"/>
              <a:t>When have you decided to trust your </a:t>
            </a:r>
            <a:r>
              <a:rPr lang="en-GB" sz="2400" dirty="0"/>
              <a:t>faith</a:t>
            </a:r>
            <a:r>
              <a:rPr lang="en-GB" sz="2400" b="0" dirty="0"/>
              <a:t>?</a:t>
            </a:r>
            <a:endParaRPr lang="en-GB" sz="2000" b="0" dirty="0"/>
          </a:p>
        </p:txBody>
      </p:sp>
      <p:pic>
        <p:nvPicPr>
          <p:cNvPr id="1026" name="Picture 2" descr="Faith Strength Courage - 212 west">
            <a:extLst>
              <a:ext uri="{FF2B5EF4-FFF2-40B4-BE49-F238E27FC236}">
                <a16:creationId xmlns:a16="http://schemas.microsoft.com/office/drawing/2014/main" id="{772E7CC0-5771-4C0C-84D5-FE579E036F5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37451" y1="59560" x2="37451" y2="59560"/>
                        <a14:foregroundMark x1="38721" y1="70330" x2="38721" y2="70330"/>
                        <a14:foregroundMark x1="45508" y1="75751" x2="45508" y2="75751"/>
                        <a14:foregroundMark x1="38916" y1="76117" x2="37842" y2="63516"/>
                        <a14:foregroundMark x1="40820" y1="77875" x2="70996" y2="72381"/>
                        <a14:foregroundMark x1="39795" y1="29744" x2="64453" y2="36264"/>
                        <a14:foregroundMark x1="64453" y1="36264" x2="63867" y2="38095"/>
                        <a14:foregroundMark x1="40967" y1="33919" x2="42725" y2="46300"/>
                        <a14:foregroundMark x1="35254" y1="49963" x2="38721" y2="78242"/>
                        <a14:foregroundMark x1="56543" y1="81319" x2="56543" y2="81319"/>
                        <a14:foregroundMark x1="58203" y1="80733" x2="58203" y2="80733"/>
                        <a14:backgroundMark x1="34521" y1="55092" x2="36328" y2="74432"/>
                        <a14:backgroundMark x1="50293" y1="80586" x2="54297" y2="84542"/>
                        <a14:backgroundMark x1="54297" y1="84542" x2="55518" y2="85055"/>
                        <a14:backgroundMark x1="52637" y1="18022" x2="52637" y2="18022"/>
                        <a14:backgroundMark x1="46924" y1="22711" x2="60889" y2="20440"/>
                      </a14:backgroundRemoval>
                    </a14:imgEffect>
                    <a14:imgEffect>
                      <a14:saturation sat="0"/>
                    </a14:imgEffect>
                  </a14:imgLayer>
                </a14:imgProps>
              </a:ext>
              <a:ext uri="{28A0092B-C50C-407E-A947-70E740481C1C}">
                <a14:useLocalDpi xmlns:a14="http://schemas.microsoft.com/office/drawing/2010/main" val="0"/>
              </a:ext>
            </a:extLst>
          </a:blip>
          <a:srcRect l="34726" t="21981" r="26020" b="20464"/>
          <a:stretch/>
        </p:blipFill>
        <p:spPr bwMode="auto">
          <a:xfrm>
            <a:off x="0" y="3101009"/>
            <a:ext cx="3884341" cy="379573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4" descr="mary PNG and vectors for Free Download- DLPNG.com">
            <a:extLst>
              <a:ext uri="{FF2B5EF4-FFF2-40B4-BE49-F238E27FC236}">
                <a16:creationId xmlns:a16="http://schemas.microsoft.com/office/drawing/2014/main" id="{DE48FB16-5187-4907-8015-32CA9265E05B}"/>
              </a:ext>
            </a:extLst>
          </p:cNvPr>
          <p:cNvPicPr>
            <a:picLocks noChangeAspect="1" noChangeArrowheads="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0252433" y="3840723"/>
            <a:ext cx="1790700" cy="26003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A44F374-85B1-4A3F-A9BF-53A670A9E39B}"/>
              </a:ext>
            </a:extLst>
          </p:cNvPr>
          <p:cNvSpPr/>
          <p:nvPr/>
        </p:nvSpPr>
        <p:spPr>
          <a:xfrm>
            <a:off x="8962516" y="6246907"/>
            <a:ext cx="3229484" cy="21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7271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ry PNG and vectors for Free Download- DLPNG.com">
            <a:extLst>
              <a:ext uri="{FF2B5EF4-FFF2-40B4-BE49-F238E27FC236}">
                <a16:creationId xmlns:a16="http://schemas.microsoft.com/office/drawing/2014/main" id="{D6724136-F16F-41E4-8887-EC4A9D6D6A8F}"/>
              </a:ext>
            </a:extLst>
          </p:cNvPr>
          <p:cNvPicPr>
            <a:picLocks noChangeAspect="1" noChangeArrowheads="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0252433" y="3840723"/>
            <a:ext cx="1790700" cy="26003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A4ED806-EEB3-4DFD-B4BF-F18B2622529D}"/>
              </a:ext>
            </a:extLst>
          </p:cNvPr>
          <p:cNvSpPr/>
          <p:nvPr/>
        </p:nvSpPr>
        <p:spPr>
          <a:xfrm>
            <a:off x="8962516" y="6246907"/>
            <a:ext cx="3229484" cy="21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2" name="Lauren Daigle - Trust In You (Lyric Video)">
            <a:hlinkClick r:id="" action="ppaction://media"/>
            <a:extLst>
              <a:ext uri="{FF2B5EF4-FFF2-40B4-BE49-F238E27FC236}">
                <a16:creationId xmlns:a16="http://schemas.microsoft.com/office/drawing/2014/main" id="{D50AC0DD-337A-4B7B-95A5-EC60330D97F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 y="1306995"/>
            <a:ext cx="9867570" cy="5550508"/>
          </a:xfrm>
          <a:prstGeom prst="rect">
            <a:avLst/>
          </a:prstGeom>
        </p:spPr>
      </p:pic>
      <p:sp>
        <p:nvSpPr>
          <p:cNvPr id="3" name="Title 5">
            <a:extLst>
              <a:ext uri="{FF2B5EF4-FFF2-40B4-BE49-F238E27FC236}">
                <a16:creationId xmlns:a16="http://schemas.microsoft.com/office/drawing/2014/main" id="{6163F2BA-88F8-4710-90D5-B38FF0FE81A4}"/>
              </a:ext>
            </a:extLst>
          </p:cNvPr>
          <p:cNvSpPr txBox="1">
            <a:spLocks/>
          </p:cNvSpPr>
          <p:nvPr/>
        </p:nvSpPr>
        <p:spPr>
          <a:xfrm>
            <a:off x="-1" y="523421"/>
            <a:ext cx="8242227" cy="5941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4000" dirty="0"/>
              <a:t>STRENGTH, COURAGE &amp; FAITH</a:t>
            </a:r>
          </a:p>
        </p:txBody>
      </p:sp>
    </p:spTree>
    <p:extLst>
      <p:ext uri="{BB962C8B-B14F-4D97-AF65-F5344CB8AC3E}">
        <p14:creationId xmlns:p14="http://schemas.microsoft.com/office/powerpoint/2010/main" val="129448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136"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8D71EEA9-158A-44F4-909C-F5791F2465AF}"/>
              </a:ext>
            </a:extLst>
          </p:cNvPr>
          <p:cNvSpPr txBox="1">
            <a:spLocks/>
          </p:cNvSpPr>
          <p:nvPr/>
        </p:nvSpPr>
        <p:spPr>
          <a:xfrm>
            <a:off x="321674" y="522962"/>
            <a:ext cx="6051210" cy="67391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4000" dirty="0"/>
              <a:t>PRAYING THE ROSARY</a:t>
            </a:r>
          </a:p>
        </p:txBody>
      </p:sp>
      <p:sp>
        <p:nvSpPr>
          <p:cNvPr id="5" name="Title 5">
            <a:extLst>
              <a:ext uri="{FF2B5EF4-FFF2-40B4-BE49-F238E27FC236}">
                <a16:creationId xmlns:a16="http://schemas.microsoft.com/office/drawing/2014/main" id="{4BE02828-F271-485A-92DD-ABAADDCE9244}"/>
              </a:ext>
            </a:extLst>
          </p:cNvPr>
          <p:cNvSpPr txBox="1">
            <a:spLocks/>
          </p:cNvSpPr>
          <p:nvPr/>
        </p:nvSpPr>
        <p:spPr>
          <a:xfrm>
            <a:off x="0" y="1326230"/>
            <a:ext cx="12192000" cy="445436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GB" sz="2000" b="0" dirty="0"/>
              <a:t>Praying the rosary is something that has brought great comfort to people during times of prayer.</a:t>
            </a:r>
          </a:p>
          <a:p>
            <a:pPr algn="ctr"/>
            <a:r>
              <a:rPr lang="en-GB" sz="2000" b="0" dirty="0"/>
              <a:t>The reason the rosary became so well used was because it allowed people to recite prayers that were known off by heart and use them in a way that was meditative and repetitive. </a:t>
            </a:r>
          </a:p>
          <a:p>
            <a:pPr algn="ctr"/>
            <a:r>
              <a:rPr lang="en-GB" sz="2000" b="0" dirty="0"/>
              <a:t>It was a way of praying that everyone could do no matter their education or status.</a:t>
            </a:r>
          </a:p>
          <a:p>
            <a:pPr algn="ctr"/>
            <a:endParaRPr lang="en-GB" sz="2000" b="0" dirty="0"/>
          </a:p>
          <a:p>
            <a:pPr algn="ctr"/>
            <a:r>
              <a:rPr lang="en-GB" sz="2000" b="0" dirty="0"/>
              <a:t>During the month of May, Pope Francis has encouraged us to pray the rosary with those in our household.</a:t>
            </a:r>
          </a:p>
          <a:p>
            <a:pPr algn="ctr"/>
            <a:endParaRPr lang="en-GB" sz="2000" b="0" dirty="0"/>
          </a:p>
          <a:p>
            <a:pPr algn="ctr"/>
            <a:r>
              <a:rPr lang="en-GB" sz="2000" b="0" dirty="0"/>
              <a:t>The rosary is a collection of beads/knots, representing the prayers that are said:</a:t>
            </a:r>
          </a:p>
          <a:p>
            <a:pPr algn="ctr"/>
            <a:endParaRPr lang="en-GB" sz="2000" dirty="0"/>
          </a:p>
          <a:p>
            <a:pPr algn="ctr"/>
            <a:r>
              <a:rPr lang="en-GB" sz="2000" dirty="0"/>
              <a:t>Sign of the Cross</a:t>
            </a:r>
          </a:p>
          <a:p>
            <a:pPr algn="ctr"/>
            <a:r>
              <a:rPr lang="en-GB" sz="2000" dirty="0"/>
              <a:t>Apostles Creed</a:t>
            </a:r>
          </a:p>
          <a:p>
            <a:pPr algn="ctr"/>
            <a:r>
              <a:rPr lang="en-GB" sz="2000" dirty="0"/>
              <a:t>Our Father</a:t>
            </a:r>
          </a:p>
          <a:p>
            <a:pPr algn="ctr"/>
            <a:r>
              <a:rPr lang="en-GB" sz="2000" dirty="0"/>
              <a:t>Hail Mary</a:t>
            </a:r>
          </a:p>
          <a:p>
            <a:pPr algn="ctr"/>
            <a:r>
              <a:rPr lang="en-GB" sz="2000" dirty="0"/>
              <a:t>Glory Be</a:t>
            </a:r>
          </a:p>
        </p:txBody>
      </p:sp>
      <p:pic>
        <p:nvPicPr>
          <p:cNvPr id="7" name="Picture 6" descr="mary PNG and vectors for Free Download- DLPNG.com">
            <a:extLst>
              <a:ext uri="{FF2B5EF4-FFF2-40B4-BE49-F238E27FC236}">
                <a16:creationId xmlns:a16="http://schemas.microsoft.com/office/drawing/2014/main" id="{3B1FEBB8-FE68-4290-A281-D8CA3C4DA742}"/>
              </a:ext>
            </a:extLst>
          </p:cNvPr>
          <p:cNvPicPr>
            <a:picLocks noChangeAspect="1" noChangeArrowheads="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0252433" y="3840723"/>
            <a:ext cx="1790700" cy="26003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C6409EF-6127-4C9F-92A4-8E29A23E17CB}"/>
              </a:ext>
            </a:extLst>
          </p:cNvPr>
          <p:cNvSpPr/>
          <p:nvPr/>
        </p:nvSpPr>
        <p:spPr>
          <a:xfrm>
            <a:off x="8962516" y="6246907"/>
            <a:ext cx="3229484" cy="21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49058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4BE02828-F271-485A-92DD-ABAADDCE9244}"/>
              </a:ext>
            </a:extLst>
          </p:cNvPr>
          <p:cNvSpPr txBox="1">
            <a:spLocks/>
          </p:cNvSpPr>
          <p:nvPr/>
        </p:nvSpPr>
        <p:spPr>
          <a:xfrm>
            <a:off x="87464" y="3713259"/>
            <a:ext cx="6209969" cy="314474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GB" sz="2500" b="0" dirty="0"/>
              <a:t>To begin we need a rosary…</a:t>
            </a:r>
          </a:p>
          <a:p>
            <a:endParaRPr lang="en-GB" sz="2500" b="0" dirty="0"/>
          </a:p>
          <a:p>
            <a:r>
              <a:rPr lang="en-GB" sz="2100" b="0" dirty="0"/>
              <a:t>If you have one in the house – go and find it </a:t>
            </a:r>
            <a:r>
              <a:rPr lang="en-GB" sz="2100" b="0" dirty="0">
                <a:sym typeface="Wingdings" panose="05000000000000000000" pitchFamily="2" charset="2"/>
              </a:rPr>
              <a:t></a:t>
            </a:r>
          </a:p>
          <a:p>
            <a:endParaRPr lang="en-GB" sz="2100" b="0" dirty="0">
              <a:sym typeface="Wingdings" panose="05000000000000000000" pitchFamily="2" charset="2"/>
            </a:endParaRPr>
          </a:p>
          <a:p>
            <a:r>
              <a:rPr lang="en-GB" sz="2100" b="0" dirty="0">
                <a:sym typeface="Wingdings" panose="05000000000000000000" pitchFamily="2" charset="2"/>
              </a:rPr>
              <a:t>If you don’t let’s create one! </a:t>
            </a:r>
            <a:r>
              <a:rPr lang="en-GB" sz="1800" b="0" dirty="0">
                <a:sym typeface="Wingdings" panose="05000000000000000000" pitchFamily="2" charset="2"/>
              </a:rPr>
              <a:t>(copy the image)</a:t>
            </a:r>
          </a:p>
          <a:p>
            <a:endParaRPr lang="en-GB" sz="1600" b="0" i="1" dirty="0">
              <a:sym typeface="Wingdings" panose="05000000000000000000" pitchFamily="2" charset="2"/>
            </a:endParaRPr>
          </a:p>
          <a:p>
            <a:r>
              <a:rPr lang="en-GB" sz="1600" b="0" i="1" dirty="0">
                <a:sym typeface="Wingdings" panose="05000000000000000000" pitchFamily="2" charset="2"/>
              </a:rPr>
              <a:t>E.g. beads and elastic, knots in string, </a:t>
            </a:r>
          </a:p>
          <a:p>
            <a:r>
              <a:rPr lang="en-GB" sz="1600" b="0" i="1" dirty="0">
                <a:sym typeface="Wingdings" panose="05000000000000000000" pitchFamily="2" charset="2"/>
              </a:rPr>
              <a:t>draw it on a piece of paper or print a picture)</a:t>
            </a:r>
            <a:endParaRPr lang="en-GB" sz="1600" i="1" dirty="0"/>
          </a:p>
        </p:txBody>
      </p:sp>
      <p:pic>
        <p:nvPicPr>
          <p:cNvPr id="9" name="Picture 8">
            <a:extLst>
              <a:ext uri="{FF2B5EF4-FFF2-40B4-BE49-F238E27FC236}">
                <a16:creationId xmlns:a16="http://schemas.microsoft.com/office/drawing/2014/main" id="{19F9BA95-5D1F-439C-AA1C-8F484AA18F2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4269" b="70479" l="19282" r="56339">
                        <a14:foregroundMark x1="19548" y1="45878" x2="19548" y2="45878"/>
                        <a14:foregroundMark x1="19282" y1="43152" x2="19282" y2="43152"/>
                        <a14:foregroundMark x1="23138" y1="34641" x2="23138" y2="34641"/>
                        <a14:foregroundMark x1="24778" y1="32181" x2="24778" y2="32181"/>
                        <a14:foregroundMark x1="19947" y1="39295" x2="19947" y2="39295"/>
                        <a14:foregroundMark x1="19947" y1="39295" x2="19947" y2="39295"/>
                        <a14:foregroundMark x1="26374" y1="30785" x2="26374" y2="30785"/>
                        <a14:foregroundMark x1="28635" y1="29721" x2="28635" y2="29721"/>
                        <a14:foregroundMark x1="35062" y1="24335" x2="35062" y2="24335"/>
                        <a14:foregroundMark x1="38652" y1="25399" x2="38652" y2="25399"/>
                        <a14:foregroundMark x1="48848" y1="24734" x2="48848" y2="24734"/>
                        <a14:foregroundMark x1="54167" y1="30851" x2="54167" y2="30851"/>
                        <a14:foregroundMark x1="56339" y1="34309" x2="56339" y2="34309"/>
                        <a14:foregroundMark x1="42110" y1="38298" x2="42110" y2="38298"/>
                        <a14:foregroundMark x1="42730" y1="42021" x2="42730" y2="42021"/>
                        <a14:foregroundMark x1="40603" y1="25000" x2="40603" y2="25000"/>
                        <a14:foregroundMark x1="23980" y1="44880" x2="23980" y2="44880"/>
                        <a14:foregroundMark x1="36215" y1="70479" x2="36215" y2="70479"/>
                        <a14:foregroundMark x1="38121" y1="50000" x2="38121" y2="50000"/>
                        <a14:foregroundMark x1="43041" y1="34043" x2="43041" y2="34043"/>
                        <a14:foregroundMark x1="36835" y1="25199" x2="36835" y2="25199"/>
                        <a14:foregroundMark x1="44060" y1="55053" x2="44060" y2="55053"/>
                      </a14:backgroundRemoval>
                    </a14:imgEffect>
                  </a14:imgLayer>
                </a14:imgProps>
              </a:ext>
            </a:extLst>
          </a:blip>
          <a:srcRect l="15784" t="21565" r="39617" b="27420"/>
          <a:stretch/>
        </p:blipFill>
        <p:spPr>
          <a:xfrm rot="873047">
            <a:off x="3417354" y="176020"/>
            <a:ext cx="8463595" cy="6267423"/>
          </a:xfrm>
          <a:prstGeom prst="rect">
            <a:avLst/>
          </a:prstGeom>
        </p:spPr>
      </p:pic>
      <p:sp>
        <p:nvSpPr>
          <p:cNvPr id="4" name="Title 5">
            <a:extLst>
              <a:ext uri="{FF2B5EF4-FFF2-40B4-BE49-F238E27FC236}">
                <a16:creationId xmlns:a16="http://schemas.microsoft.com/office/drawing/2014/main" id="{8D71EEA9-158A-44F4-909C-F5791F2465AF}"/>
              </a:ext>
            </a:extLst>
          </p:cNvPr>
          <p:cNvSpPr txBox="1">
            <a:spLocks/>
          </p:cNvSpPr>
          <p:nvPr/>
        </p:nvSpPr>
        <p:spPr>
          <a:xfrm>
            <a:off x="0" y="562904"/>
            <a:ext cx="4142630" cy="67391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600" dirty="0"/>
              <a:t>FIND OR CREATE</a:t>
            </a:r>
          </a:p>
        </p:txBody>
      </p:sp>
      <p:pic>
        <p:nvPicPr>
          <p:cNvPr id="10" name="Picture 9" descr="mary PNG and vectors for Free Download- DLPNG.com">
            <a:extLst>
              <a:ext uri="{FF2B5EF4-FFF2-40B4-BE49-F238E27FC236}">
                <a16:creationId xmlns:a16="http://schemas.microsoft.com/office/drawing/2014/main" id="{6BBF325B-C258-478E-8A40-DABF0F5D6CF8}"/>
              </a:ext>
            </a:extLst>
          </p:cNvPr>
          <p:cNvPicPr>
            <a:picLocks noChangeAspect="1" noChangeArrowheads="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0252433" y="3840723"/>
            <a:ext cx="1790700" cy="26003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84798BC-C90C-4919-9AD8-8349B0183E06}"/>
              </a:ext>
            </a:extLst>
          </p:cNvPr>
          <p:cNvSpPr/>
          <p:nvPr/>
        </p:nvSpPr>
        <p:spPr>
          <a:xfrm>
            <a:off x="8962516" y="6246907"/>
            <a:ext cx="3229484" cy="21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26007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8D71EEA9-158A-44F4-909C-F5791F2465AF}"/>
              </a:ext>
            </a:extLst>
          </p:cNvPr>
          <p:cNvSpPr txBox="1">
            <a:spLocks/>
          </p:cNvSpPr>
          <p:nvPr/>
        </p:nvSpPr>
        <p:spPr>
          <a:xfrm>
            <a:off x="55657" y="562904"/>
            <a:ext cx="4142630" cy="67391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600" dirty="0"/>
              <a:t>THE BEGINNING</a:t>
            </a:r>
          </a:p>
        </p:txBody>
      </p:sp>
      <p:pic>
        <p:nvPicPr>
          <p:cNvPr id="6" name="Picture 2" descr="How to Pray the Rosary? A Step-by-Step Visual Guide">
            <a:extLst>
              <a:ext uri="{FF2B5EF4-FFF2-40B4-BE49-F238E27FC236}">
                <a16:creationId xmlns:a16="http://schemas.microsoft.com/office/drawing/2014/main" id="{C1674A89-139E-4B47-9DE3-02A93E1E56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69" r="5198" b="8707"/>
          <a:stretch/>
        </p:blipFill>
        <p:spPr bwMode="auto">
          <a:xfrm>
            <a:off x="159026" y="2118307"/>
            <a:ext cx="5375082" cy="3896853"/>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7" name="Title 5">
            <a:extLst>
              <a:ext uri="{FF2B5EF4-FFF2-40B4-BE49-F238E27FC236}">
                <a16:creationId xmlns:a16="http://schemas.microsoft.com/office/drawing/2014/main" id="{5E5D70DD-AAB7-42E4-B64B-534BBDB1707A}"/>
              </a:ext>
            </a:extLst>
          </p:cNvPr>
          <p:cNvSpPr txBox="1">
            <a:spLocks/>
          </p:cNvSpPr>
          <p:nvPr/>
        </p:nvSpPr>
        <p:spPr>
          <a:xfrm>
            <a:off x="5534108" y="111318"/>
            <a:ext cx="6657892" cy="67466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GB" sz="1800" dirty="0"/>
              <a:t>Sign of the cross: </a:t>
            </a:r>
          </a:p>
          <a:p>
            <a:pPr algn="ctr"/>
            <a:r>
              <a:rPr lang="en-GB" sz="1600" b="0" dirty="0"/>
              <a:t>In the name of the Father and of the Son and of the Holy Spirit. Amen.</a:t>
            </a:r>
          </a:p>
          <a:p>
            <a:pPr algn="ctr"/>
            <a:endParaRPr lang="en-GB" sz="1400" b="0" dirty="0"/>
          </a:p>
          <a:p>
            <a:pPr algn="ctr"/>
            <a:r>
              <a:rPr lang="en-GB" sz="1800" dirty="0"/>
              <a:t>The Creed: </a:t>
            </a:r>
          </a:p>
          <a:p>
            <a:pPr algn="ctr"/>
            <a:r>
              <a:rPr lang="en-GB" sz="1600" b="0" dirty="0"/>
              <a:t>I believe in God, the Father Almighty, Creator of heaven and earth; and in Jesus Christ, His only Son, our Lord: Who was conceived by the Holy Spirit, born of the Virgin Mary; suffered under Pontius Pilate, was crucified, died and was buried. He descended into hell; the third day He rose again from the dead; He ascended into heaven, is seated at the right hand of God the Father Almighty; from thence He shall come to judge the living and the dead. I believe in the Holy Spirit, the Holy Catholic Church, the communion of Saints, the forgiveness of sins, the resurrection of the body, and life everlasting. Amen.</a:t>
            </a:r>
          </a:p>
          <a:p>
            <a:pPr algn="ctr"/>
            <a:endParaRPr lang="en-GB" sz="1400" b="0" dirty="0"/>
          </a:p>
          <a:p>
            <a:pPr algn="ctr"/>
            <a:r>
              <a:rPr lang="en-GB" sz="1800" dirty="0"/>
              <a:t>Our Father: </a:t>
            </a:r>
          </a:p>
          <a:p>
            <a:pPr algn="ctr"/>
            <a:r>
              <a:rPr lang="en-GB" sz="1600" b="0" dirty="0"/>
              <a:t>Our Father, Who art in heaven, Hallowed be Thy Name. Thy Kingdom come. Thy Will be done, on earth as it is in Heaven. Give us this day our daily bread. And forgive us our trespasses, as we forgive those who trespass against us. And lead us not into temptation, but deliver us from evil. Amen.</a:t>
            </a:r>
          </a:p>
          <a:p>
            <a:pPr algn="ctr"/>
            <a:endParaRPr lang="en-GB" sz="1400" b="0" dirty="0"/>
          </a:p>
          <a:p>
            <a:pPr algn="ctr"/>
            <a:r>
              <a:rPr lang="en-GB" sz="1800" dirty="0"/>
              <a:t>Hail Mary: </a:t>
            </a:r>
          </a:p>
          <a:p>
            <a:pPr algn="ctr"/>
            <a:r>
              <a:rPr lang="en-GB" sz="1600" b="0" dirty="0"/>
              <a:t>Hail Mary, full of grace, the Lord is with thee; Blessed art thou among women, and blessed is the fruit of thy womb, Jesus. Holy Mary, Mother of God, pray for us sinners, now and at the hour of death. Amen.</a:t>
            </a:r>
          </a:p>
          <a:p>
            <a:pPr algn="ctr"/>
            <a:endParaRPr lang="en-GB" sz="1400" b="0" dirty="0"/>
          </a:p>
          <a:p>
            <a:pPr algn="ctr"/>
            <a:r>
              <a:rPr lang="en-GB" sz="1800" dirty="0"/>
              <a:t>Glory Be: </a:t>
            </a:r>
          </a:p>
          <a:p>
            <a:pPr algn="ctr"/>
            <a:r>
              <a:rPr lang="en-GB" sz="1600" b="0" dirty="0"/>
              <a:t>Glory be to the Father, and to the Son, and to the Holy Spirit. As it was in the beginning, is now, and ever shall be, world without end. Amen.</a:t>
            </a:r>
            <a:endParaRPr lang="en-GB" sz="1600" dirty="0"/>
          </a:p>
          <a:p>
            <a:pPr algn="ctr"/>
            <a:endParaRPr lang="en-GB" sz="1800" dirty="0"/>
          </a:p>
        </p:txBody>
      </p:sp>
    </p:spTree>
    <p:extLst>
      <p:ext uri="{BB962C8B-B14F-4D97-AF65-F5344CB8AC3E}">
        <p14:creationId xmlns:p14="http://schemas.microsoft.com/office/powerpoint/2010/main" val="1738973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8D71EEA9-158A-44F4-909C-F5791F2465AF}"/>
              </a:ext>
            </a:extLst>
          </p:cNvPr>
          <p:cNvSpPr txBox="1">
            <a:spLocks/>
          </p:cNvSpPr>
          <p:nvPr/>
        </p:nvSpPr>
        <p:spPr>
          <a:xfrm>
            <a:off x="948477" y="509798"/>
            <a:ext cx="5147523" cy="78366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600" dirty="0"/>
              <a:t>MEDITATIVE PRAYER</a:t>
            </a:r>
          </a:p>
        </p:txBody>
      </p:sp>
      <p:sp>
        <p:nvSpPr>
          <p:cNvPr id="7" name="Title 5">
            <a:extLst>
              <a:ext uri="{FF2B5EF4-FFF2-40B4-BE49-F238E27FC236}">
                <a16:creationId xmlns:a16="http://schemas.microsoft.com/office/drawing/2014/main" id="{5E5D70DD-AAB7-42E4-B64B-534BBDB1707A}"/>
              </a:ext>
            </a:extLst>
          </p:cNvPr>
          <p:cNvSpPr txBox="1">
            <a:spLocks/>
          </p:cNvSpPr>
          <p:nvPr/>
        </p:nvSpPr>
        <p:spPr>
          <a:xfrm>
            <a:off x="5509832" y="1628125"/>
            <a:ext cx="6587761" cy="48940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GB" sz="2000" dirty="0"/>
              <a:t>Each section now has 10 beads for you to pray </a:t>
            </a:r>
          </a:p>
          <a:p>
            <a:pPr algn="ctr"/>
            <a:r>
              <a:rPr lang="en-GB" sz="2000" dirty="0"/>
              <a:t>the Hail Mary and the Glory Be.</a:t>
            </a:r>
          </a:p>
          <a:p>
            <a:pPr algn="ctr"/>
            <a:r>
              <a:rPr lang="en-GB" sz="2000" dirty="0"/>
              <a:t>The sections are then separated by a bead to pray </a:t>
            </a:r>
          </a:p>
          <a:p>
            <a:pPr algn="ctr"/>
            <a:r>
              <a:rPr lang="en-GB" sz="2000" dirty="0"/>
              <a:t>the Our Father.</a:t>
            </a:r>
          </a:p>
          <a:p>
            <a:pPr algn="ctr"/>
            <a:endParaRPr lang="en-GB" sz="2000" dirty="0"/>
          </a:p>
          <a:p>
            <a:pPr algn="ctr"/>
            <a:r>
              <a:rPr lang="en-GB" sz="1800" dirty="0"/>
              <a:t>Hail Mary: </a:t>
            </a:r>
          </a:p>
          <a:p>
            <a:pPr algn="ctr"/>
            <a:r>
              <a:rPr lang="en-GB" sz="1600" b="0" dirty="0"/>
              <a:t>Hail Mary, full of grace, the Lord is with thee; Blessed art thou among women, and blessed is the fruit of thy womb, Jesus. Holy Mary, Mother of God, pray for us sinners, now and at the hour of death. Amen.</a:t>
            </a:r>
          </a:p>
          <a:p>
            <a:pPr algn="ctr"/>
            <a:endParaRPr lang="en-GB" sz="1400" b="0" dirty="0"/>
          </a:p>
          <a:p>
            <a:pPr algn="ctr"/>
            <a:r>
              <a:rPr lang="en-GB" sz="1800" dirty="0"/>
              <a:t>Glory Be: </a:t>
            </a:r>
          </a:p>
          <a:p>
            <a:pPr algn="ctr"/>
            <a:r>
              <a:rPr lang="en-GB" sz="1600" b="0" dirty="0"/>
              <a:t>Glory be to the Father, and to the Son, and to the Holy Spirit. As it was in the beginning, is now, and ever shall be, world without end. Amen.</a:t>
            </a:r>
            <a:endParaRPr lang="en-GB" sz="1600" dirty="0"/>
          </a:p>
          <a:p>
            <a:pPr algn="ctr"/>
            <a:endParaRPr lang="en-GB" sz="1800" dirty="0"/>
          </a:p>
          <a:p>
            <a:pPr algn="ctr"/>
            <a:r>
              <a:rPr lang="en-GB" sz="1800" dirty="0"/>
              <a:t>Our Father: </a:t>
            </a:r>
          </a:p>
          <a:p>
            <a:pPr algn="ctr"/>
            <a:r>
              <a:rPr lang="en-GB" sz="1600" b="0" dirty="0"/>
              <a:t>Our Father, Who art in heaven, Hallowed be Thy Name. Thy Kingdom come. Thy Will be done, on earth as it is in Heaven. Give us this day our daily bread. And forgive us our trespasses, as we forgive those who trespass against us. And lead us not into temptation, but deliver us from evil. Amen.</a:t>
            </a:r>
            <a:endParaRPr lang="en-GB" sz="1800" dirty="0"/>
          </a:p>
        </p:txBody>
      </p:sp>
      <p:grpSp>
        <p:nvGrpSpPr>
          <p:cNvPr id="2" name="Group 1">
            <a:extLst>
              <a:ext uri="{FF2B5EF4-FFF2-40B4-BE49-F238E27FC236}">
                <a16:creationId xmlns:a16="http://schemas.microsoft.com/office/drawing/2014/main" id="{EECEE52C-16CB-4418-99DB-47168DE78CA5}"/>
              </a:ext>
            </a:extLst>
          </p:cNvPr>
          <p:cNvGrpSpPr/>
          <p:nvPr/>
        </p:nvGrpSpPr>
        <p:grpSpPr>
          <a:xfrm>
            <a:off x="159026" y="1531020"/>
            <a:ext cx="5303520" cy="5101839"/>
            <a:chOff x="159026" y="1531020"/>
            <a:chExt cx="5375082" cy="5101839"/>
          </a:xfrm>
        </p:grpSpPr>
        <p:pic>
          <p:nvPicPr>
            <p:cNvPr id="8" name="Picture 7">
              <a:extLst>
                <a:ext uri="{FF2B5EF4-FFF2-40B4-BE49-F238E27FC236}">
                  <a16:creationId xmlns:a16="http://schemas.microsoft.com/office/drawing/2014/main" id="{E0DC92F5-4B52-4996-B626-7B47220FA9CB}"/>
                </a:ext>
              </a:extLst>
            </p:cNvPr>
            <p:cNvPicPr>
              <a:picLocks noChangeAspect="1"/>
            </p:cNvPicPr>
            <p:nvPr/>
          </p:nvPicPr>
          <p:blipFill rotWithShape="1">
            <a:blip r:embed="rId2"/>
            <a:srcRect l="5045" t="6064" r="3835" b="6464"/>
            <a:stretch/>
          </p:blipFill>
          <p:spPr>
            <a:xfrm>
              <a:off x="159026" y="1531020"/>
              <a:ext cx="5375082" cy="5101839"/>
            </a:xfrm>
            <a:prstGeom prst="rect">
              <a:avLst/>
            </a:prstGeom>
            <a:effectLst>
              <a:softEdge rad="63500"/>
            </a:effectLst>
          </p:spPr>
        </p:pic>
        <p:pic>
          <p:nvPicPr>
            <p:cNvPr id="9" name="Picture 8">
              <a:extLst>
                <a:ext uri="{FF2B5EF4-FFF2-40B4-BE49-F238E27FC236}">
                  <a16:creationId xmlns:a16="http://schemas.microsoft.com/office/drawing/2014/main" id="{299DE21E-B846-4B2E-AC3F-18BA0F72D4AC}"/>
                </a:ext>
              </a:extLst>
            </p:cNvPr>
            <p:cNvPicPr>
              <a:picLocks noChangeAspect="1"/>
            </p:cNvPicPr>
            <p:nvPr/>
          </p:nvPicPr>
          <p:blipFill rotWithShape="1">
            <a:blip r:embed="rId2"/>
            <a:srcRect l="60361" t="69228" r="20219" b="11535"/>
            <a:stretch/>
          </p:blipFill>
          <p:spPr>
            <a:xfrm>
              <a:off x="1268810" y="5089141"/>
              <a:ext cx="1426684" cy="632217"/>
            </a:xfrm>
            <a:prstGeom prst="rect">
              <a:avLst/>
            </a:prstGeom>
          </p:spPr>
        </p:pic>
      </p:grpSp>
    </p:spTree>
    <p:extLst>
      <p:ext uri="{BB962C8B-B14F-4D97-AF65-F5344CB8AC3E}">
        <p14:creationId xmlns:p14="http://schemas.microsoft.com/office/powerpoint/2010/main" val="3237948331"/>
      </p:ext>
    </p:extLst>
  </p:cSld>
  <p:clrMapOvr>
    <a:masterClrMapping/>
  </p:clrMapOvr>
</p:sld>
</file>

<file path=ppt/theme/theme1.xml><?xml version="1.0" encoding="utf-8"?>
<a:theme xmlns:a="http://schemas.openxmlformats.org/drawingml/2006/main" name="Financial_PitchDeck_MO-v6">
  <a:themeElements>
    <a:clrScheme name="Custom 23">
      <a:dk1>
        <a:srgbClr val="006F83"/>
      </a:dk1>
      <a:lt1>
        <a:srgbClr val="FFFFFF"/>
      </a:lt1>
      <a:dk2>
        <a:srgbClr val="4D4D4D"/>
      </a:dk2>
      <a:lt2>
        <a:srgbClr val="DED8A4"/>
      </a:lt2>
      <a:accent1>
        <a:srgbClr val="DED8A4"/>
      </a:accent1>
      <a:accent2>
        <a:srgbClr val="790000"/>
      </a:accent2>
      <a:accent3>
        <a:srgbClr val="969959"/>
      </a:accent3>
      <a:accent4>
        <a:srgbClr val="32A1A6"/>
      </a:accent4>
      <a:accent5>
        <a:srgbClr val="606032"/>
      </a:accent5>
      <a:accent6>
        <a:srgbClr val="3C8C41"/>
      </a:accent6>
      <a:hlink>
        <a:srgbClr val="006F83"/>
      </a:hlink>
      <a:folHlink>
        <a:srgbClr val="006F83"/>
      </a:folHlink>
    </a:clrScheme>
    <a:fontScheme name="Custom 6">
      <a:majorFont>
        <a:latin typeface="Tahoma"/>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78270744_Financial pitch deck_AAS_v4" id="{6B56449C-CC63-4FF3-BE4A-64780CE1EAAB}" vid="{648F9AC5-FF4B-45EC-957E-86958EA969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EEFE3F-2FB4-416D-9B9D-A1CF27862478}">
  <ds:schemaRefs>
    <ds:schemaRef ds:uri="http://schemas.openxmlformats.org/package/2006/metadata/core-properties"/>
    <ds:schemaRef ds:uri="http://purl.org/dc/terms/"/>
    <ds:schemaRef ds:uri="http://purl.org/dc/dcmitype/"/>
    <ds:schemaRef ds:uri="http://schemas.microsoft.com/office/2006/documentManagement/types"/>
    <ds:schemaRef ds:uri="http://schemas.microsoft.com/office/infopath/2007/PartnerControls"/>
    <ds:schemaRef ds:uri="http://purl.org/dc/elements/1.1/"/>
    <ds:schemaRef ds:uri="16c05727-aa75-4e4a-9b5f-8a80a1165891"/>
    <ds:schemaRef ds:uri="71af3243-3dd4-4a8d-8c0d-dd76da1f02a5"/>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D935F702-06A3-47B5-A78B-5ADAC21E3B12}">
  <ds:schemaRefs>
    <ds:schemaRef ds:uri="http://schemas.microsoft.com/sharepoint/v3/contenttype/forms"/>
  </ds:schemaRefs>
</ds:datastoreItem>
</file>

<file path=customXml/itemProps3.xml><?xml version="1.0" encoding="utf-8"?>
<ds:datastoreItem xmlns:ds="http://schemas.openxmlformats.org/officeDocument/2006/customXml" ds:itemID="{B5BA64CC-A486-4853-8170-C389804B0B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Financial pitch deck</Template>
  <TotalTime>0</TotalTime>
  <Words>991</Words>
  <Application>Microsoft Office PowerPoint</Application>
  <PresentationFormat>Widescreen</PresentationFormat>
  <Paragraphs>113</Paragraphs>
  <Slides>12</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Tahoma</vt:lpstr>
      <vt:lpstr>Times New Roman</vt:lpstr>
      <vt:lpstr>Wingdings</vt:lpstr>
      <vt:lpstr>Financial_PitchDeck_MO-v6</vt:lpstr>
      <vt:lpstr>MARY MOTHER OF GOD</vt:lpstr>
      <vt:lpstr>The month of May is dedicated to Mary our mother.</vt:lpstr>
      <vt:lpstr>MARY</vt:lpstr>
      <vt:lpstr>HOW ABOUT YOU?</vt:lpstr>
      <vt:lpstr>PowerPoint Presentation</vt:lpstr>
      <vt:lpstr>PowerPoint Presentation</vt:lpstr>
      <vt:lpstr>PowerPoint Presentation</vt:lpstr>
      <vt:lpstr>PowerPoint Presentation</vt:lpstr>
      <vt:lpstr>PowerPoint Presentation</vt:lpstr>
      <vt:lpstr>PowerPoint Presentation</vt:lpstr>
      <vt:lpstr>MARY, YOU ARE A SIGN OF SALVATION AND HOPE TO US ALL</vt:lpstr>
      <vt:lpstr>MARY MOTHER OF GOD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2020-04-27T19:07:27Z</dcterms:created>
  <dcterms:modified xsi:type="dcterms:W3CDTF">2020-05-01T13:59:47Z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