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94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3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22,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9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22,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44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22,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79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22,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8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22,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17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61A93-52AA-89F0-4094-920D57DD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99" b="17107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B9DEE-69EE-FBFA-C3EB-80B497BC2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72" y="4909578"/>
            <a:ext cx="9697914" cy="739877"/>
          </a:xfrm>
        </p:spPr>
        <p:txBody>
          <a:bodyPr>
            <a:normAutofit/>
          </a:bodyPr>
          <a:lstStyle/>
          <a:p>
            <a:r>
              <a:rPr lang="en-GB" b="1" dirty="0"/>
              <a:t>Prayer and liturgy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8570F-0AF6-2F5B-BAD6-19324B4F5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60" y="5737576"/>
            <a:ext cx="9756232" cy="7398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St Julie Primary School</a:t>
            </a:r>
          </a:p>
          <a:p>
            <a:pPr>
              <a:lnSpc>
                <a:spcPct val="90000"/>
              </a:lnSpc>
            </a:pPr>
            <a:r>
              <a:rPr lang="en-GB" dirty="0"/>
              <a:t>Our School Prayers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331FF-4466-53CA-1370-1AF0FD56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81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245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62B88-BFE0-A56A-02FB-E533BBC4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97AE-BF26-8F5A-D4BB-C8D8F395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-38797"/>
            <a:ext cx="9810604" cy="1216024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Comic Sans MS" panose="030F0702030302020204" pitchFamily="66" charset="0"/>
              </a:rPr>
              <a:t>Glory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497-3BA3-9A84-CCA4-9DEDDC38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87" y="911894"/>
            <a:ext cx="9810604" cy="4428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Glory be to the Father,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And to the Son,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And to the Holy Spirit,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As it was in the beginning,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Is now, and ever shall be,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World without end,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C68B-413B-F848-856C-8064996E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ACE45-2FCF-3152-FC08-6BBB963E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AC41-5EAE-1BB3-755F-5440E4F0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-38797"/>
            <a:ext cx="9810604" cy="1216024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Comic Sans MS" panose="030F0702030302020204" pitchFamily="66" charset="0"/>
              </a:rPr>
              <a:t>ETERNAL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3A51-1BEE-CCC8-64FE-40856225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87" y="911894"/>
            <a:ext cx="9810604" cy="442875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Eternal rest grant to them O Lord,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And let perpetual light shine upon them, 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May they rest in peace,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10046-9E74-9395-BFFD-40D4F833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DE644-7D99-3D0B-9E48-E41EB5507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39E8AA-B98E-3068-A7C2-B9C4EA94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C6B21-82D7-D2D1-84B8-F16A6D2D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063" y="0"/>
            <a:ext cx="478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CBD3D-9B66-2CD8-9B3D-DBEADFD3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19DC-C4C9-70FB-5B0D-EF59811F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-38797"/>
            <a:ext cx="9810604" cy="121602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The </a:t>
            </a:r>
            <a:r>
              <a:rPr lang="en-GB" sz="3200" b="1" dirty="0" err="1">
                <a:latin typeface="Comic Sans MS" panose="030F0702030302020204" pitchFamily="66" charset="0"/>
              </a:rPr>
              <a:t>Memorare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322A-5621-28DA-7EEA-2BF89F3C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87" y="911894"/>
            <a:ext cx="9810604" cy="5514543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l" fontAlgn="base"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Remember, O most gracious Virgin Mary, that never was it known that anyone who fled to thy protection, implored thy help, or sought thine intercession was left unaided.</a:t>
            </a:r>
          </a:p>
          <a:p>
            <a:pPr algn="l" fontAlgn="base"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Inspired by this confidence, I fly unto thee, O Virgin of virgins, my mother; to thee do I come, before thee I stand, sinful and sorrowful. O Mother of the Word Incarnate, despise not my petitions, but in thy mercy hear and answer me.</a:t>
            </a:r>
          </a:p>
          <a:p>
            <a:pPr marL="0" indent="0" algn="l" fontAlgn="base"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32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Amen.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6825F-812B-98D8-E474-D6E2A567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Prayer contents</a:t>
            </a:r>
            <a:r>
              <a:rPr lang="en-GB" sz="1300" dirty="0">
                <a:latin typeface="Comic Sans MS" panose="030F0702030302020204" pitchFamily="66" charset="0"/>
              </a:rPr>
              <a:t>(Click to link to prayer)</a:t>
            </a:r>
            <a:br>
              <a:rPr lang="en-GB" dirty="0"/>
            </a:b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3950329" cy="479037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  <a:hlinkClick r:id="rId2" action="ppaction://hlinksldjump"/>
              </a:rPr>
              <a:t>Hail Mary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FED09E-34D1-79C8-FABB-262CF259E78A}"/>
              </a:ext>
            </a:extLst>
          </p:cNvPr>
          <p:cNvSpPr txBox="1">
            <a:spLocks/>
          </p:cNvSpPr>
          <p:nvPr/>
        </p:nvSpPr>
        <p:spPr>
          <a:xfrm>
            <a:off x="1050879" y="2602996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  <a:hlinkClick r:id="rId4" action="ppaction://hlinksldjump"/>
              </a:rPr>
              <a:t>Lords</a:t>
            </a:r>
            <a:r>
              <a:rPr lang="en-GB" dirty="0">
                <a:latin typeface="Comic Sans MS" panose="030F0702030302020204" pitchFamily="66" charset="0"/>
              </a:rPr>
              <a:t> Prayer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18BA66-609B-E373-3852-07A196683316}"/>
              </a:ext>
            </a:extLst>
          </p:cNvPr>
          <p:cNvSpPr txBox="1">
            <a:spLocks/>
          </p:cNvSpPr>
          <p:nvPr/>
        </p:nvSpPr>
        <p:spPr>
          <a:xfrm>
            <a:off x="5458406" y="3296931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Grace </a:t>
            </a:r>
            <a:r>
              <a:rPr lang="en-GB" dirty="0">
                <a:latin typeface="Comic Sans MS" panose="030F0702030302020204" pitchFamily="66" charset="0"/>
                <a:hlinkClick r:id="rId5" action="ppaction://hlinksldjump"/>
              </a:rPr>
              <a:t>After</a:t>
            </a:r>
            <a:r>
              <a:rPr lang="en-GB" dirty="0">
                <a:latin typeface="Comic Sans MS" panose="030F0702030302020204" pitchFamily="66" charset="0"/>
              </a:rPr>
              <a:t> meals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CB6A0-EB1A-381D-DDDD-76746ACD7D66}"/>
              </a:ext>
            </a:extLst>
          </p:cNvPr>
          <p:cNvSpPr txBox="1">
            <a:spLocks/>
          </p:cNvSpPr>
          <p:nvPr/>
        </p:nvSpPr>
        <p:spPr>
          <a:xfrm>
            <a:off x="5458408" y="2602996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  <a:hlinkClick r:id="rId6" action="ppaction://hlinksldjump"/>
              </a:rPr>
              <a:t>Grace Before Meals KS2</a:t>
            </a:r>
            <a:r>
              <a:rPr lang="en-GB" dirty="0">
                <a:latin typeface="Comic Sans MS" panose="030F0702030302020204" pitchFamily="66" charset="0"/>
              </a:rPr>
              <a:t> Meals KS2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19F5BE-683D-F118-8C4C-237531AEBD6C}"/>
              </a:ext>
            </a:extLst>
          </p:cNvPr>
          <p:cNvSpPr txBox="1">
            <a:spLocks/>
          </p:cNvSpPr>
          <p:nvPr/>
        </p:nvSpPr>
        <p:spPr>
          <a:xfrm>
            <a:off x="5458406" y="1868441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  <a:hlinkClick r:id="rId7" action="ppaction://hlinksldjump"/>
              </a:rPr>
              <a:t>Grace</a:t>
            </a:r>
            <a:r>
              <a:rPr lang="en-GB" dirty="0">
                <a:latin typeface="Comic Sans MS" panose="030F0702030302020204" pitchFamily="66" charset="0"/>
              </a:rPr>
              <a:t> Before Meals  KS1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7F5FA2-D4BD-610D-C211-EEA4B4EC8555}"/>
              </a:ext>
            </a:extLst>
          </p:cNvPr>
          <p:cNvSpPr txBox="1">
            <a:spLocks/>
          </p:cNvSpPr>
          <p:nvPr/>
        </p:nvSpPr>
        <p:spPr>
          <a:xfrm>
            <a:off x="1050879" y="3296931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Act of </a:t>
            </a:r>
            <a:r>
              <a:rPr lang="en-GB" dirty="0">
                <a:latin typeface="Comic Sans MS" panose="030F0702030302020204" pitchFamily="66" charset="0"/>
                <a:hlinkClick r:id="rId8" action="ppaction://hlinksldjump"/>
              </a:rPr>
              <a:t>Sorrow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F327EC-90B6-5F02-1A7F-C45CEBC35D3E}"/>
              </a:ext>
            </a:extLst>
          </p:cNvPr>
          <p:cNvSpPr txBox="1">
            <a:spLocks/>
          </p:cNvSpPr>
          <p:nvPr/>
        </p:nvSpPr>
        <p:spPr>
          <a:xfrm>
            <a:off x="1050878" y="4074303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Act of Faith</a:t>
            </a:r>
            <a:r>
              <a:rPr lang="en-GB" dirty="0">
                <a:latin typeface="Comic Sans MS" panose="030F0702030302020204" pitchFamily="66" charset="0"/>
                <a:hlinkClick r:id="rId9" action="ppaction://hlinksldjump"/>
              </a:rPr>
              <a:t>,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9" action="ppaction://hlinksldjump"/>
              </a:rPr>
              <a:t>Hope</a:t>
            </a:r>
            <a:r>
              <a:rPr lang="en-GB" dirty="0">
                <a:latin typeface="Comic Sans MS" panose="030F0702030302020204" pitchFamily="66" charset="0"/>
              </a:rPr>
              <a:t> and love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98AB17-64E6-63A7-C109-58C91401C7DF}"/>
              </a:ext>
            </a:extLst>
          </p:cNvPr>
          <p:cNvSpPr txBox="1">
            <a:spLocks/>
          </p:cNvSpPr>
          <p:nvPr/>
        </p:nvSpPr>
        <p:spPr>
          <a:xfrm>
            <a:off x="1050878" y="4851675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  <a:hlinkClick r:id="rId10" action="ppaction://hlinksldjump"/>
              </a:rPr>
              <a:t>Glory</a:t>
            </a:r>
            <a:r>
              <a:rPr lang="en-GB" dirty="0">
                <a:latin typeface="Comic Sans MS" panose="030F0702030302020204" pitchFamily="66" charset="0"/>
              </a:rPr>
              <a:t> Be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919E83-A39B-276B-BD33-F6FF0F09AC9C}"/>
              </a:ext>
            </a:extLst>
          </p:cNvPr>
          <p:cNvSpPr txBox="1">
            <a:spLocks/>
          </p:cNvSpPr>
          <p:nvPr/>
        </p:nvSpPr>
        <p:spPr>
          <a:xfrm>
            <a:off x="5458406" y="4031486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  <a:hlinkClick r:id="rId11" action="ppaction://hlinksldjump"/>
              </a:rPr>
              <a:t>Eternal</a:t>
            </a:r>
            <a:r>
              <a:rPr lang="en-GB" dirty="0">
                <a:latin typeface="Comic Sans MS" panose="030F0702030302020204" pitchFamily="66" charset="0"/>
              </a:rPr>
              <a:t> Rest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57CFB7-77E5-7AA6-1904-39CE6964128A}"/>
              </a:ext>
            </a:extLst>
          </p:cNvPr>
          <p:cNvSpPr txBox="1">
            <a:spLocks/>
          </p:cNvSpPr>
          <p:nvPr/>
        </p:nvSpPr>
        <p:spPr>
          <a:xfrm>
            <a:off x="5458405" y="4766041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Mini </a:t>
            </a:r>
            <a:r>
              <a:rPr lang="en-GB" dirty="0">
                <a:latin typeface="Comic Sans MS" panose="030F0702030302020204" pitchFamily="66" charset="0"/>
                <a:hlinkClick r:id="rId12" action="ppaction://hlinksldjump"/>
              </a:rPr>
              <a:t>Vinnies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D1A7CB-DCF5-1089-3161-D46236EEFA52}"/>
              </a:ext>
            </a:extLst>
          </p:cNvPr>
          <p:cNvSpPr txBox="1">
            <a:spLocks/>
          </p:cNvSpPr>
          <p:nvPr/>
        </p:nvSpPr>
        <p:spPr>
          <a:xfrm>
            <a:off x="1160549" y="5629047"/>
            <a:ext cx="3950329" cy="4790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The </a:t>
            </a:r>
            <a:r>
              <a:rPr lang="en-GB" dirty="0" err="1">
                <a:latin typeface="Comic Sans MS" panose="030F0702030302020204" pitchFamily="66" charset="0"/>
                <a:hlinkClick r:id="rId13" action="ppaction://hlinksldjump"/>
              </a:rPr>
              <a:t>Memorare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94" y="128782"/>
            <a:ext cx="9810604" cy="7411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Hail Mary</a:t>
            </a:r>
            <a:br>
              <a:rPr lang="en-US" altLang="en-US" sz="2800" b="1" dirty="0">
                <a:latin typeface="Lucida Calligraphy" panose="03010101010101010101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214623"/>
            <a:ext cx="9810604" cy="49622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Hail Mary, full of grace,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the Lord is with thee: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blessed art thou among women,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and blessed is the fruit of thy womb, Jesus.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9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Holy Mary, Mother of God,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pray for us sinners,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now and at the hour of our death.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Amen.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125915"/>
            <a:ext cx="9810604" cy="825807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</a:t>
            </a:r>
            <a:r>
              <a:rPr lang="en-GB" sz="3600" dirty="0" err="1">
                <a:latin typeface="Comic Sans MS" panose="030F0702030302020204" pitchFamily="66" charset="0"/>
              </a:rPr>
              <a:t>LorD’s</a:t>
            </a:r>
            <a:r>
              <a:rPr lang="en-GB" sz="3600" dirty="0">
                <a:latin typeface="Comic Sans MS" panose="030F0702030302020204" pitchFamily="66" charset="0"/>
              </a:rPr>
              <a:t>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17" y="1214623"/>
            <a:ext cx="9810604" cy="55145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100" i="1" dirty="0">
                <a:effectLst/>
                <a:latin typeface="Comic Sans MS" panose="030F0702030302020204" pitchFamily="66" charset="0"/>
              </a:rPr>
              <a:t>Our Father who art in heaven,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hallowed be thy name.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Thy kingdom come, 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Thy will be done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on earth, as it is in heaven.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Give us this day our daily bread,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and forgive us our trespasses,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as we forgive those who trespass against us,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and lead us not into temptation, </a:t>
            </a:r>
            <a:br>
              <a:rPr lang="en-GB" sz="5100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but deliver us from evil.</a:t>
            </a:r>
            <a:br>
              <a:rPr lang="en-GB" sz="5100" i="1" dirty="0">
                <a:effectLst/>
                <a:latin typeface="Comic Sans MS" panose="030F0702030302020204" pitchFamily="66" charset="0"/>
              </a:rPr>
            </a:br>
            <a:r>
              <a:rPr lang="en-GB" sz="5100" i="1" dirty="0">
                <a:effectLst/>
                <a:latin typeface="Comic Sans MS" panose="030F0702030302020204" pitchFamily="66" charset="0"/>
              </a:rPr>
              <a:t>Amen.</a:t>
            </a:r>
            <a:endParaRPr lang="en-GB" sz="5100" dirty="0"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17" y="-183501"/>
            <a:ext cx="9810604" cy="1216024"/>
          </a:xfrm>
        </p:spPr>
        <p:txBody>
          <a:bodyPr/>
          <a:lstStyle/>
          <a:p>
            <a:pPr algn="ctr"/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Grace Before Meals KS1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166328"/>
            <a:ext cx="9810604" cy="50880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Bless us, O God, as we sit together.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Bless the food we eat today.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Bless the hands that made the food.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Bless us, O God.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Amen.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Bless us  O’ Lord, and these, your gifts, 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Which we are about to receive from your bounty,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Through Christ, Our Lord, 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F2E786-99EB-4E9B-EC79-43195EE0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609600"/>
            <a:ext cx="9810750" cy="1216025"/>
          </a:xfrm>
        </p:spPr>
        <p:txBody>
          <a:bodyPr/>
          <a:lstStyle/>
          <a:p>
            <a:pPr algn="ctr"/>
            <a:r>
              <a:rPr lang="en-US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Grace Before Meals KS2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3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80" y="242200"/>
            <a:ext cx="9810604" cy="72284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Grace after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1825624"/>
            <a:ext cx="10677701" cy="44287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Thank you, God, for the food we have eaten.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9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Thank you, God, for all our friends.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9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Thank you, God, for everything,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9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Thank you God.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9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900" dirty="0">
                <a:latin typeface="Comic Sans MS" panose="030F0702030302020204" pitchFamily="66" charset="0"/>
              </a:rPr>
              <a:t>Amen.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Act of Sorrow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O my God,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Because you are so good,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I am very sorry that I have sinned against you,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And with the help of your grace,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I will not sin again.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3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AD58-8DC2-9FBC-137E-4BFAEC95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Act of </a:t>
            </a:r>
            <a:r>
              <a:rPr lang="en-GB" sz="3600" b="1" dirty="0" err="1">
                <a:latin typeface="Comic Sans MS" panose="030F0702030302020204" pitchFamily="66" charset="0"/>
              </a:rPr>
              <a:t>Faith,HOPE</a:t>
            </a:r>
            <a:r>
              <a:rPr lang="en-GB" sz="3600" b="1" dirty="0">
                <a:latin typeface="Comic Sans MS" panose="030F0702030302020204" pitchFamily="66" charset="0"/>
              </a:rPr>
              <a:t> AND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943B-88BA-882D-8A00-5D09CD00CA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en-GB" sz="4400" dirty="0">
                <a:latin typeface="Comic Sans MS" panose="030F0702030302020204" pitchFamily="66" charset="0"/>
              </a:rPr>
              <a:t>Jesus I believe in you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Jesus I hope in you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Jesus I love you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6F58-EA2F-5E55-C61D-1E33A83A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559" y="4338443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206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RightStep">
      <a:dk1>
        <a:srgbClr val="000000"/>
      </a:dk1>
      <a:lt1>
        <a:srgbClr val="FFFFFF"/>
      </a:lt1>
      <a:dk2>
        <a:srgbClr val="203834"/>
      </a:dk2>
      <a:lt2>
        <a:srgbClr val="E2E4E8"/>
      </a:lt2>
      <a:accent1>
        <a:srgbClr val="B2A06E"/>
      </a:accent1>
      <a:accent2>
        <a:srgbClr val="9DA85C"/>
      </a:accent2>
      <a:accent3>
        <a:srgbClr val="89AC6F"/>
      </a:accent3>
      <a:accent4>
        <a:srgbClr val="62B261"/>
      </a:accent4>
      <a:accent5>
        <a:srgbClr val="6DAE87"/>
      </a:accent5>
      <a:accent6>
        <a:srgbClr val="60B0A1"/>
      </a:accent6>
      <a:hlink>
        <a:srgbClr val="697C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518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Bembo</vt:lpstr>
      <vt:lpstr>Comic Sans MS</vt:lpstr>
      <vt:lpstr>Lucida Calligraphy</vt:lpstr>
      <vt:lpstr>ArchiveVTI</vt:lpstr>
      <vt:lpstr>Prayer and liturgy</vt:lpstr>
      <vt:lpstr>Prayer contents(Click to link to prayer) </vt:lpstr>
      <vt:lpstr>Hail Mary </vt:lpstr>
      <vt:lpstr>The LorD’s Prayer</vt:lpstr>
      <vt:lpstr>Grace Before Meals KS1</vt:lpstr>
      <vt:lpstr>Grace Before Meals KS2</vt:lpstr>
      <vt:lpstr>Grace after meals</vt:lpstr>
      <vt:lpstr>Act of Sorrow  </vt:lpstr>
      <vt:lpstr>Act of Faith,HOPE AND LOVE</vt:lpstr>
      <vt:lpstr>Glory Be</vt:lpstr>
      <vt:lpstr>ETERNAL REST</vt:lpstr>
      <vt:lpstr>PowerPoint Presentation</vt:lpstr>
      <vt:lpstr>The Memorare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and liturgy</dc:title>
  <dc:creator>Helen Mccahey</dc:creator>
  <cp:lastModifiedBy>Helen Mccahey</cp:lastModifiedBy>
  <cp:revision>14</cp:revision>
  <dcterms:created xsi:type="dcterms:W3CDTF">2024-09-27T08:19:10Z</dcterms:created>
  <dcterms:modified xsi:type="dcterms:W3CDTF">2025-04-22T10:43:31Z</dcterms:modified>
</cp:coreProperties>
</file>