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6DBA-2BCC-402E-821D-5F5C789DE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27C66-7779-4285-9BF0-5578318E6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0F798-49F6-4684-B023-781C0031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C8C4E-3695-43BF-8817-E6E94BEF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0207F-FF15-445D-800A-C194C0C3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2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E055-499E-4B1F-9086-6A41CE2A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8BCA3-53F9-4ACB-A396-906C4945D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5DEA5-B942-4592-B23F-467AC0A4B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47DC3-ECAF-4BD4-9338-8FB6F606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F8813-0B07-4FA0-B96B-80D86217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3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1C525C-FFF6-4E38-822F-B2075D177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7F243-3476-4AD4-850A-735298E81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45549-0E7F-451F-ADE4-7E7BAE9DF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2D10-5C4C-415E-A949-D96B856D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3C913-EC2C-44A5-B060-F147AEDF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693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25C1-EA59-4D70-9716-300B63FE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2F67-DB92-4C9B-9967-927BEA673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B4DD2-055C-44E7-BD03-F3A3F798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72A91-9F1A-48E5-BCCD-FCC880CD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3166F-1C89-4BC0-A684-1B544B06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791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C62E-309A-4F54-A5FD-912CF783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CFA5-F66D-4279-A6DF-01A05EFFF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DBD12-3BC2-4FFF-8581-519455D0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57406-9BA1-4813-8884-3BB20733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104A4-B4AD-4800-A568-B289603C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486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7E643-A6CD-4D46-932A-3CE998A2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03E9-D088-4B01-A875-5D98F81F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3D79B-DC5D-455C-82C0-05A105B55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FA2B2-74F8-4880-8876-338B85A6F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8A4F5-4BFA-4474-ADF9-84FD846F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75FB8-4188-4EF0-A598-FC5ADBC0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037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0182-973C-4116-8DF7-F5C949DE7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24117-F1C9-43AF-8645-829BD0460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E491A-0ACB-4F10-AF15-2A293CF2B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A3FD0-7A4B-4260-AEBB-F898C0033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AC343-F8E7-4CF9-BDDF-826801571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BC993-4AB4-4AA1-8288-6164ED47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1F1C6-A9DE-4789-BCC8-A6A9D06E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825AB-8997-4A9F-9014-4A48FBA7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357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40F3-FD6A-499F-8510-BCA72DA87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484BA-95CC-4D61-8DD2-86A1C67B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1A25A-AAD0-4B2C-80BC-390F51A9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5CDA-EB95-42B7-9F64-6E5515CA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407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9D281-C1AC-418F-B9D9-1A1A8F10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0F626-6973-42AE-B746-CF167C53C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F329F-C546-43F7-9BC6-B2637D49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99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8474-3167-4206-ABE4-6504DFBF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6580A-7A64-4FE6-97F0-647D800DB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D7111-49D6-4D81-AD3C-76B987615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6388B-5A09-49F8-A35B-E60E9F2A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740BE-9F7E-4948-8A67-B8EFCA61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3F82B-C704-4606-A48C-A6ADE794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29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E9CC-44F2-42EF-92EB-7C82A986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E904B-B790-41DA-BA48-F7771196D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DB807-6E3E-40B6-B135-629CF102F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E2BA1-6924-4107-9FF7-898E35435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93930-B051-4C10-A29A-C9DA5F7B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D0002-E15A-418C-9E56-7E829074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87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36DE-5E32-4AE8-BF0A-4FD85816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69EFE-1E44-4685-8215-B1F6FAD39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6240E-EC46-46DE-AB20-F496D0149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BB07A-5AAB-490A-8767-FC3CB9307D96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600BD-5B27-407D-92C3-952CC7BA9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D0A9C-DA02-49F1-A735-FD2A96241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3F7FA-A16B-413F-B494-67A89D601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5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B9A0-443B-4D7E-A09F-5584B4B51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Holocaust Remembrance 2019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72B18-5D60-45A5-A4B8-AC4C6684B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i="1" dirty="0"/>
              <a:t>St Helens Town Hall</a:t>
            </a:r>
          </a:p>
        </p:txBody>
      </p:sp>
      <p:pic>
        <p:nvPicPr>
          <p:cNvPr id="5" name="Picture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56060F5F-6C97-4C89-A30A-907961965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8916" y="3155579"/>
            <a:ext cx="4231340" cy="31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477C0-48D2-424A-8650-D962435CD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636" y="2627009"/>
            <a:ext cx="3176291" cy="4230991"/>
          </a:xfrm>
          <a:prstGeom prst="rect">
            <a:avLst/>
          </a:prstGeom>
        </p:spPr>
      </p:pic>
      <p:pic>
        <p:nvPicPr>
          <p:cNvPr id="7" name="47 - Classical Chillout Piano">
            <a:hlinkClick r:id="" action="ppaction://media"/>
            <a:extLst>
              <a:ext uri="{FF2B5EF4-FFF2-40B4-BE49-F238E27FC236}">
                <a16:creationId xmlns:a16="http://schemas.microsoft.com/office/drawing/2014/main" id="{1B9778FB-61C9-4CF5-80D9-E24D01D49A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537.9591"/>
                  <p14:fade in="5500" out="6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7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AB326-1608-42C2-931D-BBEF03C6FE61}"/>
              </a:ext>
            </a:extLst>
          </p:cNvPr>
          <p:cNvSpPr txBox="1"/>
          <p:nvPr/>
        </p:nvSpPr>
        <p:spPr>
          <a:xfrm>
            <a:off x="692331" y="692331"/>
            <a:ext cx="105286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Each year the school councillors from Y5 and Y6 honour the memory of those who died in the holocaust. </a:t>
            </a:r>
          </a:p>
          <a:p>
            <a:pPr algn="ctr"/>
            <a:endParaRPr lang="en-GB" sz="4800" b="1" dirty="0"/>
          </a:p>
          <a:p>
            <a:pPr algn="ctr"/>
            <a:r>
              <a:rPr lang="en-GB" sz="4800" b="1" dirty="0"/>
              <a:t>We pray for people around the world today who live in oppression and fear.</a:t>
            </a:r>
          </a:p>
        </p:txBody>
      </p:sp>
    </p:spTree>
    <p:extLst>
      <p:ext uri="{BB962C8B-B14F-4D97-AF65-F5344CB8AC3E}">
        <p14:creationId xmlns:p14="http://schemas.microsoft.com/office/powerpoint/2010/main" val="1612504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all, indoor, floor, person&#10;&#10;Description generated with very high confidence">
            <a:extLst>
              <a:ext uri="{FF2B5EF4-FFF2-40B4-BE49-F238E27FC236}">
                <a16:creationId xmlns:a16="http://schemas.microsoft.com/office/drawing/2014/main" id="{452C1D76-A5DD-4A64-BC68-8A3762E15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r="43940" b="-1"/>
          <a:stretch/>
        </p:blipFill>
        <p:spPr>
          <a:xfrm rot="5400000">
            <a:off x="3310467" y="-2023533"/>
            <a:ext cx="5571066" cy="10905066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94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FBF2D3F1-08B1-49C5-BB3F-D9DD320A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0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boy, young&#10;&#10;Description generated with very high confidence">
            <a:extLst>
              <a:ext uri="{FF2B5EF4-FFF2-40B4-BE49-F238E27FC236}">
                <a16:creationId xmlns:a16="http://schemas.microsoft.com/office/drawing/2014/main" id="{81F85D78-8187-4746-8135-AC71893F7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5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15CCE62-73C1-4429-A57E-8E9FE3FB5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8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andle&#10;&#10;Description generated with very high confidence">
            <a:extLst>
              <a:ext uri="{FF2B5EF4-FFF2-40B4-BE49-F238E27FC236}">
                <a16:creationId xmlns:a16="http://schemas.microsoft.com/office/drawing/2014/main" id="{7EE31315-1059-4483-81C4-D3AC067B8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71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bed, cat&#10;&#10;Description generated with very high confidence">
            <a:extLst>
              <a:ext uri="{FF2B5EF4-FFF2-40B4-BE49-F238E27FC236}">
                <a16:creationId xmlns:a16="http://schemas.microsoft.com/office/drawing/2014/main" id="{BB709CB2-45DE-4648-895C-3CDD44643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44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in a room&#10;&#10;Description generated with very high confidence">
            <a:extLst>
              <a:ext uri="{FF2B5EF4-FFF2-40B4-BE49-F238E27FC236}">
                <a16:creationId xmlns:a16="http://schemas.microsoft.com/office/drawing/2014/main" id="{598D0935-58AA-4A89-A923-36EC96E73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50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42</Words>
  <Application>Microsoft Office PowerPoint</Application>
  <PresentationFormat>Widescreen</PresentationFormat>
  <Paragraphs>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Holocaust Remembrance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Holocaust Remembrance 2019 </dc:title>
  <dc:creator>Helen McCahey</dc:creator>
  <cp:lastModifiedBy>Helen McCahey</cp:lastModifiedBy>
  <cp:revision>6</cp:revision>
  <dcterms:created xsi:type="dcterms:W3CDTF">2019-01-29T23:18:33Z</dcterms:created>
  <dcterms:modified xsi:type="dcterms:W3CDTF">2019-01-29T23:49:20Z</dcterms:modified>
</cp:coreProperties>
</file>