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256" r:id="rId2"/>
    <p:sldId id="278" r:id="rId3"/>
    <p:sldId id="257" r:id="rId4"/>
    <p:sldId id="261" r:id="rId5"/>
    <p:sldId id="262" r:id="rId6"/>
    <p:sldId id="264" r:id="rId7"/>
    <p:sldId id="263" r:id="rId8"/>
    <p:sldId id="258" r:id="rId9"/>
    <p:sldId id="260" r:id="rId10"/>
    <p:sldId id="259" r:id="rId11"/>
    <p:sldId id="267" r:id="rId12"/>
    <p:sldId id="268" r:id="rId13"/>
    <p:sldId id="269" r:id="rId14"/>
    <p:sldId id="271" r:id="rId15"/>
    <p:sldId id="273" r:id="rId16"/>
    <p:sldId id="274" r:id="rId17"/>
    <p:sldId id="275" r:id="rId18"/>
    <p:sldId id="276" r:id="rId19"/>
    <p:sldId id="277" r:id="rId20"/>
  </p:sldIdLst>
  <p:sldSz cx="12192000" cy="6858000"/>
  <p:notesSz cx="6797675" cy="9926638"/>
  <p:photoAlbum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114" y="1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smtClean="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8884E750-8F88-4492-8444-2A953FCFEC68}" type="datetimeFigureOut">
              <a:rPr lang="en-GB"/>
              <a:pPr>
                <a:defRPr/>
              </a:pPr>
              <a:t>25/01/2019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smtClean="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45C9D5D3-5F84-4B58-92CD-9624F03B002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716584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13CCCF-F312-4193-8793-61D065AE7D28}" type="datetimeFigureOut">
              <a:rPr lang="en-GB" smtClean="0"/>
              <a:t>25/01/2019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A87979-7BCA-49A4-B4AD-EDB7C6F32C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49523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87979-7BCA-49A4-B4AD-EDB7C6F32CF2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42341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/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/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979D0D-97AF-43CD-9274-CE6326A35702}" type="datetimeFigureOut">
              <a:rPr lang="en-GB"/>
              <a:pPr>
                <a:defRPr/>
              </a:pPr>
              <a:t>25/01/2019</a:t>
            </a:fld>
            <a:endParaRPr lang="en-GB"/>
          </a:p>
        </p:txBody>
      </p:sp>
      <p:sp>
        <p:nvSpPr>
          <p:cNvPr id="5" name="Footer Placeholder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4CE49F-CA4A-40F2-A673-8558EB0EDD4B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5479295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6000">
        <p15:prstTrans prst="pageCurlDouble"/>
      </p:transition>
    </mc:Choice>
    <mc:Fallback xmlns="">
      <p:transition spd="slow" advTm="6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/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/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8C38A3-6993-4E95-BADD-9C46F8455610}" type="datetimeFigureOut">
              <a:rPr lang="en-GB"/>
              <a:pPr>
                <a:defRPr/>
              </a:pPr>
              <a:t>25/01/2019</a:t>
            </a:fld>
            <a:endParaRPr lang="en-GB"/>
          </a:p>
        </p:txBody>
      </p:sp>
      <p:sp>
        <p:nvSpPr>
          <p:cNvPr id="5" name="Footer Placeholder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2E1F23-58D5-4889-80EB-DB17A3F37788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6725667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6000">
        <p15:prstTrans prst="pageCurlDouble"/>
      </p:transition>
    </mc:Choice>
    <mc:Fallback xmlns="">
      <p:transition spd="slow" advTm="6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/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/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B80A33-93BA-47B9-8BB6-4823AD0C326C}" type="datetimeFigureOut">
              <a:rPr lang="en-GB"/>
              <a:pPr>
                <a:defRPr/>
              </a:pPr>
              <a:t>25/01/2019</a:t>
            </a:fld>
            <a:endParaRPr lang="en-GB"/>
          </a:p>
        </p:txBody>
      </p:sp>
      <p:sp>
        <p:nvSpPr>
          <p:cNvPr id="5" name="Footer Placeholder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7EA91F-8397-47CA-B301-98240F390274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9855649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6000">
        <p15:prstTrans prst="pageCurlDouble"/>
      </p:transition>
    </mc:Choice>
    <mc:Fallback xmlns="">
      <p:transition spd="slow" advTm="6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/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/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6190CB-6736-4286-B393-59C310FD16E5}" type="datetimeFigureOut">
              <a:rPr lang="en-GB"/>
              <a:pPr>
                <a:defRPr/>
              </a:pPr>
              <a:t>25/01/2019</a:t>
            </a:fld>
            <a:endParaRPr lang="en-GB"/>
          </a:p>
        </p:txBody>
      </p:sp>
      <p:sp>
        <p:nvSpPr>
          <p:cNvPr id="5" name="Footer Placeholder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674773-BC2E-4981-83DF-DE821F3EC4D0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8750423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6000">
        <p15:prstTrans prst="pageCurlDouble"/>
      </p:transition>
    </mc:Choice>
    <mc:Fallback xmlns="">
      <p:transition spd="slow" advTm="6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/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ABEA07-0993-4242-B1C9-2D6D92EEF4A3}" type="datetimeFigureOut">
              <a:rPr lang="en-GB"/>
              <a:pPr>
                <a:defRPr/>
              </a:pPr>
              <a:t>25/01/2019</a:t>
            </a:fld>
            <a:endParaRPr lang="en-GB"/>
          </a:p>
        </p:txBody>
      </p:sp>
      <p:sp>
        <p:nvSpPr>
          <p:cNvPr id="5" name="Footer Placeholder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90A60B-5F8D-474C-B9E6-AB8D0956F0C5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653349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6000">
        <p15:prstTrans prst="pageCurlDouble"/>
      </p:transition>
    </mc:Choice>
    <mc:Fallback xmlns="">
      <p:transition spd="slow" advTm="6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/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/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/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BA9520-3781-496F-AC43-8F567CED65E3}" type="datetimeFigureOut">
              <a:rPr lang="en-GB"/>
              <a:pPr>
                <a:defRPr/>
              </a:pPr>
              <a:t>25/01/2019</a:t>
            </a:fld>
            <a:endParaRPr lang="en-GB"/>
          </a:p>
        </p:txBody>
      </p:sp>
      <p:sp>
        <p:nvSpPr>
          <p:cNvPr id="6" name="Footer Placeholder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14D722-49CD-46B9-8679-DB406BEC7258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5686866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6000">
        <p15:prstTrans prst="pageCurlDouble"/>
      </p:transition>
    </mc:Choice>
    <mc:Fallback xmlns="">
      <p:transition spd="slow" advTm="6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/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/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/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/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66821B-9E75-4BF8-9605-DC1696CEDE11}" type="datetimeFigureOut">
              <a:rPr lang="en-GB"/>
              <a:pPr>
                <a:defRPr/>
              </a:pPr>
              <a:t>25/01/2019</a:t>
            </a:fld>
            <a:endParaRPr lang="en-GB"/>
          </a:p>
        </p:txBody>
      </p:sp>
      <p:sp>
        <p:nvSpPr>
          <p:cNvPr id="8" name="Footer Placeholder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A29939-4276-4CD5-8457-D5541181D317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1104994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6000">
        <p15:prstTrans prst="pageCurlDouble"/>
      </p:transition>
    </mc:Choice>
    <mc:Fallback xmlns="">
      <p:transition spd="slow" advTm="6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/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17659A-0B68-4D82-857C-C70A99017289}" type="datetimeFigureOut">
              <a:rPr lang="en-GB"/>
              <a:pPr>
                <a:defRPr/>
              </a:pPr>
              <a:t>25/01/2019</a:t>
            </a:fld>
            <a:endParaRPr lang="en-GB"/>
          </a:p>
        </p:txBody>
      </p:sp>
      <p:sp>
        <p:nvSpPr>
          <p:cNvPr id="4" name="Footer Placeholder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3582CC-2D23-4A80-B9A3-2FDDD25CE3B1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6512361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6000">
        <p15:prstTrans prst="pageCurlDouble"/>
      </p:transition>
    </mc:Choice>
    <mc:Fallback xmlns="">
      <p:transition spd="slow" advTm="6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E57C1B-DE14-46A9-9D48-94625F7BC99D}" type="datetimeFigureOut">
              <a:rPr lang="en-GB"/>
              <a:pPr>
                <a:defRPr/>
              </a:pPr>
              <a:t>25/01/2019</a:t>
            </a:fld>
            <a:endParaRPr lang="en-GB"/>
          </a:p>
        </p:txBody>
      </p:sp>
      <p:sp>
        <p:nvSpPr>
          <p:cNvPr id="3" name="Footer Placeholder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707621-8D22-40CE-AD70-68BA7DB8BD8A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5393525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6000">
        <p15:prstTrans prst="pageCurlDouble"/>
      </p:transition>
    </mc:Choice>
    <mc:Fallback xmlns="">
      <p:transition spd="slow" advTm="6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/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/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DBECC5-0200-4751-B859-EBBF1EC38785}" type="datetimeFigureOut">
              <a:rPr lang="en-GB"/>
              <a:pPr>
                <a:defRPr/>
              </a:pPr>
              <a:t>25/01/2019</a:t>
            </a:fld>
            <a:endParaRPr lang="en-GB"/>
          </a:p>
        </p:txBody>
      </p:sp>
      <p:sp>
        <p:nvSpPr>
          <p:cNvPr id="6" name="Footer Placeholder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A81301-5ED2-4C4E-8DCC-8B1AB9BE78B6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7923363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6000">
        <p15:prstTrans prst="pageCurlDouble"/>
      </p:transition>
    </mc:Choice>
    <mc:Fallback xmlns="">
      <p:transition spd="slow" advTm="6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/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4" name="Text Placeholder 3">
            <a:extLst/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66B8A1-3760-405C-91CD-0ADB35953AED}" type="datetimeFigureOut">
              <a:rPr lang="en-GB"/>
              <a:pPr>
                <a:defRPr/>
              </a:pPr>
              <a:t>25/01/2019</a:t>
            </a:fld>
            <a:endParaRPr lang="en-GB"/>
          </a:p>
        </p:txBody>
      </p:sp>
      <p:sp>
        <p:nvSpPr>
          <p:cNvPr id="6" name="Footer Placeholder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4C6D6A-0618-482B-9B77-7CF1CC278689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6138111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6000">
        <p15:prstTrans prst="pageCurlDouble"/>
      </p:transition>
    </mc:Choice>
    <mc:Fallback xmlns="">
      <p:transition spd="slow" advTm="6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1027" name="Text Placeholder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  <p:sp>
        <p:nvSpPr>
          <p:cNvPr id="4" name="Date Placeholder 3">
            <a:extLst/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DCF6633-1300-46FE-B356-4FE83DEA13FA}" type="datetimeFigureOut">
              <a:rPr lang="en-GB"/>
              <a:pPr>
                <a:defRPr/>
              </a:pPr>
              <a:t>25/01/2019</a:t>
            </a:fld>
            <a:endParaRPr lang="en-GB"/>
          </a:p>
        </p:txBody>
      </p:sp>
      <p:sp>
        <p:nvSpPr>
          <p:cNvPr id="5" name="Footer Placeholder 4">
            <a:extLst/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/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D068666E-E9E6-44FB-9149-165DC9C395A8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6000">
        <p15:prstTrans prst="pageCurlDouble"/>
      </p:transition>
    </mc:Choice>
    <mc:Fallback xmlns="">
      <p:transition spd="slow" advTm="6000">
        <p:fade/>
      </p:transition>
    </mc:Fallback>
  </mc:AlternateConten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GB" altLang="en-US"/>
              <a:t>Grandparents’ Afternoon</a:t>
            </a:r>
            <a:br>
              <a:rPr lang="en-GB" altLang="en-US"/>
            </a:br>
            <a:endParaRPr lang="en-GB" altLang="en-US"/>
          </a:p>
        </p:txBody>
      </p:sp>
      <p:sp>
        <p:nvSpPr>
          <p:cNvPr id="2051" name="Subtitle 2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en-GB" altLang="en-US"/>
              <a:t>December 2018</a:t>
            </a:r>
          </a:p>
        </p:txBody>
      </p:sp>
      <p:pic>
        <p:nvPicPr>
          <p:cNvPr id="4" name="51 - Love Is All Around">
            <a:hlinkClick r:id="" action="ppaction://media"/>
            <a:extLst>
              <a:ext uri="{FF2B5EF4-FFF2-40B4-BE49-F238E27FC236}">
                <a16:creationId xmlns:a16="http://schemas.microsoft.com/office/drawing/2014/main" id="{70E2851B-9285-4F50-BEC9-E737ED3A6F9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5644.8571"/>
                  <p14:fade in="17500" out="15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262616" y="5735637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6000">
        <p15:prstTrans prst="pageCurlDouble"/>
      </p:transition>
    </mc:Choice>
    <mc:Fallback xmlns="">
      <p:transition spd="slow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IMG_2899"/>
          <p:cNvPicPr>
            <a:picLocks noGrp="1" noChangeAspect="1" noChangeArrowheads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6000">
        <p15:prstTrans prst="pageCurlDouble"/>
      </p:transition>
    </mc:Choice>
    <mc:Fallback xmlns="">
      <p:transition spd="slow" advTm="6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CBC6898D-740A-4ADE-986B-29CDCE76F550}"/>
              </a:ext>
            </a:extLst>
          </p:cNvPr>
          <p:cNvSpPr/>
          <p:nvPr/>
        </p:nvSpPr>
        <p:spPr>
          <a:xfrm>
            <a:off x="5689600" y="2359244"/>
            <a:ext cx="272750" cy="31930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E0D8AD3-668C-4AE7-9D95-465D938498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6534" y="221673"/>
            <a:ext cx="8785283" cy="661521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6000">
        <p15:prstTrans prst="pageCurlDouble"/>
      </p:transition>
    </mc:Choice>
    <mc:Fallback xmlns="">
      <p:transition spd="slow" advTm="6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IMG_2908"/>
          <p:cNvPicPr>
            <a:picLocks noGrp="1" noChangeAspect="1" noChangeArrowheads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6000">
        <p15:prstTrans prst="pageCurlDouble"/>
      </p:transition>
    </mc:Choice>
    <mc:Fallback xmlns="">
      <p:transition spd="slow" advTm="6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IMG_2909"/>
          <p:cNvPicPr>
            <a:picLocks noGrp="1" noChangeAspect="1" noChangeArrowheads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6000">
        <p15:prstTrans prst="pageCurlDouble"/>
      </p:transition>
    </mc:Choice>
    <mc:Fallback xmlns="">
      <p:transition spd="slow" advTm="6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IMG_2911"/>
          <p:cNvPicPr>
            <a:picLocks noGrp="1" noChangeAspect="1" noChangeArrowheads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36955" y="1032387"/>
            <a:ext cx="87310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Our governors shared the afternoon with us.</a:t>
            </a:r>
            <a:endParaRPr lang="en-GB" sz="4000" b="1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6000">
        <p15:prstTrans prst="pageCurlDouble"/>
      </p:transition>
    </mc:Choice>
    <mc:Fallback xmlns="">
      <p:transition spd="slow" advTm="6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IMG_2913"/>
          <p:cNvPicPr>
            <a:picLocks noGrp="1" noChangeAspect="1" noChangeArrowheads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6000">
        <p15:prstTrans prst="pageCurlDouble"/>
      </p:transition>
    </mc:Choice>
    <mc:Fallback xmlns="">
      <p:transition spd="slow" advTm="6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IMG_2914"/>
          <p:cNvPicPr>
            <a:picLocks noGrp="1" noChangeAspect="1" noChangeArrowheads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6000">
        <p15:prstTrans prst="pageCurlDouble"/>
      </p:transition>
    </mc:Choice>
    <mc:Fallback xmlns="">
      <p:transition spd="slow" advTm="6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IMG_2915"/>
          <p:cNvPicPr>
            <a:picLocks noGrp="1" noChangeAspect="1" noChangeArrowheads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6000">
        <p15:prstTrans prst="pageCurlDouble"/>
      </p:transition>
    </mc:Choice>
    <mc:Fallback xmlns="">
      <p:transition spd="slow" advTm="6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IMG_2916"/>
          <p:cNvPicPr>
            <a:picLocks noGrp="1" noChangeAspect="1" noChangeArrowheads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6000">
        <p15:prstTrans prst="pageCurlDouble"/>
      </p:transition>
    </mc:Choice>
    <mc:Fallback xmlns="">
      <p:transition spd="slow" advTm="6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IMG_2917"/>
          <p:cNvPicPr>
            <a:picLocks noGrp="1" noChangeAspect="1" noChangeArrowheads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6000">
        <p15:prstTrans prst="pageCurlDouble"/>
      </p:transition>
    </mc:Choice>
    <mc:Fallback xmlns="">
      <p:transition spd="slow" advTm="6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696913" y="2944813"/>
            <a:ext cx="10515600" cy="1325562"/>
          </a:xfrm>
        </p:spPr>
        <p:txBody>
          <a:bodyPr/>
          <a:lstStyle/>
          <a:p>
            <a:pPr eaLnBrk="1" hangingPunct="1"/>
            <a:r>
              <a:rPr lang="en-GB" dirty="0"/>
              <a:t>Faith in Action</a:t>
            </a:r>
            <a:br>
              <a:rPr lang="en-GB" dirty="0"/>
            </a:br>
            <a:br>
              <a:rPr lang="en-GB" dirty="0"/>
            </a:br>
            <a:r>
              <a:rPr lang="en-GB" dirty="0"/>
              <a:t>In St Julie’s, we believe that we should “walk in the footsteps of Jesus”.  Therefore, we do not just read about what  Jesus did – we also try to do what he preached. </a:t>
            </a:r>
            <a:br>
              <a:rPr lang="en-GB" dirty="0"/>
            </a:br>
            <a:br>
              <a:rPr lang="en-GB" dirty="0"/>
            </a:br>
            <a:r>
              <a:rPr lang="en-GB" dirty="0"/>
              <a:t>On Monday, 10</a:t>
            </a:r>
            <a:r>
              <a:rPr lang="en-GB" baseline="30000" dirty="0"/>
              <a:t>th</a:t>
            </a:r>
            <a:r>
              <a:rPr lang="en-GB" dirty="0"/>
              <a:t> December, we planned and carried out a Grandparents’ Afternoon.  During the afternoon we………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6000">
        <p15:prstTrans prst="pageCurlDouble"/>
      </p:transition>
    </mc:Choice>
    <mc:Fallback xmlns="">
      <p:transition spd="slow" advTm="6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G_2897"/>
          <p:cNvPicPr>
            <a:picLocks noGrp="1" noChangeAspect="1" noChangeArrowheads="1"/>
          </p:cNvPicPr>
          <p:nvPr isPhoto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14"/>
          <a:stretch/>
        </p:blipFill>
        <p:spPr bwMode="auto">
          <a:xfrm>
            <a:off x="1189704" y="291260"/>
            <a:ext cx="10141812" cy="6395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30246" y="5240594"/>
            <a:ext cx="888836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</a:rPr>
              <a:t>We shared our work with our grandparents</a:t>
            </a:r>
            <a:endParaRPr lang="en-GB" sz="4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6000">
        <p15:prstTrans prst="pageCurlDouble"/>
      </p:transition>
    </mc:Choice>
    <mc:Fallback xmlns="">
      <p:transition spd="slow" advTm="6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IMG_2901"/>
          <p:cNvPicPr>
            <a:picLocks noGrp="1" noChangeAspect="1" noChangeArrowheads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6000">
        <p15:prstTrans prst="pageCurlDouble"/>
      </p:transition>
    </mc:Choice>
    <mc:Fallback xmlns="">
      <p:transition spd="slow" advTm="6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IMG_2902"/>
          <p:cNvPicPr>
            <a:picLocks noGrp="1" noChangeAspect="1" noChangeArrowheads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6000">
        <p15:prstTrans prst="pageCurlDouble"/>
      </p:transition>
    </mc:Choice>
    <mc:Fallback xmlns="">
      <p:transition spd="slow" advTm="6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IMG_2904"/>
          <p:cNvPicPr>
            <a:picLocks noGrp="1" noChangeAspect="1" noChangeArrowheads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6000">
        <p15:prstTrans prst="pageCurlDouble"/>
      </p:transition>
    </mc:Choice>
    <mc:Fallback xmlns="">
      <p:transition spd="slow" advTm="6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IMG_2903"/>
          <p:cNvPicPr>
            <a:picLocks noGrp="1" noChangeAspect="1" noChangeArrowheads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6000">
        <p15:prstTrans prst="pageCurlDouble"/>
      </p:transition>
    </mc:Choice>
    <mc:Fallback xmlns="">
      <p:transition spd="slow" advTm="6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MG_2898"/>
          <p:cNvPicPr>
            <a:picLocks noGrp="1" noChangeAspect="1" noChangeArrowheads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6000">
        <p15:prstTrans prst="pageCurlDouble"/>
      </p:transition>
    </mc:Choice>
    <mc:Fallback xmlns="">
      <p:transition spd="slow" advTm="6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IMG_2900"/>
          <p:cNvPicPr>
            <a:picLocks noGrp="1" noChangeAspect="1" noChangeArrowheads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6000">
        <p15:prstTrans prst="pageCurlDouble"/>
      </p:transition>
    </mc:Choice>
    <mc:Fallback xmlns="">
      <p:transition spd="slow" advTm="6000">
        <p:fade/>
      </p:transition>
    </mc:Fallback>
  </mc:AlternateContent>
</p:sld>
</file>

<file path=ppt/theme/theme1.xml><?xml version="1.0" encoding="utf-8"?>
<a:theme xmlns:a="http://schemas.openxmlformats.org/drawingml/2006/main" name="Grandparents’ Afternoon Year 6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randparents’ Afternoon [Compatibility Mode]" id="{7C75E0AD-134A-4856-B01A-254BFD23DDA9}" vid="{3165936C-6279-4522-8AEC-69CB10BA9C5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Grandparents’ Afternoon Year 6</Template>
  <TotalTime>91</TotalTime>
  <Words>24</Words>
  <Application>Microsoft Office PowerPoint</Application>
  <PresentationFormat>Widescreen</PresentationFormat>
  <Paragraphs>6</Paragraphs>
  <Slides>19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Grandparents’ Afternoon Year 6</vt:lpstr>
      <vt:lpstr>Grandparents’ Afternoon </vt:lpstr>
      <vt:lpstr>Faith in Action  In St Julie’s, we believe that we should “walk in the footsteps of Jesus”.  Therefore, we do not just read about what  Jesus did – we also try to do what he preached.   On Monday, 10th December, we planned and carried out a Grandparents’ Afternoon.  During the afternoon we………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Grandparents’ Afternoon</dc:title>
  <dc:creator>Helen Mccahey</dc:creator>
  <cp:lastModifiedBy>Helen McCahey</cp:lastModifiedBy>
  <cp:revision>7</cp:revision>
  <cp:lastPrinted>2018-12-11T08:08:59Z</cp:lastPrinted>
  <dcterms:created xsi:type="dcterms:W3CDTF">2019-01-24T18:11:10Z</dcterms:created>
  <dcterms:modified xsi:type="dcterms:W3CDTF">2019-01-25T11:19:27Z</dcterms:modified>
</cp:coreProperties>
</file>