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69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4E93-1F95-4A58-A2F9-256FB9BD2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4EC9AD-E9ED-4B4E-8328-5BF9BA483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2D5B5-C68B-4B49-9796-40AFBCB25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7851-19C3-46B6-AEDB-E25065B1A242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982EF-97EB-43E0-8C0A-99074D32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0BCCA-4F06-4D9B-9214-4F4D4DCB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5758-3E2A-430D-B7C1-91EF41D8C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37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EAAA5-50C3-4910-AC6B-61B372CC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077E2-B37B-40EC-BF82-5B637FDD0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CF19C-7BC4-4D41-9406-BA6E488C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7851-19C3-46B6-AEDB-E25065B1A242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B9F3D-9F75-4D55-A6AC-E0EE41DC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57CEE-D5A0-4359-9D1B-C3C1ACF8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5758-3E2A-430D-B7C1-91EF41D8C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19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9693BC-7580-431F-8594-C9E075A8D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4FC865-B7DE-4F05-8C7F-F327D2AF4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70AF7-A2BF-4AF8-A3F8-1FAFAB123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7851-19C3-46B6-AEDB-E25065B1A242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2273-99AE-41A6-97BF-B48F18FE2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65E40-7A78-40B2-94C6-834E7AB9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5758-3E2A-430D-B7C1-91EF41D8C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52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DB9AB-21E1-4DCF-8E79-E6CE5B3A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51881-8097-44A7-9B71-5C745047B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22F2F-7A8D-4C3A-A4AB-A802641B9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7851-19C3-46B6-AEDB-E25065B1A242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C464B-F317-4D30-B1E0-43977E82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57967-E0A9-42F9-B771-01E50F7E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5758-3E2A-430D-B7C1-91EF41D8C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24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0D45-FD37-45CA-B9DA-B471F3C1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72B3A-CAAF-4463-85CD-CA98D59FC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FDE1F-BF86-4C23-8363-6DB7F92AB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7851-19C3-46B6-AEDB-E25065B1A242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FC08D-5E4D-450F-8321-F7AF8AD2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CA897-05A9-43A4-9AE5-362C63C4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5758-3E2A-430D-B7C1-91EF41D8C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919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BFC6A-7A7C-4F69-A3AE-99E30FB3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35144-A666-486E-96C9-719D9C39A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D344A-1EB8-4B03-BE67-5A5E6EF3D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87E0E-1384-4C94-B4EE-F7B070634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7851-19C3-46B6-AEDB-E25065B1A242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B5504-2B5A-467B-8F8D-E24DB8E8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9F373-82DB-406D-9D20-BF73ECDA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5758-3E2A-430D-B7C1-91EF41D8C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753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6E75-E8D2-4C1C-B8E4-3D69A4274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E2B62-9560-4393-8BB1-608FEC58D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0D0A7-179A-439A-824C-6212A89B4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455FB2-FDFD-4CEF-B997-DD81048C6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110E30-8281-4676-B789-895FB521AA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E15F2B-4DD9-452B-A954-D9BE92D0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7851-19C3-46B6-AEDB-E25065B1A242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1285D0-9638-4CDA-8BC2-0427C3F6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60F8DB-8BAD-42E2-9449-4A33A3C86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5758-3E2A-430D-B7C1-91EF41D8C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217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738D-DE2C-49AE-8F5A-EA78CEE3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2911FA-0432-45D6-A830-89284002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7851-19C3-46B6-AEDB-E25065B1A242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8D8A1-6FDC-4ABF-8FCC-97069B8E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9FED8-3977-4186-ACBD-ED7FA5FB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5758-3E2A-430D-B7C1-91EF41D8C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438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06333-6190-492B-BCE6-B53743B2C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7851-19C3-46B6-AEDB-E25065B1A242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AC9214-A3ED-470E-B438-454433B2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D7B83-5009-4A29-8921-01E0363F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5758-3E2A-430D-B7C1-91EF41D8C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426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49DCC-F6B1-484B-9501-C708044B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7C04-2A3B-4F13-9872-F18335EAA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A8198-FE95-4259-9764-CEDDAEA83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EDB93-B51E-450C-8E91-E816BC2E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7851-19C3-46B6-AEDB-E25065B1A242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357A5-25CD-4FC1-843A-7DAAA909E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EBE9E-AFE3-443F-9F32-0A0CD4D8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5758-3E2A-430D-B7C1-91EF41D8C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139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40F7-0ECC-4660-B3F3-8C16FF541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FD11C-0FB0-43AD-A83A-C99E07E8A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14FB6-2411-4F0C-A822-F2706BAD0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4CFDC-2637-4E4F-AB5C-1A16A675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7851-19C3-46B6-AEDB-E25065B1A242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E2DDC-827C-4456-AB83-89CC89E9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10E85-6E7F-4A89-94CB-4DEBD5CF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5758-3E2A-430D-B7C1-91EF41D8C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353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EC123-AD2C-4DBC-824A-340EE69D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4D616-AC10-45DD-9D8E-0F32FA70F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60D31-C029-4EF0-921D-4E91699F9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F7851-19C3-46B6-AEDB-E25065B1A242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3F07B-9671-4F75-9EDF-C9BCF50B5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9F6B6-D14D-44C1-A5ED-900BAFE40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85758-3E2A-430D-B7C1-91EF41D8C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54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tterbridgecc.nhs.uk/charity/hom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B938-2773-45EA-AF94-00E5BBADAD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Sky dive for </a:t>
            </a:r>
            <a:r>
              <a:rPr lang="en-GB" b="1" dirty="0" err="1"/>
              <a:t>Clatterbridge</a:t>
            </a:r>
            <a:endParaRPr lang="en-GB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37E2D-C35D-432C-BF3C-D2B1F6560A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6600" dirty="0"/>
              <a:t>Mrs Ashcroft</a:t>
            </a:r>
          </a:p>
        </p:txBody>
      </p:sp>
    </p:spTree>
    <p:extLst>
      <p:ext uri="{BB962C8B-B14F-4D97-AF65-F5344CB8AC3E}">
        <p14:creationId xmlns:p14="http://schemas.microsoft.com/office/powerpoint/2010/main" val="217464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person, skiing&#10;&#10;Description generated with very high confidence">
            <a:extLst>
              <a:ext uri="{FF2B5EF4-FFF2-40B4-BE49-F238E27FC236}">
                <a16:creationId xmlns:a16="http://schemas.microsoft.com/office/drawing/2014/main" id="{DD582FE1-C1BC-40A5-BCA1-4301FACEB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7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flying through the air on top of a mountain&#10;&#10;Description generated with high confidence">
            <a:extLst>
              <a:ext uri="{FF2B5EF4-FFF2-40B4-BE49-F238E27FC236}">
                <a16:creationId xmlns:a16="http://schemas.microsoft.com/office/drawing/2014/main" id="{6BD865C2-C66A-4F2B-9695-3B51C938F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1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mountain&#10;&#10;Description generated with very high confidence">
            <a:extLst>
              <a:ext uri="{FF2B5EF4-FFF2-40B4-BE49-F238E27FC236}">
                <a16:creationId xmlns:a16="http://schemas.microsoft.com/office/drawing/2014/main" id="{217899EC-9BB0-4CF9-847D-2BC0F103E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flying, water&#10;&#10;Description generated with very high confidence">
            <a:extLst>
              <a:ext uri="{FF2B5EF4-FFF2-40B4-BE49-F238E27FC236}">
                <a16:creationId xmlns:a16="http://schemas.microsoft.com/office/drawing/2014/main" id="{1723DF77-7BD8-4A62-A154-D14766CA3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11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flying a kite in a field&#10;&#10;Description generated with very high confidence">
            <a:extLst>
              <a:ext uri="{FF2B5EF4-FFF2-40B4-BE49-F238E27FC236}">
                <a16:creationId xmlns:a16="http://schemas.microsoft.com/office/drawing/2014/main" id="{54BE9214-CD55-47CB-B9C3-A3A1CDFCF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90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field&#10;&#10;Description generated with very high confidence">
            <a:extLst>
              <a:ext uri="{FF2B5EF4-FFF2-40B4-BE49-F238E27FC236}">
                <a16:creationId xmlns:a16="http://schemas.microsoft.com/office/drawing/2014/main" id="{A03E99AE-4046-4BFF-B5EE-B0BD5DA8C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52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football ball on a field&#10;&#10;Description generated with high confidence">
            <a:extLst>
              <a:ext uri="{FF2B5EF4-FFF2-40B4-BE49-F238E27FC236}">
                <a16:creationId xmlns:a16="http://schemas.microsoft.com/office/drawing/2014/main" id="{968EAEBE-1C04-4D3E-9B3E-E350F8E4C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2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1A8E8E-D690-457C-9CE2-209096F8E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987" y="4714613"/>
            <a:ext cx="3623807" cy="19921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05E64D-0226-4772-A4B6-DF0BBF81FBE3}"/>
              </a:ext>
            </a:extLst>
          </p:cNvPr>
          <p:cNvSpPr txBox="1"/>
          <p:nvPr/>
        </p:nvSpPr>
        <p:spPr>
          <a:xfrm>
            <a:off x="1272073" y="419878"/>
            <a:ext cx="10363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If you would like further information about </a:t>
            </a:r>
            <a:r>
              <a:rPr lang="en-GB" sz="4000" b="1" dirty="0" err="1"/>
              <a:t>Clatterbridge</a:t>
            </a:r>
            <a:r>
              <a:rPr lang="en-GB" sz="4000" b="1" dirty="0"/>
              <a:t>, or if you would like to support their work, you may wish to look at the following website :</a:t>
            </a:r>
          </a:p>
          <a:p>
            <a:endParaRPr lang="en-GB" sz="4000" b="1" dirty="0"/>
          </a:p>
          <a:p>
            <a:r>
              <a:rPr lang="en-GB" sz="4000" b="1" dirty="0">
                <a:hlinkClick r:id="rId3"/>
              </a:rPr>
              <a:t>https://www.clatterbridgecc.nhs.uk/charity/home</a:t>
            </a:r>
            <a:r>
              <a:rPr lang="en-GB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2437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58E5FC-4C0C-4817-873B-B8487050B636}"/>
              </a:ext>
            </a:extLst>
          </p:cNvPr>
          <p:cNvSpPr txBox="1"/>
          <p:nvPr/>
        </p:nvSpPr>
        <p:spPr>
          <a:xfrm>
            <a:off x="886408" y="867747"/>
            <a:ext cx="107488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/>
              <a:t>Clatterbridge</a:t>
            </a:r>
            <a:r>
              <a:rPr lang="en-GB" sz="3600" b="1" dirty="0"/>
              <a:t> Cancer Care</a:t>
            </a:r>
            <a:endParaRPr lang="en-GB" sz="3600" dirty="0"/>
          </a:p>
          <a:p>
            <a:r>
              <a:rPr lang="en-GB" sz="3600" dirty="0"/>
              <a:t>Mrs Ashcroft took part in a sky dive from 15,000 feet in aid of </a:t>
            </a:r>
            <a:r>
              <a:rPr lang="en-GB" sz="3600" dirty="0" err="1"/>
              <a:t>Clatterbridge</a:t>
            </a:r>
            <a:r>
              <a:rPr lang="en-GB" sz="3600" dirty="0"/>
              <a:t> Cancer </a:t>
            </a:r>
            <a:r>
              <a:rPr lang="en-GB" sz="3600"/>
              <a:t>Care.Thank</a:t>
            </a:r>
            <a:r>
              <a:rPr lang="en-GB" sz="3600" dirty="0"/>
              <a:t> you to all those who have made donations via her Just Giving page; </a:t>
            </a:r>
            <a:r>
              <a:rPr lang="en-GB" sz="3600" u="sng" dirty="0">
                <a:solidFill>
                  <a:srgbClr val="FF0000"/>
                </a:solidFill>
              </a:rPr>
              <a:t>she has now raised well over £3,000</a:t>
            </a:r>
            <a:r>
              <a:rPr lang="en-GB" sz="3600" dirty="0"/>
              <a:t> for this worthy cause.   </a:t>
            </a:r>
          </a:p>
          <a:p>
            <a:endParaRPr lang="en-GB" sz="3600" dirty="0"/>
          </a:p>
          <a:p>
            <a:pPr algn="ctr"/>
            <a:r>
              <a:rPr lang="en-GB" sz="3600" dirty="0"/>
              <a:t>Well done Mrs Ashcroft!</a:t>
            </a:r>
          </a:p>
        </p:txBody>
      </p:sp>
      <p:pic>
        <p:nvPicPr>
          <p:cNvPr id="2" name="01 - 633 Squadron__ 633 Squadron_ Main Theme">
            <a:hlinkClick r:id="" action="ppaction://media"/>
            <a:extLst>
              <a:ext uri="{FF2B5EF4-FFF2-40B4-BE49-F238E27FC236}">
                <a16:creationId xmlns:a16="http://schemas.microsoft.com/office/drawing/2014/main" id="{C38A4757-3EB1-47D6-BEDD-DFE67B54D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5673" y="6160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dirt road&#10;&#10;Description generated with very high confidence">
            <a:extLst>
              <a:ext uri="{FF2B5EF4-FFF2-40B4-BE49-F238E27FC236}">
                <a16:creationId xmlns:a16="http://schemas.microsoft.com/office/drawing/2014/main" id="{BF25821C-575D-4E79-A82D-EC17B96FB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r="-2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7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that are standing in the grass&#10;&#10;Description generated with very high confidence">
            <a:extLst>
              <a:ext uri="{FF2B5EF4-FFF2-40B4-BE49-F238E27FC236}">
                <a16:creationId xmlns:a16="http://schemas.microsoft.com/office/drawing/2014/main" id="{0A8FC4A4-C4C3-491B-B0E2-D60988703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47" y="2313473"/>
            <a:ext cx="6816790" cy="4544527"/>
          </a:xfrm>
          <a:prstGeom prst="rect">
            <a:avLst/>
          </a:prstGeom>
        </p:spPr>
      </p:pic>
      <p:pic>
        <p:nvPicPr>
          <p:cNvPr id="5" name="Picture 4" descr="A airplane that is sitting in a field&#10;&#10;Description generated with high confidence">
            <a:extLst>
              <a:ext uri="{FF2B5EF4-FFF2-40B4-BE49-F238E27FC236}">
                <a16:creationId xmlns:a16="http://schemas.microsoft.com/office/drawing/2014/main" id="{68A0C05F-556E-429E-BD63-94EAD8510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9" y="163285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37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man, indoor, ceiling&#10;&#10;Description generated with very high confidence">
            <a:extLst>
              <a:ext uri="{FF2B5EF4-FFF2-40B4-BE49-F238E27FC236}">
                <a16:creationId xmlns:a16="http://schemas.microsoft.com/office/drawing/2014/main" id="{FC564A9B-182F-44F5-9E53-C711FB980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21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person, man&#10;&#10;Description generated with very high confidence">
            <a:extLst>
              <a:ext uri="{FF2B5EF4-FFF2-40B4-BE49-F238E27FC236}">
                <a16:creationId xmlns:a16="http://schemas.microsoft.com/office/drawing/2014/main" id="{6D756189-6463-40BD-AF7F-12EA05101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75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air, transport&#10;&#10;Description generated with very high confidence">
            <a:extLst>
              <a:ext uri="{FF2B5EF4-FFF2-40B4-BE49-F238E27FC236}">
                <a16:creationId xmlns:a16="http://schemas.microsoft.com/office/drawing/2014/main" id="{651F2F25-9EAC-4834-A6E4-50167972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7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e flying in the air&#10;&#10;Description generated with very high confidence">
            <a:extLst>
              <a:ext uri="{FF2B5EF4-FFF2-40B4-BE49-F238E27FC236}">
                <a16:creationId xmlns:a16="http://schemas.microsoft.com/office/drawing/2014/main" id="{5F2EBA8B-4147-40B1-B80C-6213237A2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7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flying, mountain&#10;&#10;Description generated with very high confidence">
            <a:extLst>
              <a:ext uri="{FF2B5EF4-FFF2-40B4-BE49-F238E27FC236}">
                <a16:creationId xmlns:a16="http://schemas.microsoft.com/office/drawing/2014/main" id="{38CF1B09-F47C-4368-B7F2-B24CFFF93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0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79</Words>
  <Application>Microsoft Office PowerPoint</Application>
  <PresentationFormat>Widescreen</PresentationFormat>
  <Paragraphs>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Sky dive for Clatterbridge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 dive for Clatterbridge</dc:title>
  <dc:creator>Helen McCahey</dc:creator>
  <cp:lastModifiedBy>Helen McCahey</cp:lastModifiedBy>
  <cp:revision>10</cp:revision>
  <dcterms:created xsi:type="dcterms:W3CDTF">2018-12-18T08:20:17Z</dcterms:created>
  <dcterms:modified xsi:type="dcterms:W3CDTF">2019-01-24T17:52:37Z</dcterms:modified>
</cp:coreProperties>
</file>