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58" r:id="rId14"/>
    <p:sldId id="25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78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6A64A-A175-4227-8F9B-A299E4ABC2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3357B1-F916-4F2F-BC97-96AEE5BBFD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AC496-032F-42A1-8E33-AF85E9148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5FCBE-1A70-4AA2-B1E4-E7CD594A1A74}" type="datetimeFigureOut">
              <a:rPr lang="en-GB" smtClean="0"/>
              <a:t>06/01/2019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4421D-EB94-426F-BAFA-320CB4BC7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49E73-5754-4638-A30F-5AFB2D80C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AC075-2B1D-47B7-A47F-7D45476F76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7257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65404-C807-4552-A6C7-15AA7B544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750707-0A25-4CDC-9B72-A998B18F24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47A90-4DFD-4F42-ADCF-4B1DFB1C4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5FCBE-1A70-4AA2-B1E4-E7CD594A1A74}" type="datetimeFigureOut">
              <a:rPr lang="en-GB" smtClean="0"/>
              <a:t>06/01/2019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47B5A-D30E-4E8D-AFE7-4C3861DF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D546B-51A3-4C23-AE16-60A61F78D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AC075-2B1D-47B7-A47F-7D45476F76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701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566AD7-5765-47F6-8EB4-17D83AB459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7785DA-2502-40F4-93A0-3D3A541AC3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B276C-AB21-4D25-A118-67DB0041D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5FCBE-1A70-4AA2-B1E4-E7CD594A1A74}" type="datetimeFigureOut">
              <a:rPr lang="en-GB" smtClean="0"/>
              <a:t>06/01/2019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A94B5-75A3-407A-8990-A5836CD92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000E4-2458-463A-9982-49814C659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AC075-2B1D-47B7-A47F-7D45476F76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745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EE967-784F-4127-B6F6-CCB52D1F1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BB2E1-9533-43E6-A76C-2433AFA5F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AD591-F1E5-4011-9455-AEC52749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5FCBE-1A70-4AA2-B1E4-E7CD594A1A74}" type="datetimeFigureOut">
              <a:rPr lang="en-GB" smtClean="0"/>
              <a:t>06/01/2019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9751F-05C1-45FC-B2F8-9CDF903A0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9FF89-983A-41B4-B5C4-D7AB27CBA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AC075-2B1D-47B7-A47F-7D45476F76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3955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0897B-29CE-4576-B638-5DE52C266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3A280A-F1BC-484C-9749-625DCD969A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5C4563-6A97-41C6-8F09-8EFAD7C0A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5FCBE-1A70-4AA2-B1E4-E7CD594A1A74}" type="datetimeFigureOut">
              <a:rPr lang="en-GB" smtClean="0"/>
              <a:t>06/01/2019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1010F-85E3-493D-AA01-CE930ABA8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30926-8FED-49EC-8A83-8EAF4D958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AC075-2B1D-47B7-A47F-7D45476F76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785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32B34-1D49-4706-AE17-76E0B6C7E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9F19B-7F41-4D1F-BFD4-9E62FCE2C4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467E1A-0A9A-4D24-B254-A323D0E99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310B95-D951-4EF6-B5FE-A75614A17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5FCBE-1A70-4AA2-B1E4-E7CD594A1A74}" type="datetimeFigureOut">
              <a:rPr lang="en-GB" smtClean="0"/>
              <a:t>06/01/2019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2C4424-6099-4D1F-9D40-2B25B1ABF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D2FCB6-CB91-4DC3-8321-8D947A688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AC075-2B1D-47B7-A47F-7D45476F76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761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B0892-E901-4604-86BD-7F83AEB7E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987911-7C09-4AC5-B8A7-CF14C6504B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D6A77-B509-4642-A181-BCD299CBA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41890E-4D4D-42D3-888E-75380B37E3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6E9DCB-4317-4B26-BA13-452C802C05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7AE254-D7B5-4692-9B4D-63990C84A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5FCBE-1A70-4AA2-B1E4-E7CD594A1A74}" type="datetimeFigureOut">
              <a:rPr lang="en-GB" smtClean="0"/>
              <a:t>06/01/2019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814185-61A0-43E6-A373-380DB9677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45FB40-E0ED-4D9C-9E04-995413D16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AC075-2B1D-47B7-A47F-7D45476F76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65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3F273-B017-40C1-8908-266A522AC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AC85FF-FA41-4135-BE4E-7B2E5D311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5FCBE-1A70-4AA2-B1E4-E7CD594A1A74}" type="datetimeFigureOut">
              <a:rPr lang="en-GB" smtClean="0"/>
              <a:t>06/01/2019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F32FDB-5F86-4EC9-BD97-3A764A204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7F1BA2-5CAE-4686-8040-880B5729F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AC075-2B1D-47B7-A47F-7D45476F76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328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0B731C-CFB2-4649-B442-214E9BF58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5FCBE-1A70-4AA2-B1E4-E7CD594A1A74}" type="datetimeFigureOut">
              <a:rPr lang="en-GB" smtClean="0"/>
              <a:t>06/01/2019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5FA0B2-A33B-45C1-B60F-684D7F6FF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E83751-E470-43C3-A3D7-EE2455180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AC075-2B1D-47B7-A47F-7D45476F76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258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90A29-98AE-48C4-BD6E-15F8DBC87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3C216-9A1B-4156-9988-0833ADA86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CA4BAE-EDA1-44B7-8238-58AF36CA44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7C614F-CD4B-4D97-894F-D443818DA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5FCBE-1A70-4AA2-B1E4-E7CD594A1A74}" type="datetimeFigureOut">
              <a:rPr lang="en-GB" smtClean="0"/>
              <a:t>06/01/2019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95291C-C5D1-4D61-ADDC-598D71166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001EE4-197E-48DE-A6EF-0FAA8B7FF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AC075-2B1D-47B7-A47F-7D45476F76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590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B2023-C037-4D58-89B3-39B6C5C08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5AEB82-AAD4-43F0-B909-B348E4D75E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BB4B53-DA9D-4875-8592-A3F48E7388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9A796-D9B7-45FD-95A7-0767EC1FC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5FCBE-1A70-4AA2-B1E4-E7CD594A1A74}" type="datetimeFigureOut">
              <a:rPr lang="en-GB" smtClean="0"/>
              <a:t>06/01/2019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49316C-5500-4FFF-817D-9C3443DEF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D2897E-646F-4E7E-844E-F038BFD7E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AC075-2B1D-47B7-A47F-7D45476F76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1890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F74164-DAF7-4DCB-B3C2-643226936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4CE32E-B428-4D1C-9AB5-3EE68C014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1055C-FB44-4F22-964A-707801A418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5FCBE-1A70-4AA2-B1E4-E7CD594A1A74}" type="datetimeFigureOut">
              <a:rPr lang="en-GB" smtClean="0"/>
              <a:t>06/01/2019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14DE7-A44D-448B-BB48-4625A6B794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0E125-9A25-4610-A7AA-389A0BDD48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AC075-2B1D-47B7-A47F-7D45476F76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924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hyperlink" Target="http://clamorworld.com/one-little-boy-in-a-very-vast-desert-heartbreaking-picture-of-four-year-old-syrian-refugee-child-who-had-been-separated-from-his-family/" TargetMode="Externa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youtube.com/watch?v=o_P9huLYmS0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Flickr_-_DVIDSHUB_-_Winter_Setting_in,_ISAF_Troops_Provide_Comfort_to_Afghan_Refugees_(Image_4_of_4).jpg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tkcochrane.blogspot.com/2015/09/syrian-exodus.html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EE7B4-C087-41BC-839F-FA59079BA6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00" y="889000"/>
            <a:ext cx="11430000" cy="1663699"/>
          </a:xfrm>
        </p:spPr>
        <p:txBody>
          <a:bodyPr>
            <a:noAutofit/>
          </a:bodyPr>
          <a:lstStyle/>
          <a:p>
            <a:r>
              <a:rPr lang="en-GB" sz="9600" b="1" dirty="0"/>
              <a:t>SHARE THE JOURNEY</a:t>
            </a:r>
          </a:p>
        </p:txBody>
      </p:sp>
      <p:pic>
        <p:nvPicPr>
          <p:cNvPr id="4" name="03 Storms In Africa">
            <a:hlinkClick r:id="" action="ppaction://media"/>
            <a:extLst>
              <a:ext uri="{FF2B5EF4-FFF2-40B4-BE49-F238E27FC236}">
                <a16:creationId xmlns:a16="http://schemas.microsoft.com/office/drawing/2014/main" id="{990FF97F-DF1D-4CE2-80D2-1ABE71F117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72631" y="61022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845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7C98C2-BC9D-4C32-A067-479FF35EA3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613" t="21389" r="37523" b="21389"/>
          <a:stretch/>
        </p:blipFill>
        <p:spPr>
          <a:xfrm>
            <a:off x="0" y="0"/>
            <a:ext cx="406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34D66F-AABC-4E96-B994-A5F6B2AD14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688" t="24444" r="38437" b="22593"/>
          <a:stretch/>
        </p:blipFill>
        <p:spPr>
          <a:xfrm>
            <a:off x="4196462" y="0"/>
            <a:ext cx="379907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7426BD-56DF-4380-9BEC-CF5BE66530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02" t="13732" r="43149" b="30786"/>
          <a:stretch/>
        </p:blipFill>
        <p:spPr>
          <a:xfrm>
            <a:off x="8128000" y="-759706"/>
            <a:ext cx="4063999" cy="761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98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DA51DA-FCBE-4C74-943E-C409CCA645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75" t="32381" r="35104" b="30555"/>
          <a:stretch/>
        </p:blipFill>
        <p:spPr>
          <a:xfrm>
            <a:off x="253037" y="-810"/>
            <a:ext cx="11685926" cy="685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118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CAAD30FB-5689-4FF9-8142-0E52B9B348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48" t="16758" r="28509" b="22448"/>
          <a:stretch/>
        </p:blipFill>
        <p:spPr>
          <a:xfrm>
            <a:off x="2094451" y="285225"/>
            <a:ext cx="8003097" cy="41693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219032-DE00-4F29-9521-7DF2B00DF81D}"/>
              </a:ext>
            </a:extLst>
          </p:cNvPr>
          <p:cNvSpPr txBox="1"/>
          <p:nvPr/>
        </p:nvSpPr>
        <p:spPr>
          <a:xfrm>
            <a:off x="427839" y="4899171"/>
            <a:ext cx="112412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Why do refugees leave their home? </a:t>
            </a:r>
          </a:p>
          <a:p>
            <a:pPr algn="ctr"/>
            <a:r>
              <a:rPr lang="en-GB" sz="3200" b="1" dirty="0"/>
              <a:t>Click on the picture to find out more.</a:t>
            </a:r>
          </a:p>
        </p:txBody>
      </p:sp>
    </p:spTree>
    <p:extLst>
      <p:ext uri="{BB962C8B-B14F-4D97-AF65-F5344CB8AC3E}">
        <p14:creationId xmlns:p14="http://schemas.microsoft.com/office/powerpoint/2010/main" val="811243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7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F6C0EA-5CEC-4423-8BD2-FCFF5A183389}"/>
              </a:ext>
            </a:extLst>
          </p:cNvPr>
          <p:cNvSpPr txBox="1"/>
          <p:nvPr/>
        </p:nvSpPr>
        <p:spPr>
          <a:xfrm>
            <a:off x="5019040" y="4887323"/>
            <a:ext cx="6807200" cy="15696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To find out more about SHARE THE JOURNEY, visit CAFOD, Share The Journey.</a:t>
            </a:r>
          </a:p>
        </p:txBody>
      </p:sp>
    </p:spTree>
    <p:extLst>
      <p:ext uri="{BB962C8B-B14F-4D97-AF65-F5344CB8AC3E}">
        <p14:creationId xmlns:p14="http://schemas.microsoft.com/office/powerpoint/2010/main" val="747794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C8A166-493F-47D6-9135-924F783416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26" b="40405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101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BEB0B6C-74DF-4165-93F5-00E1B2D4087A}"/>
              </a:ext>
            </a:extLst>
          </p:cNvPr>
          <p:cNvSpPr txBox="1"/>
          <p:nvPr/>
        </p:nvSpPr>
        <p:spPr>
          <a:xfrm>
            <a:off x="6226628" y="305068"/>
            <a:ext cx="5755341" cy="62478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The Pope has asked us to</a:t>
            </a:r>
          </a:p>
          <a:p>
            <a:pPr algn="ctr"/>
            <a:r>
              <a:rPr lang="en-GB" sz="4000" dirty="0"/>
              <a:t>take action on the refugee crisis and show our support for people forced to flee their homes.</a:t>
            </a:r>
          </a:p>
          <a:p>
            <a:pPr algn="ctr"/>
            <a:endParaRPr lang="en-GB" sz="4000" dirty="0"/>
          </a:p>
          <a:p>
            <a:pPr algn="ctr"/>
            <a:r>
              <a:rPr lang="en-GB" sz="4000" dirty="0"/>
              <a:t>We decided that we would join CAFOD and…</a:t>
            </a:r>
          </a:p>
          <a:p>
            <a:endParaRPr lang="en-GB" sz="4000" dirty="0"/>
          </a:p>
          <a:p>
            <a:pPr algn="ctr"/>
            <a:r>
              <a:rPr lang="en-GB" sz="4000" b="1" dirty="0"/>
              <a:t>SHARE THE JOURNEY</a:t>
            </a:r>
          </a:p>
        </p:txBody>
      </p:sp>
    </p:spTree>
    <p:extLst>
      <p:ext uri="{BB962C8B-B14F-4D97-AF65-F5344CB8AC3E}">
        <p14:creationId xmlns:p14="http://schemas.microsoft.com/office/powerpoint/2010/main" val="28815809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7000">
        <p15:prstTrans prst="pageCurlDouble"/>
      </p:transition>
    </mc:Choice>
    <mc:Fallback>
      <p:transition spd="slow" advClick="0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625AC7-5BD4-4497-B742-3666D31B53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959" t="26111" r="37812" b="42857"/>
          <a:stretch/>
        </p:blipFill>
        <p:spPr>
          <a:xfrm>
            <a:off x="5753100" y="962052"/>
            <a:ext cx="5902588" cy="44354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F2FA07-4694-4BDC-967E-1CCDEFC5A3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437" t="21296" r="38958" b="31297"/>
          <a:stretch/>
        </p:blipFill>
        <p:spPr>
          <a:xfrm>
            <a:off x="266699" y="317500"/>
            <a:ext cx="5156547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76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63386A-EAFA-480E-AAE3-209FD3C98B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59" t="22222" r="27678" b="21852"/>
          <a:stretch/>
        </p:blipFill>
        <p:spPr>
          <a:xfrm>
            <a:off x="1600201" y="97849"/>
            <a:ext cx="9183516" cy="666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27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A5F18C-FF6F-4948-A5BF-9E90233428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25" t="19630" r="27893" b="22963"/>
          <a:stretch/>
        </p:blipFill>
        <p:spPr>
          <a:xfrm>
            <a:off x="0" y="0"/>
            <a:ext cx="4860669" cy="3568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D192C1-4841-4DA9-BC14-3DF38B14B9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51" t="24814" r="28964" b="24074"/>
          <a:stretch/>
        </p:blipFill>
        <p:spPr>
          <a:xfrm>
            <a:off x="3789255" y="1066800"/>
            <a:ext cx="4613489" cy="4394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008298-9795-4213-A1A6-BD9A38DA03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021" t="27408" r="28826" b="23703"/>
          <a:stretch/>
        </p:blipFill>
        <p:spPr>
          <a:xfrm>
            <a:off x="7736625" y="3162300"/>
            <a:ext cx="4455374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98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4E59C5-0B1E-4C16-BEF0-F9F336E07A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26" t="20185" r="37642" b="22778"/>
          <a:stretch/>
        </p:blipFill>
        <p:spPr>
          <a:xfrm>
            <a:off x="88900" y="101600"/>
            <a:ext cx="4901590" cy="6489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642C91-DAD4-4F59-A5C2-79B60AE0DE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42" t="33333" r="38333" b="25000"/>
          <a:stretch/>
        </p:blipFill>
        <p:spPr>
          <a:xfrm>
            <a:off x="5194299" y="101600"/>
            <a:ext cx="6403171" cy="648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B8EA6-251D-4BD8-9F98-7FEC41E680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71" t="21481" r="28000" b="23333"/>
          <a:stretch/>
        </p:blipFill>
        <p:spPr>
          <a:xfrm>
            <a:off x="-1" y="-12700"/>
            <a:ext cx="6975189" cy="5067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44A1AE-D452-42D4-93FA-830AFF18A2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230" t="29714" r="37604" b="30370"/>
          <a:stretch/>
        </p:blipFill>
        <p:spPr>
          <a:xfrm>
            <a:off x="6975188" y="2095706"/>
            <a:ext cx="5216812" cy="484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07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313132-3B86-4F77-B710-71AF6523E2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54" t="21296" r="37857" b="22593"/>
          <a:stretch/>
        </p:blipFill>
        <p:spPr>
          <a:xfrm>
            <a:off x="0" y="0"/>
            <a:ext cx="5092700" cy="690199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681208D-B1DC-4BBE-9762-5F28FD11CB93}"/>
              </a:ext>
            </a:extLst>
          </p:cNvPr>
          <p:cNvSpPr/>
          <p:nvPr/>
        </p:nvSpPr>
        <p:spPr>
          <a:xfrm rot="10492323">
            <a:off x="9404808" y="2007756"/>
            <a:ext cx="258694" cy="347071"/>
          </a:xfrm>
          <a:prstGeom prst="ellipse">
            <a:avLst/>
          </a:prstGeom>
          <a:solidFill>
            <a:srgbClr val="0066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92B3B8-8374-4C8E-AD31-B372310607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445" t="17003" r="5115" b="8012"/>
          <a:stretch/>
        </p:blipFill>
        <p:spPr>
          <a:xfrm>
            <a:off x="6610525" y="55048"/>
            <a:ext cx="5393532" cy="680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07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F17FE1-B4EC-4A56-802B-BFD942FB10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229" t="21481" r="37321" b="23889"/>
          <a:stretch/>
        </p:blipFill>
        <p:spPr>
          <a:xfrm>
            <a:off x="0" y="0"/>
            <a:ext cx="545651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92FCEC-5222-4F72-82A2-53238E2EEB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289" t="30846" r="37812" b="40926"/>
          <a:stretch/>
        </p:blipFill>
        <p:spPr>
          <a:xfrm>
            <a:off x="5456509" y="0"/>
            <a:ext cx="72987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31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71</Words>
  <Application>Microsoft Office PowerPoint</Application>
  <PresentationFormat>Widescreen</PresentationFormat>
  <Paragraphs>10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SHARE THE JOURNEY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SHARE THE JOURNEY</dc:title>
  <dc:creator>Helen McCahey</dc:creator>
  <cp:lastModifiedBy>Helen McCahey</cp:lastModifiedBy>
  <cp:revision>23</cp:revision>
  <dcterms:created xsi:type="dcterms:W3CDTF">2018-12-19T12:08:06Z</dcterms:created>
  <dcterms:modified xsi:type="dcterms:W3CDTF">2019-01-06T15:10:28Z</dcterms:modified>
</cp:coreProperties>
</file>