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AB17-929F-4070-84A1-7DB3F0C68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9E8BE-E642-41DD-8121-E327D03FC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14039-468D-4594-9F66-4C62E155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83E5-24D8-4842-A359-DA182F22D6CA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E6C9A-9AE2-4609-81B8-41CCF291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8676B-B3D0-448D-A5E0-9F7EF30C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7AD8-2646-47AE-8F79-93D5FD05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0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9388-6F6A-4A86-AEDF-75FE86B0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06E1D-FF46-4A96-8702-B063EF2C0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E52ED-382F-48BB-9AB0-4B99AF59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83E5-24D8-4842-A359-DA182F22D6CA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A0517-A083-4F27-9878-36310B41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33CB4-1498-4157-9CD1-8A8D0C92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7AD8-2646-47AE-8F79-93D5FD05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DDF6A-DB4A-47A0-A177-EEE6CFDE4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B33C7-74C8-47A4-B55D-022A13C23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516BA-0F0C-4CB2-8F5F-F3FFC0F3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83E5-24D8-4842-A359-DA182F22D6CA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55422-214F-4F5F-8F97-55EDA736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49642-E034-4481-80C1-E9232D39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7AD8-2646-47AE-8F79-93D5FD05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3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7777-FC3C-4CFD-A16E-9DA1E144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9C2C3-3B6E-4BB8-80F3-0C0274BCF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E-07F5-4B95-A8DB-CECD7C72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83E5-24D8-4842-A359-DA182F22D6CA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E40A4-E5FB-43A0-A254-1E84F4A8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F360C-47AC-4DC2-912B-C481BA00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7AD8-2646-47AE-8F79-93D5FD05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77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18E7-DFF6-4B95-B275-08226B90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F2896-F827-422D-8620-9E9280B1A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0ACE7-FA7C-4AD0-A1B3-07BE5D6D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83E5-24D8-4842-A359-DA182F22D6CA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D2109-0BEB-408C-B156-39F4815A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0F6BB-9629-4BCC-9912-86E922F5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7AD8-2646-47AE-8F79-93D5FD05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3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3991-99BD-4539-B614-37A1D958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4E180-B2E5-44A8-B48A-DDBE1937F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B849A-EF5B-497C-AE79-4D12C9BE8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D47DB-1714-4091-9393-223C1D8B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83E5-24D8-4842-A359-DA182F22D6CA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0E38D-39B0-4979-AA89-5998E7B4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3E7F0-E8FB-4EAA-B234-931555F2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7AD8-2646-47AE-8F79-93D5FD05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02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5640-A671-4DE7-BCEB-4D916CC8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38480-A4C4-4ED1-9A8C-73CE302DB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DB220-EE8E-4591-901B-5E954A574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981E2-746D-4E7E-AF86-AABF3A32E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579EA-B027-4564-AF94-478AC7B43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E07B6F-57ED-4EE0-B929-FB957FF1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83E5-24D8-4842-A359-DA182F22D6CA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494F6B-A13D-4C41-B5C7-E603B3FF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5532B-5F2A-46AF-9395-B8BDD23C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7AD8-2646-47AE-8F79-93D5FD05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2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17F0-2A28-406C-85E3-6A6CB503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9B90A-B9A5-4AF5-BCF9-41E6D700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83E5-24D8-4842-A359-DA182F22D6CA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BC3F1-5849-42C8-AF03-2C9BD77D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E3A12-6676-441A-896E-C81BB6E2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7AD8-2646-47AE-8F79-93D5FD05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6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B0DA6-0225-455E-B6CB-F3F20E4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83E5-24D8-4842-A359-DA182F22D6CA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545EE-6EDB-4D03-B54D-01829D33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E0117-0BF7-4C81-9A93-6FD2428E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7AD8-2646-47AE-8F79-93D5FD05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4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E769B-6984-4739-A868-FD5207EF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4656D-196C-42E6-B871-2C5EF70E9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FD45C-5541-4ED4-B593-58D82AC38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A21AD-6A48-46C7-BB9B-428AACE0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83E5-24D8-4842-A359-DA182F22D6CA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2AB5A-940F-4B09-899C-16876763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D4017-5ECA-4849-A1A1-EA4FC8B5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7AD8-2646-47AE-8F79-93D5FD05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26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04DB-C31C-4F76-8C9D-E20DEC27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C64540-CB67-4034-8C92-461CA2BA1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93460-EA23-4EB1-A8A5-957AA0037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08EAC-E519-472D-9C44-1E1F2BA2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83E5-24D8-4842-A359-DA182F22D6CA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75016-ADCA-4AFF-B34F-0A045633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DD2A9-73CC-45F8-91A7-413589A1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7AD8-2646-47AE-8F79-93D5FD05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1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F31D2-AF6A-494B-B0BF-26D80813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9E22A-774F-4477-890C-CD9B73C9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C7834-ADBE-44A2-83DA-3B42A22C5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83E5-24D8-4842-A359-DA182F22D6CA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9E14-8320-4199-B686-30ECAA1DD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33B0-7918-47DD-A443-2CECADBF2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7AD8-2646-47AE-8F79-93D5FD05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3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D12-6146-4688-8602-7F5F89AAD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Resilience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8F30-0BCD-4745-9A15-BD1BD7EE8F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i="1" dirty="0"/>
              <a:t>OR</a:t>
            </a:r>
          </a:p>
          <a:p>
            <a:r>
              <a:rPr lang="en-GB" sz="4000" i="1" dirty="0"/>
              <a:t>…how to bounce back!</a:t>
            </a:r>
          </a:p>
        </p:txBody>
      </p:sp>
    </p:spTree>
    <p:extLst>
      <p:ext uri="{BB962C8B-B14F-4D97-AF65-F5344CB8AC3E}">
        <p14:creationId xmlns:p14="http://schemas.microsoft.com/office/powerpoint/2010/main" val="47478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1907E7-BD3F-48A3-BDE5-60B95F84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RESILIENCE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92AE23-804A-4389-941C-95D99443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1375"/>
          </a:xfrm>
        </p:spPr>
        <p:txBody>
          <a:bodyPr/>
          <a:lstStyle/>
          <a:p>
            <a:r>
              <a:rPr lang="en-GB" dirty="0"/>
              <a:t>Resilience is an important part of our learning but it is not always easy to be resilient.</a:t>
            </a:r>
          </a:p>
          <a:p>
            <a:r>
              <a:rPr lang="en-GB" dirty="0"/>
              <a:t>We have been sharing lots of ideas in class to help us with resilience</a:t>
            </a:r>
          </a:p>
          <a:p>
            <a:r>
              <a:rPr lang="en-GB" dirty="0"/>
              <a:t>During Resilience Week, students from Hope University worked with Resilience Ambassadors from each class.</a:t>
            </a:r>
          </a:p>
          <a:p>
            <a:r>
              <a:rPr lang="en-GB" dirty="0"/>
              <a:t>The Ambassadors helped to support their classmates and shared their new ideas.</a:t>
            </a:r>
          </a:p>
        </p:txBody>
      </p:sp>
    </p:spTree>
    <p:extLst>
      <p:ext uri="{BB962C8B-B14F-4D97-AF65-F5344CB8AC3E}">
        <p14:creationId xmlns:p14="http://schemas.microsoft.com/office/powerpoint/2010/main" val="388186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E1FEC1-2FC2-496B-A39C-FB2FC46E3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0" r="6940" b="1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86A325-5702-471E-B022-5E6EE99A5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79" t="20185" r="27572" b="23148"/>
          <a:stretch/>
        </p:blipFill>
        <p:spPr>
          <a:xfrm>
            <a:off x="1739900" y="8201"/>
            <a:ext cx="9004300" cy="668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5F2362-E3B7-4BED-B052-A729229BE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58" t="20371" r="28229" b="22593"/>
          <a:stretch/>
        </p:blipFill>
        <p:spPr>
          <a:xfrm>
            <a:off x="1511300" y="-13473"/>
            <a:ext cx="9169400" cy="687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848423-3FA1-46F9-95BE-23CF03E79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4" t="21111" r="27604" b="22222"/>
          <a:stretch/>
        </p:blipFill>
        <p:spPr>
          <a:xfrm>
            <a:off x="1485900" y="60705"/>
            <a:ext cx="9321800" cy="68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6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BDB22-FCA3-44FB-AD9E-52D05CCC4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0" t="21667" r="28542" b="24259"/>
          <a:stretch/>
        </p:blipFill>
        <p:spPr>
          <a:xfrm>
            <a:off x="1418833" y="0"/>
            <a:ext cx="9629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3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CC17FF-684F-4FDB-805D-EACF3CFE1A83}"/>
              </a:ext>
            </a:extLst>
          </p:cNvPr>
          <p:cNvPicPr/>
          <p:nvPr/>
        </p:nvPicPr>
        <p:blipFill rotWithShape="1">
          <a:blip r:embed="rId2"/>
          <a:srcRect l="39719" t="23045" r="37846" b="23774"/>
          <a:stretch/>
        </p:blipFill>
        <p:spPr bwMode="auto">
          <a:xfrm>
            <a:off x="3174274" y="222069"/>
            <a:ext cx="7014755" cy="6635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060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8637FB-1AE3-49E5-B49A-A48B89E59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-35818"/>
            <a:ext cx="5761264" cy="68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1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:pull/>
      </p:transition>
    </mc:Choice>
    <mc:Fallback>
      <p:transition spd="slow" advClick="0" advTm="4000">
        <p:pull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71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Resilience week</vt:lpstr>
      <vt:lpstr>RESILIENCE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McCahey</dc:creator>
  <cp:lastModifiedBy>Helen McCahey</cp:lastModifiedBy>
  <cp:revision>4</cp:revision>
  <dcterms:created xsi:type="dcterms:W3CDTF">2018-12-19T14:54:01Z</dcterms:created>
  <dcterms:modified xsi:type="dcterms:W3CDTF">2018-12-19T15:21:53Z</dcterms:modified>
</cp:coreProperties>
</file>