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60" r:id="rId4"/>
    <p:sldId id="261" r:id="rId5"/>
    <p:sldId id="262" r:id="rId6"/>
    <p:sldId id="264" r:id="rId7"/>
    <p:sldId id="265" r:id="rId8"/>
    <p:sldId id="266" r:id="rId9"/>
    <p:sldId id="267" r:id="rId10"/>
    <p:sldId id="269" r:id="rId11"/>
    <p:sldId id="270" r:id="rId12"/>
    <p:sldId id="272" r:id="rId13"/>
  </p:sldIdLst>
  <p:sldSz cx="12192000" cy="6858000"/>
  <p:notesSz cx="6858000" cy="9144000"/>
  <p:photoAlbum/>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B812-A4E9-462A-BB45-FE0964828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9917D0-0925-4D68-9DC2-FFE0568F6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97486B-6E9E-46DC-B3D1-501A542781D6}"/>
              </a:ext>
            </a:extLst>
          </p:cNvPr>
          <p:cNvSpPr>
            <a:spLocks noGrp="1"/>
          </p:cNvSpPr>
          <p:nvPr>
            <p:ph type="dt" sz="half" idx="10"/>
          </p:nvPr>
        </p:nvSpPr>
        <p:spPr/>
        <p:txBody>
          <a:bodyPr/>
          <a:lstStyle>
            <a:lvl1pPr>
              <a:defRPr/>
            </a:lvl1pPr>
          </a:lstStyle>
          <a:p>
            <a:pPr>
              <a:defRPr/>
            </a:pPr>
            <a:fld id="{574EA36D-33F1-463F-8011-90C97C93FF62}" type="datetimeFigureOut">
              <a:rPr lang="en-GB"/>
              <a:pPr>
                <a:defRPr/>
              </a:pPr>
              <a:t>18/12/2018</a:t>
            </a:fld>
            <a:endParaRPr lang="en-GB"/>
          </a:p>
        </p:txBody>
      </p:sp>
      <p:sp>
        <p:nvSpPr>
          <p:cNvPr id="5" name="Footer Placeholder 4">
            <a:extLst>
              <a:ext uri="{FF2B5EF4-FFF2-40B4-BE49-F238E27FC236}">
                <a16:creationId xmlns:a16="http://schemas.microsoft.com/office/drawing/2014/main" id="{15D09BD6-AC87-4266-B406-FF0FAEFB1F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2EF975-EEE8-4B13-9848-79A2D111F60E}"/>
              </a:ext>
            </a:extLst>
          </p:cNvPr>
          <p:cNvSpPr>
            <a:spLocks noGrp="1"/>
          </p:cNvSpPr>
          <p:nvPr>
            <p:ph type="sldNum" sz="quarter" idx="12"/>
          </p:nvPr>
        </p:nvSpPr>
        <p:spPr/>
        <p:txBody>
          <a:bodyPr/>
          <a:lstStyle>
            <a:lvl1pPr>
              <a:defRPr/>
            </a:lvl1pPr>
          </a:lstStyle>
          <a:p>
            <a:pPr>
              <a:defRPr/>
            </a:pPr>
            <a:fld id="{3715F9AF-1C2C-4069-8C7E-4414E5825CF3}" type="slidenum">
              <a:rPr lang="en-GB"/>
              <a:pPr>
                <a:defRPr/>
              </a:pPr>
              <a:t>‹#›</a:t>
            </a:fld>
            <a:endParaRPr lang="en-GB"/>
          </a:p>
        </p:txBody>
      </p:sp>
    </p:spTree>
    <p:extLst>
      <p:ext uri="{BB962C8B-B14F-4D97-AF65-F5344CB8AC3E}">
        <p14:creationId xmlns:p14="http://schemas.microsoft.com/office/powerpoint/2010/main" val="125906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8D11-D2FC-4312-970A-B877FAECE3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C7FDBB-2E16-41D9-8F7C-091EED0351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8EFD2C-7982-4541-9D45-73A9D325B3D9}"/>
              </a:ext>
            </a:extLst>
          </p:cNvPr>
          <p:cNvSpPr>
            <a:spLocks noGrp="1"/>
          </p:cNvSpPr>
          <p:nvPr>
            <p:ph type="dt" sz="half" idx="10"/>
          </p:nvPr>
        </p:nvSpPr>
        <p:spPr/>
        <p:txBody>
          <a:bodyPr/>
          <a:lstStyle>
            <a:lvl1pPr>
              <a:defRPr/>
            </a:lvl1pPr>
          </a:lstStyle>
          <a:p>
            <a:pPr>
              <a:defRPr/>
            </a:pPr>
            <a:fld id="{05DE8DA2-7586-4F23-B629-72E7A5A1B900}" type="datetimeFigureOut">
              <a:rPr lang="en-GB"/>
              <a:pPr>
                <a:defRPr/>
              </a:pPr>
              <a:t>18/12/2018</a:t>
            </a:fld>
            <a:endParaRPr lang="en-GB"/>
          </a:p>
        </p:txBody>
      </p:sp>
      <p:sp>
        <p:nvSpPr>
          <p:cNvPr id="5" name="Footer Placeholder 4">
            <a:extLst>
              <a:ext uri="{FF2B5EF4-FFF2-40B4-BE49-F238E27FC236}">
                <a16:creationId xmlns:a16="http://schemas.microsoft.com/office/drawing/2014/main" id="{0EF97BB6-95A9-49F5-A4CF-A0CCA7B7F5A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9CE4725-1889-4C8D-B829-7C362F8796A3}"/>
              </a:ext>
            </a:extLst>
          </p:cNvPr>
          <p:cNvSpPr>
            <a:spLocks noGrp="1"/>
          </p:cNvSpPr>
          <p:nvPr>
            <p:ph type="sldNum" sz="quarter" idx="12"/>
          </p:nvPr>
        </p:nvSpPr>
        <p:spPr/>
        <p:txBody>
          <a:bodyPr/>
          <a:lstStyle>
            <a:lvl1pPr>
              <a:defRPr/>
            </a:lvl1pPr>
          </a:lstStyle>
          <a:p>
            <a:pPr>
              <a:defRPr/>
            </a:pPr>
            <a:fld id="{0660D303-5B44-40FC-B831-3F5D53BE5631}" type="slidenum">
              <a:rPr lang="en-GB"/>
              <a:pPr>
                <a:defRPr/>
              </a:pPr>
              <a:t>‹#›</a:t>
            </a:fld>
            <a:endParaRPr lang="en-GB"/>
          </a:p>
        </p:txBody>
      </p:sp>
    </p:spTree>
    <p:extLst>
      <p:ext uri="{BB962C8B-B14F-4D97-AF65-F5344CB8AC3E}">
        <p14:creationId xmlns:p14="http://schemas.microsoft.com/office/powerpoint/2010/main" val="5437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C20650-4164-4470-A2DF-A3739AB2BB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A58C6B-059A-4AD3-B620-262091AD21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CCB72F-1081-4FCC-9458-8032D003AE82}"/>
              </a:ext>
            </a:extLst>
          </p:cNvPr>
          <p:cNvSpPr>
            <a:spLocks noGrp="1"/>
          </p:cNvSpPr>
          <p:nvPr>
            <p:ph type="dt" sz="half" idx="10"/>
          </p:nvPr>
        </p:nvSpPr>
        <p:spPr/>
        <p:txBody>
          <a:bodyPr/>
          <a:lstStyle>
            <a:lvl1pPr>
              <a:defRPr/>
            </a:lvl1pPr>
          </a:lstStyle>
          <a:p>
            <a:pPr>
              <a:defRPr/>
            </a:pPr>
            <a:fld id="{CD4593DB-8045-419E-9857-518A89FBA511}" type="datetimeFigureOut">
              <a:rPr lang="en-GB"/>
              <a:pPr>
                <a:defRPr/>
              </a:pPr>
              <a:t>18/12/2018</a:t>
            </a:fld>
            <a:endParaRPr lang="en-GB"/>
          </a:p>
        </p:txBody>
      </p:sp>
      <p:sp>
        <p:nvSpPr>
          <p:cNvPr id="5" name="Footer Placeholder 4">
            <a:extLst>
              <a:ext uri="{FF2B5EF4-FFF2-40B4-BE49-F238E27FC236}">
                <a16:creationId xmlns:a16="http://schemas.microsoft.com/office/drawing/2014/main" id="{5487FA78-E707-46AC-8494-A94A82780E8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4839D19-FB85-4ED4-801A-F7DF8A2E836F}"/>
              </a:ext>
            </a:extLst>
          </p:cNvPr>
          <p:cNvSpPr>
            <a:spLocks noGrp="1"/>
          </p:cNvSpPr>
          <p:nvPr>
            <p:ph type="sldNum" sz="quarter" idx="12"/>
          </p:nvPr>
        </p:nvSpPr>
        <p:spPr/>
        <p:txBody>
          <a:bodyPr/>
          <a:lstStyle>
            <a:lvl1pPr>
              <a:defRPr/>
            </a:lvl1pPr>
          </a:lstStyle>
          <a:p>
            <a:pPr>
              <a:defRPr/>
            </a:pPr>
            <a:fld id="{BF16160C-B89A-4EF7-A4A4-E0F5B8164E74}" type="slidenum">
              <a:rPr lang="en-GB"/>
              <a:pPr>
                <a:defRPr/>
              </a:pPr>
              <a:t>‹#›</a:t>
            </a:fld>
            <a:endParaRPr lang="en-GB"/>
          </a:p>
        </p:txBody>
      </p:sp>
    </p:spTree>
    <p:extLst>
      <p:ext uri="{BB962C8B-B14F-4D97-AF65-F5344CB8AC3E}">
        <p14:creationId xmlns:p14="http://schemas.microsoft.com/office/powerpoint/2010/main" val="55735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2A4B-3B7A-44EA-B88E-2F46593CEF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CDB3B5-F950-4EE2-AC10-427C62C90F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DDB648-BD80-40CC-9AE9-A3D057BD996D}"/>
              </a:ext>
            </a:extLst>
          </p:cNvPr>
          <p:cNvSpPr>
            <a:spLocks noGrp="1"/>
          </p:cNvSpPr>
          <p:nvPr>
            <p:ph type="dt" sz="half" idx="10"/>
          </p:nvPr>
        </p:nvSpPr>
        <p:spPr/>
        <p:txBody>
          <a:bodyPr/>
          <a:lstStyle>
            <a:lvl1pPr>
              <a:defRPr/>
            </a:lvl1pPr>
          </a:lstStyle>
          <a:p>
            <a:pPr>
              <a:defRPr/>
            </a:pPr>
            <a:fld id="{9FA4D7B5-FC6D-4AFF-9543-F851FD0C5335}" type="datetimeFigureOut">
              <a:rPr lang="en-GB"/>
              <a:pPr>
                <a:defRPr/>
              </a:pPr>
              <a:t>18/12/2018</a:t>
            </a:fld>
            <a:endParaRPr lang="en-GB"/>
          </a:p>
        </p:txBody>
      </p:sp>
      <p:sp>
        <p:nvSpPr>
          <p:cNvPr id="5" name="Footer Placeholder 4">
            <a:extLst>
              <a:ext uri="{FF2B5EF4-FFF2-40B4-BE49-F238E27FC236}">
                <a16:creationId xmlns:a16="http://schemas.microsoft.com/office/drawing/2014/main" id="{C1745BFC-D661-4257-B906-E36A90983F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F70A96-6B4B-451A-A00E-39C706E57CEC}"/>
              </a:ext>
            </a:extLst>
          </p:cNvPr>
          <p:cNvSpPr>
            <a:spLocks noGrp="1"/>
          </p:cNvSpPr>
          <p:nvPr>
            <p:ph type="sldNum" sz="quarter" idx="12"/>
          </p:nvPr>
        </p:nvSpPr>
        <p:spPr/>
        <p:txBody>
          <a:bodyPr/>
          <a:lstStyle>
            <a:lvl1pPr>
              <a:defRPr/>
            </a:lvl1pPr>
          </a:lstStyle>
          <a:p>
            <a:pPr>
              <a:defRPr/>
            </a:pPr>
            <a:fld id="{E4DD1039-69AA-4E6B-990A-E47334C7BAB5}" type="slidenum">
              <a:rPr lang="en-GB"/>
              <a:pPr>
                <a:defRPr/>
              </a:pPr>
              <a:t>‹#›</a:t>
            </a:fld>
            <a:endParaRPr lang="en-GB"/>
          </a:p>
        </p:txBody>
      </p:sp>
    </p:spTree>
    <p:extLst>
      <p:ext uri="{BB962C8B-B14F-4D97-AF65-F5344CB8AC3E}">
        <p14:creationId xmlns:p14="http://schemas.microsoft.com/office/powerpoint/2010/main" val="365371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631A-B82C-43ED-BA60-C6ED9FB166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A4A575-3D77-4605-8C6B-2664CB65B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B90CBE4-1BBB-40B5-8B60-5C190159ED58}"/>
              </a:ext>
            </a:extLst>
          </p:cNvPr>
          <p:cNvSpPr>
            <a:spLocks noGrp="1"/>
          </p:cNvSpPr>
          <p:nvPr>
            <p:ph type="dt" sz="half" idx="10"/>
          </p:nvPr>
        </p:nvSpPr>
        <p:spPr/>
        <p:txBody>
          <a:bodyPr/>
          <a:lstStyle>
            <a:lvl1pPr>
              <a:defRPr/>
            </a:lvl1pPr>
          </a:lstStyle>
          <a:p>
            <a:pPr>
              <a:defRPr/>
            </a:pPr>
            <a:fld id="{927895EF-FA62-43D2-9FD0-419A09D80BDC}" type="datetimeFigureOut">
              <a:rPr lang="en-GB"/>
              <a:pPr>
                <a:defRPr/>
              </a:pPr>
              <a:t>18/12/2018</a:t>
            </a:fld>
            <a:endParaRPr lang="en-GB"/>
          </a:p>
        </p:txBody>
      </p:sp>
      <p:sp>
        <p:nvSpPr>
          <p:cNvPr id="5" name="Footer Placeholder 4">
            <a:extLst>
              <a:ext uri="{FF2B5EF4-FFF2-40B4-BE49-F238E27FC236}">
                <a16:creationId xmlns:a16="http://schemas.microsoft.com/office/drawing/2014/main" id="{8016CFD7-CA6F-44C2-8C4D-1DB95F85041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37F4E6-E93B-4EE5-A723-A92476DDC588}"/>
              </a:ext>
            </a:extLst>
          </p:cNvPr>
          <p:cNvSpPr>
            <a:spLocks noGrp="1"/>
          </p:cNvSpPr>
          <p:nvPr>
            <p:ph type="sldNum" sz="quarter" idx="12"/>
          </p:nvPr>
        </p:nvSpPr>
        <p:spPr/>
        <p:txBody>
          <a:bodyPr/>
          <a:lstStyle>
            <a:lvl1pPr>
              <a:defRPr/>
            </a:lvl1pPr>
          </a:lstStyle>
          <a:p>
            <a:pPr>
              <a:defRPr/>
            </a:pPr>
            <a:fld id="{134E5E05-4E4B-4119-9D01-AF70AC1768C2}" type="slidenum">
              <a:rPr lang="en-GB"/>
              <a:pPr>
                <a:defRPr/>
              </a:pPr>
              <a:t>‹#›</a:t>
            </a:fld>
            <a:endParaRPr lang="en-GB"/>
          </a:p>
        </p:txBody>
      </p:sp>
    </p:spTree>
    <p:extLst>
      <p:ext uri="{BB962C8B-B14F-4D97-AF65-F5344CB8AC3E}">
        <p14:creationId xmlns:p14="http://schemas.microsoft.com/office/powerpoint/2010/main" val="191933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8936-ED03-4F48-A5AB-785F2554B0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73A58-AFFD-4D18-BCD0-9B37102C80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7097E8-B6BA-47A4-865A-4128A3FEC1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08CE5A5-641E-4D94-A569-A0F2C4B35E51}"/>
              </a:ext>
            </a:extLst>
          </p:cNvPr>
          <p:cNvSpPr>
            <a:spLocks noGrp="1"/>
          </p:cNvSpPr>
          <p:nvPr>
            <p:ph type="dt" sz="half" idx="10"/>
          </p:nvPr>
        </p:nvSpPr>
        <p:spPr/>
        <p:txBody>
          <a:bodyPr/>
          <a:lstStyle>
            <a:lvl1pPr>
              <a:defRPr/>
            </a:lvl1pPr>
          </a:lstStyle>
          <a:p>
            <a:pPr>
              <a:defRPr/>
            </a:pPr>
            <a:fld id="{CF5EA9C3-7E1A-4453-BBC1-010E87995E9B}" type="datetimeFigureOut">
              <a:rPr lang="en-GB"/>
              <a:pPr>
                <a:defRPr/>
              </a:pPr>
              <a:t>18/12/2018</a:t>
            </a:fld>
            <a:endParaRPr lang="en-GB"/>
          </a:p>
        </p:txBody>
      </p:sp>
      <p:sp>
        <p:nvSpPr>
          <p:cNvPr id="6" name="Footer Placeholder 4">
            <a:extLst>
              <a:ext uri="{FF2B5EF4-FFF2-40B4-BE49-F238E27FC236}">
                <a16:creationId xmlns:a16="http://schemas.microsoft.com/office/drawing/2014/main" id="{65CD0EB3-6950-4D1B-BF00-6039851F4B4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34B9EA0-F728-4FDC-A47D-CDE5482F6574}"/>
              </a:ext>
            </a:extLst>
          </p:cNvPr>
          <p:cNvSpPr>
            <a:spLocks noGrp="1"/>
          </p:cNvSpPr>
          <p:nvPr>
            <p:ph type="sldNum" sz="quarter" idx="12"/>
          </p:nvPr>
        </p:nvSpPr>
        <p:spPr/>
        <p:txBody>
          <a:bodyPr/>
          <a:lstStyle>
            <a:lvl1pPr>
              <a:defRPr/>
            </a:lvl1pPr>
          </a:lstStyle>
          <a:p>
            <a:pPr>
              <a:defRPr/>
            </a:pPr>
            <a:fld id="{639901B4-91F0-4FB7-8ECB-F19AAE75FEE5}" type="slidenum">
              <a:rPr lang="en-GB"/>
              <a:pPr>
                <a:defRPr/>
              </a:pPr>
              <a:t>‹#›</a:t>
            </a:fld>
            <a:endParaRPr lang="en-GB"/>
          </a:p>
        </p:txBody>
      </p:sp>
    </p:spTree>
    <p:extLst>
      <p:ext uri="{BB962C8B-B14F-4D97-AF65-F5344CB8AC3E}">
        <p14:creationId xmlns:p14="http://schemas.microsoft.com/office/powerpoint/2010/main" val="27649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8BCF-221A-4C93-90C5-7459D03469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A50DA3-BFDA-4D5B-B2AA-EF270FEA4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5E046E-C718-49A6-BE4D-F7FA516051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771864-BA7E-4563-96FE-23C9FAEE8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E05712-969A-4F31-B025-A058F27CFF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FE801A4-EA6A-4CC6-AB6F-057C7BEAD86D}"/>
              </a:ext>
            </a:extLst>
          </p:cNvPr>
          <p:cNvSpPr>
            <a:spLocks noGrp="1"/>
          </p:cNvSpPr>
          <p:nvPr>
            <p:ph type="dt" sz="half" idx="10"/>
          </p:nvPr>
        </p:nvSpPr>
        <p:spPr/>
        <p:txBody>
          <a:bodyPr/>
          <a:lstStyle>
            <a:lvl1pPr>
              <a:defRPr/>
            </a:lvl1pPr>
          </a:lstStyle>
          <a:p>
            <a:pPr>
              <a:defRPr/>
            </a:pPr>
            <a:fld id="{0B5849FF-C50E-45BB-BC59-28DEB0A4BF14}" type="datetimeFigureOut">
              <a:rPr lang="en-GB"/>
              <a:pPr>
                <a:defRPr/>
              </a:pPr>
              <a:t>18/12/2018</a:t>
            </a:fld>
            <a:endParaRPr lang="en-GB"/>
          </a:p>
        </p:txBody>
      </p:sp>
      <p:sp>
        <p:nvSpPr>
          <p:cNvPr id="8" name="Footer Placeholder 4">
            <a:extLst>
              <a:ext uri="{FF2B5EF4-FFF2-40B4-BE49-F238E27FC236}">
                <a16:creationId xmlns:a16="http://schemas.microsoft.com/office/drawing/2014/main" id="{ABC6B841-53DF-4EB7-8F20-32369B4D162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DB3EDFF5-753D-4EE6-8A77-9EF2804CB78E}"/>
              </a:ext>
            </a:extLst>
          </p:cNvPr>
          <p:cNvSpPr>
            <a:spLocks noGrp="1"/>
          </p:cNvSpPr>
          <p:nvPr>
            <p:ph type="sldNum" sz="quarter" idx="12"/>
          </p:nvPr>
        </p:nvSpPr>
        <p:spPr/>
        <p:txBody>
          <a:bodyPr/>
          <a:lstStyle>
            <a:lvl1pPr>
              <a:defRPr/>
            </a:lvl1pPr>
          </a:lstStyle>
          <a:p>
            <a:pPr>
              <a:defRPr/>
            </a:pPr>
            <a:fld id="{B566550A-F78D-4EE8-819D-864C9F7E5042}" type="slidenum">
              <a:rPr lang="en-GB"/>
              <a:pPr>
                <a:defRPr/>
              </a:pPr>
              <a:t>‹#›</a:t>
            </a:fld>
            <a:endParaRPr lang="en-GB"/>
          </a:p>
        </p:txBody>
      </p:sp>
    </p:spTree>
    <p:extLst>
      <p:ext uri="{BB962C8B-B14F-4D97-AF65-F5344CB8AC3E}">
        <p14:creationId xmlns:p14="http://schemas.microsoft.com/office/powerpoint/2010/main" val="355474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5B1D9-2936-487F-B895-8B7C77F9E421}"/>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F632A4C-3CC7-4ABF-854D-8534D04FF154}"/>
              </a:ext>
            </a:extLst>
          </p:cNvPr>
          <p:cNvSpPr>
            <a:spLocks noGrp="1"/>
          </p:cNvSpPr>
          <p:nvPr>
            <p:ph type="dt" sz="half" idx="10"/>
          </p:nvPr>
        </p:nvSpPr>
        <p:spPr/>
        <p:txBody>
          <a:bodyPr/>
          <a:lstStyle>
            <a:lvl1pPr>
              <a:defRPr/>
            </a:lvl1pPr>
          </a:lstStyle>
          <a:p>
            <a:pPr>
              <a:defRPr/>
            </a:pPr>
            <a:fld id="{92E2EC68-F5CB-4900-9552-336261289650}" type="datetimeFigureOut">
              <a:rPr lang="en-GB"/>
              <a:pPr>
                <a:defRPr/>
              </a:pPr>
              <a:t>18/12/2018</a:t>
            </a:fld>
            <a:endParaRPr lang="en-GB"/>
          </a:p>
        </p:txBody>
      </p:sp>
      <p:sp>
        <p:nvSpPr>
          <p:cNvPr id="4" name="Footer Placeholder 4">
            <a:extLst>
              <a:ext uri="{FF2B5EF4-FFF2-40B4-BE49-F238E27FC236}">
                <a16:creationId xmlns:a16="http://schemas.microsoft.com/office/drawing/2014/main" id="{15CBDAF0-7B6E-467C-972A-A525077600A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67E97B2-947E-496D-89E8-AE4EC16499E5}"/>
              </a:ext>
            </a:extLst>
          </p:cNvPr>
          <p:cNvSpPr>
            <a:spLocks noGrp="1"/>
          </p:cNvSpPr>
          <p:nvPr>
            <p:ph type="sldNum" sz="quarter" idx="12"/>
          </p:nvPr>
        </p:nvSpPr>
        <p:spPr/>
        <p:txBody>
          <a:bodyPr/>
          <a:lstStyle>
            <a:lvl1pPr>
              <a:defRPr/>
            </a:lvl1pPr>
          </a:lstStyle>
          <a:p>
            <a:pPr>
              <a:defRPr/>
            </a:pPr>
            <a:fld id="{1B68E73C-CE0A-42E5-9307-B0C8028A26A8}" type="slidenum">
              <a:rPr lang="en-GB"/>
              <a:pPr>
                <a:defRPr/>
              </a:pPr>
              <a:t>‹#›</a:t>
            </a:fld>
            <a:endParaRPr lang="en-GB"/>
          </a:p>
        </p:txBody>
      </p:sp>
    </p:spTree>
    <p:extLst>
      <p:ext uri="{BB962C8B-B14F-4D97-AF65-F5344CB8AC3E}">
        <p14:creationId xmlns:p14="http://schemas.microsoft.com/office/powerpoint/2010/main" val="153869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762E870-AFC3-4974-A651-2F8D1A46495A}"/>
              </a:ext>
            </a:extLst>
          </p:cNvPr>
          <p:cNvSpPr>
            <a:spLocks noGrp="1"/>
          </p:cNvSpPr>
          <p:nvPr>
            <p:ph type="dt" sz="half" idx="10"/>
          </p:nvPr>
        </p:nvSpPr>
        <p:spPr/>
        <p:txBody>
          <a:bodyPr/>
          <a:lstStyle>
            <a:lvl1pPr>
              <a:defRPr/>
            </a:lvl1pPr>
          </a:lstStyle>
          <a:p>
            <a:pPr>
              <a:defRPr/>
            </a:pPr>
            <a:fld id="{1F325409-1786-49B8-B189-A4DBAD0E5B0C}" type="datetimeFigureOut">
              <a:rPr lang="en-GB"/>
              <a:pPr>
                <a:defRPr/>
              </a:pPr>
              <a:t>18/12/2018</a:t>
            </a:fld>
            <a:endParaRPr lang="en-GB"/>
          </a:p>
        </p:txBody>
      </p:sp>
      <p:sp>
        <p:nvSpPr>
          <p:cNvPr id="3" name="Footer Placeholder 4">
            <a:extLst>
              <a:ext uri="{FF2B5EF4-FFF2-40B4-BE49-F238E27FC236}">
                <a16:creationId xmlns:a16="http://schemas.microsoft.com/office/drawing/2014/main" id="{FD977151-0422-4F32-9922-1EEB07F9BD2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EDA8E86-858A-4E3C-96FC-F9B7D7139F62}"/>
              </a:ext>
            </a:extLst>
          </p:cNvPr>
          <p:cNvSpPr>
            <a:spLocks noGrp="1"/>
          </p:cNvSpPr>
          <p:nvPr>
            <p:ph type="sldNum" sz="quarter" idx="12"/>
          </p:nvPr>
        </p:nvSpPr>
        <p:spPr/>
        <p:txBody>
          <a:bodyPr/>
          <a:lstStyle>
            <a:lvl1pPr>
              <a:defRPr/>
            </a:lvl1pPr>
          </a:lstStyle>
          <a:p>
            <a:pPr>
              <a:defRPr/>
            </a:pPr>
            <a:fld id="{CEDF1B13-1E84-49E1-B7B9-A2B654065FD3}" type="slidenum">
              <a:rPr lang="en-GB"/>
              <a:pPr>
                <a:defRPr/>
              </a:pPr>
              <a:t>‹#›</a:t>
            </a:fld>
            <a:endParaRPr lang="en-GB"/>
          </a:p>
        </p:txBody>
      </p:sp>
    </p:spTree>
    <p:extLst>
      <p:ext uri="{BB962C8B-B14F-4D97-AF65-F5344CB8AC3E}">
        <p14:creationId xmlns:p14="http://schemas.microsoft.com/office/powerpoint/2010/main" val="146892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6F97-AD6C-46A1-82A6-2A78BFB4E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7FC7A3-0514-4ED6-BD68-06BC97A4E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8288AE-7D1B-415E-B032-E8E3666CC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0DAFA8A-3DFC-422A-B03B-54902C81B5DB}"/>
              </a:ext>
            </a:extLst>
          </p:cNvPr>
          <p:cNvSpPr>
            <a:spLocks noGrp="1"/>
          </p:cNvSpPr>
          <p:nvPr>
            <p:ph type="dt" sz="half" idx="10"/>
          </p:nvPr>
        </p:nvSpPr>
        <p:spPr/>
        <p:txBody>
          <a:bodyPr/>
          <a:lstStyle>
            <a:lvl1pPr>
              <a:defRPr/>
            </a:lvl1pPr>
          </a:lstStyle>
          <a:p>
            <a:pPr>
              <a:defRPr/>
            </a:pPr>
            <a:fld id="{77E0D217-C127-4EAB-9623-AADD2FD13509}" type="datetimeFigureOut">
              <a:rPr lang="en-GB"/>
              <a:pPr>
                <a:defRPr/>
              </a:pPr>
              <a:t>18/12/2018</a:t>
            </a:fld>
            <a:endParaRPr lang="en-GB"/>
          </a:p>
        </p:txBody>
      </p:sp>
      <p:sp>
        <p:nvSpPr>
          <p:cNvPr id="6" name="Footer Placeholder 4">
            <a:extLst>
              <a:ext uri="{FF2B5EF4-FFF2-40B4-BE49-F238E27FC236}">
                <a16:creationId xmlns:a16="http://schemas.microsoft.com/office/drawing/2014/main" id="{9469982B-EB19-464C-9130-32AE56C5F4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48F8D48-33D0-485B-8B90-9F203BDFF459}"/>
              </a:ext>
            </a:extLst>
          </p:cNvPr>
          <p:cNvSpPr>
            <a:spLocks noGrp="1"/>
          </p:cNvSpPr>
          <p:nvPr>
            <p:ph type="sldNum" sz="quarter" idx="12"/>
          </p:nvPr>
        </p:nvSpPr>
        <p:spPr/>
        <p:txBody>
          <a:bodyPr/>
          <a:lstStyle>
            <a:lvl1pPr>
              <a:defRPr/>
            </a:lvl1pPr>
          </a:lstStyle>
          <a:p>
            <a:pPr>
              <a:defRPr/>
            </a:pPr>
            <a:fld id="{7CB08FDA-1BA8-4F52-BAF0-A10A19026077}" type="slidenum">
              <a:rPr lang="en-GB"/>
              <a:pPr>
                <a:defRPr/>
              </a:pPr>
              <a:t>‹#›</a:t>
            </a:fld>
            <a:endParaRPr lang="en-GB"/>
          </a:p>
        </p:txBody>
      </p:sp>
    </p:spTree>
    <p:extLst>
      <p:ext uri="{BB962C8B-B14F-4D97-AF65-F5344CB8AC3E}">
        <p14:creationId xmlns:p14="http://schemas.microsoft.com/office/powerpoint/2010/main" val="198097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F403-3F0F-492F-885C-69B48BFBD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AACC28-9A90-4590-89E6-D959EEA21CEF}"/>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a:extLst>
              <a:ext uri="{FF2B5EF4-FFF2-40B4-BE49-F238E27FC236}">
                <a16:creationId xmlns:a16="http://schemas.microsoft.com/office/drawing/2014/main" id="{4EEDB438-1656-404C-911F-3C2BEC3F4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44136CD2-F3A1-43B7-AC9B-C4A31010D7A0}"/>
              </a:ext>
            </a:extLst>
          </p:cNvPr>
          <p:cNvSpPr>
            <a:spLocks noGrp="1"/>
          </p:cNvSpPr>
          <p:nvPr>
            <p:ph type="dt" sz="half" idx="10"/>
          </p:nvPr>
        </p:nvSpPr>
        <p:spPr/>
        <p:txBody>
          <a:bodyPr/>
          <a:lstStyle>
            <a:lvl1pPr>
              <a:defRPr/>
            </a:lvl1pPr>
          </a:lstStyle>
          <a:p>
            <a:pPr>
              <a:defRPr/>
            </a:pPr>
            <a:fld id="{51321249-D427-407B-8D64-F9421753E789}" type="datetimeFigureOut">
              <a:rPr lang="en-GB"/>
              <a:pPr>
                <a:defRPr/>
              </a:pPr>
              <a:t>18/12/2018</a:t>
            </a:fld>
            <a:endParaRPr lang="en-GB"/>
          </a:p>
        </p:txBody>
      </p:sp>
      <p:sp>
        <p:nvSpPr>
          <p:cNvPr id="6" name="Footer Placeholder 4">
            <a:extLst>
              <a:ext uri="{FF2B5EF4-FFF2-40B4-BE49-F238E27FC236}">
                <a16:creationId xmlns:a16="http://schemas.microsoft.com/office/drawing/2014/main" id="{C6B56258-880A-4119-A327-B7D24E0BE0C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2F620A8-9E96-4D01-BA66-FD3A05BE92BB}"/>
              </a:ext>
            </a:extLst>
          </p:cNvPr>
          <p:cNvSpPr>
            <a:spLocks noGrp="1"/>
          </p:cNvSpPr>
          <p:nvPr>
            <p:ph type="sldNum" sz="quarter" idx="12"/>
          </p:nvPr>
        </p:nvSpPr>
        <p:spPr/>
        <p:txBody>
          <a:bodyPr/>
          <a:lstStyle>
            <a:lvl1pPr>
              <a:defRPr/>
            </a:lvl1pPr>
          </a:lstStyle>
          <a:p>
            <a:pPr>
              <a:defRPr/>
            </a:pPr>
            <a:fld id="{5F4FEFF3-7133-4B7A-BF93-3CC47F349533}" type="slidenum">
              <a:rPr lang="en-GB"/>
              <a:pPr>
                <a:defRPr/>
              </a:pPr>
              <a:t>‹#›</a:t>
            </a:fld>
            <a:endParaRPr lang="en-GB"/>
          </a:p>
        </p:txBody>
      </p:sp>
    </p:spTree>
    <p:extLst>
      <p:ext uri="{BB962C8B-B14F-4D97-AF65-F5344CB8AC3E}">
        <p14:creationId xmlns:p14="http://schemas.microsoft.com/office/powerpoint/2010/main" val="306570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0F033E-FF95-4674-9A3D-23C725FE2B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742BEB54-26A0-4FFB-AFD8-04724E78C76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A1A41684-5F93-429B-83A4-67B51857F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BEFABE4-8032-4CAC-A500-E3B47558F5DA}" type="datetimeFigureOut">
              <a:rPr lang="en-GB"/>
              <a:pPr>
                <a:defRPr/>
              </a:pPr>
              <a:t>18/12/2018</a:t>
            </a:fld>
            <a:endParaRPr lang="en-GB"/>
          </a:p>
        </p:txBody>
      </p:sp>
      <p:sp>
        <p:nvSpPr>
          <p:cNvPr id="5" name="Footer Placeholder 4">
            <a:extLst>
              <a:ext uri="{FF2B5EF4-FFF2-40B4-BE49-F238E27FC236}">
                <a16:creationId xmlns:a16="http://schemas.microsoft.com/office/drawing/2014/main" id="{94696A37-E56A-434E-BF02-54E1BE012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DB88E7AA-E527-4E2A-86AA-7EE42C119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A55491-D8FA-471E-A302-EAB3281A0D1A}"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8939-3BF5-4FD5-879A-C9707435F66B}"/>
              </a:ext>
            </a:extLst>
          </p:cNvPr>
          <p:cNvSpPr>
            <a:spLocks noGrp="1"/>
          </p:cNvSpPr>
          <p:nvPr>
            <p:ph type="ctrTitle"/>
          </p:nvPr>
        </p:nvSpPr>
        <p:spPr/>
        <p:txBody>
          <a:bodyPr rtlCol="0">
            <a:normAutofit fontScale="90000"/>
          </a:bodyPr>
          <a:lstStyle/>
          <a:p>
            <a:pPr eaLnBrk="1" fontAlgn="auto" hangingPunct="1">
              <a:spcAft>
                <a:spcPts val="0"/>
              </a:spcAft>
              <a:defRPr/>
            </a:pPr>
            <a:r>
              <a:rPr lang="en-GB" dirty="0"/>
              <a:t>Multi Faith Event Year 6</a:t>
            </a:r>
            <a:br>
              <a:rPr lang="en-GB" dirty="0"/>
            </a:br>
            <a:br>
              <a:rPr lang="en-GB" dirty="0"/>
            </a:br>
            <a:r>
              <a:rPr lang="en-GB" dirty="0"/>
              <a:t>Eccleston Community Library</a:t>
            </a:r>
          </a:p>
        </p:txBody>
      </p:sp>
      <p:sp>
        <p:nvSpPr>
          <p:cNvPr id="2051" name="Subtitle 2">
            <a:extLst>
              <a:ext uri="{FF2B5EF4-FFF2-40B4-BE49-F238E27FC236}">
                <a16:creationId xmlns:a16="http://schemas.microsoft.com/office/drawing/2014/main" id="{3D0AA4D3-E51A-49F7-BD0D-F4D22B477E6A}"/>
              </a:ext>
            </a:extLst>
          </p:cNvPr>
          <p:cNvSpPr>
            <a:spLocks noGrp="1" noChangeArrowheads="1"/>
          </p:cNvSpPr>
          <p:nvPr>
            <p:ph type="subTitle" idx="1"/>
          </p:nvPr>
        </p:nvSpPr>
        <p:spPr/>
        <p:txBody>
          <a:bodyPr/>
          <a:lstStyle/>
          <a:p>
            <a:pPr eaLnBrk="1" hangingPunct="1"/>
            <a:endParaRPr lang="en-GB"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G_2891">
            <a:extLst>
              <a:ext uri="{FF2B5EF4-FFF2-40B4-BE49-F238E27FC236}">
                <a16:creationId xmlns:a16="http://schemas.microsoft.com/office/drawing/2014/main" id="{E0B2EBFF-30AC-424A-A4B6-1056B1DC90B1}"/>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_2892">
            <a:extLst>
              <a:ext uri="{FF2B5EF4-FFF2-40B4-BE49-F238E27FC236}">
                <a16:creationId xmlns:a16="http://schemas.microsoft.com/office/drawing/2014/main" id="{D56D1659-D849-496F-9821-0EA5A49A98CC}"/>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2894">
            <a:extLst>
              <a:ext uri="{FF2B5EF4-FFF2-40B4-BE49-F238E27FC236}">
                <a16:creationId xmlns:a16="http://schemas.microsoft.com/office/drawing/2014/main" id="{D2BDE5EC-2FB2-47AF-A569-970644955FDF}"/>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8EAC-CDD4-4496-8EC6-7C67412343F4}"/>
              </a:ext>
            </a:extLst>
          </p:cNvPr>
          <p:cNvSpPr>
            <a:spLocks noGrp="1"/>
          </p:cNvSpPr>
          <p:nvPr>
            <p:ph type="title"/>
          </p:nvPr>
        </p:nvSpPr>
        <p:spPr>
          <a:xfrm>
            <a:off x="696913" y="2292350"/>
            <a:ext cx="10515600" cy="1325563"/>
          </a:xfrm>
        </p:spPr>
        <p:txBody>
          <a:bodyPr rtlCol="0">
            <a:normAutofit fontScale="90000"/>
          </a:bodyPr>
          <a:lstStyle/>
          <a:p>
            <a:pPr eaLnBrk="1" fontAlgn="auto" hangingPunct="1">
              <a:spcAft>
                <a:spcPts val="0"/>
              </a:spcAft>
              <a:defRPr/>
            </a:pPr>
            <a:r>
              <a:rPr lang="en-GB" dirty="0"/>
              <a:t>The Year 6 children sang Christmas carols at this community multi-faith event.  We learnt about the beliefs of many other faiths, from the leaders present.  We heard about the similarities and differences between our own religion and those of others.  Leaders of the Jewish, Muslim, Hindu and Islamic faiths participated in this wonderful event.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2882">
            <a:extLst>
              <a:ext uri="{FF2B5EF4-FFF2-40B4-BE49-F238E27FC236}">
                <a16:creationId xmlns:a16="http://schemas.microsoft.com/office/drawing/2014/main" id="{E7BF20A9-44AA-4561-B9FA-F2FE6B7A1EFE}"/>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G_2883">
            <a:extLst>
              <a:ext uri="{FF2B5EF4-FFF2-40B4-BE49-F238E27FC236}">
                <a16:creationId xmlns:a16="http://schemas.microsoft.com/office/drawing/2014/main" id="{22271F25-F6DC-471E-A1C7-2998550BA92A}"/>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G_2884">
            <a:extLst>
              <a:ext uri="{FF2B5EF4-FFF2-40B4-BE49-F238E27FC236}">
                <a16:creationId xmlns:a16="http://schemas.microsoft.com/office/drawing/2014/main" id="{1FC774CE-4CB8-4A04-B9EF-8FFB86E3FA71}"/>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_2886">
            <a:extLst>
              <a:ext uri="{FF2B5EF4-FFF2-40B4-BE49-F238E27FC236}">
                <a16:creationId xmlns:a16="http://schemas.microsoft.com/office/drawing/2014/main" id="{BB80A8D9-7600-4467-90F5-BCD66871141D}"/>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2887">
            <a:extLst>
              <a:ext uri="{FF2B5EF4-FFF2-40B4-BE49-F238E27FC236}">
                <a16:creationId xmlns:a16="http://schemas.microsoft.com/office/drawing/2014/main" id="{DF28A323-7B54-4022-9878-0EAA4360B74C}"/>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G_2888">
            <a:extLst>
              <a:ext uri="{FF2B5EF4-FFF2-40B4-BE49-F238E27FC236}">
                <a16:creationId xmlns:a16="http://schemas.microsoft.com/office/drawing/2014/main" id="{EFF18CBB-940A-424D-9691-8A8E4316FC23}"/>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G_2889">
            <a:extLst>
              <a:ext uri="{FF2B5EF4-FFF2-40B4-BE49-F238E27FC236}">
                <a16:creationId xmlns:a16="http://schemas.microsoft.com/office/drawing/2014/main" id="{CD15C693-76EF-492E-8E55-29329B33A793}"/>
              </a:ext>
            </a:extLst>
          </p:cNvPr>
          <p:cNvPicPr>
            <a:picLocks noGrp="1" noChangeAspect="1" noChangeArrowheads="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lti Faith Event Year 6 [Compatibility Mode]" id="{AD15DEE8-DB8E-4F7F-9BB2-E15A8186E23F}" vid="{59738F90-6E5A-419D-A20E-755FADFABA13}"/>
    </a:ext>
  </a:extLst>
</a:theme>
</file>

<file path=docProps/app.xml><?xml version="1.0" encoding="utf-8"?>
<Properties xmlns="http://schemas.openxmlformats.org/officeDocument/2006/extended-properties" xmlns:vt="http://schemas.openxmlformats.org/officeDocument/2006/docPropsVTypes">
  <Template>Multi Faith Event Year 6</Template>
  <TotalTime>5</TotalTime>
  <Words>66</Words>
  <Application>Microsoft Office PowerPoint</Application>
  <PresentationFormat>Widescreen</PresentationFormat>
  <Paragraphs>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Multi Faith Event Year 6  Eccleston Community Library</vt:lpstr>
      <vt:lpstr>The Year 6 children sang Christmas carols at this community multi-faith event.  We learnt about the beliefs of many other faiths, from the leaders present.  We heard about the similarities and differences between our own religion and those of others.  Leaders of the Jewish, Muslim, Hindu and Islamic faiths participated in this wonderful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 Faith Event Year 6  Eccleston Community Library</dc:title>
  <dc:creator>Helen McCahey</dc:creator>
  <cp:lastModifiedBy>Helen McCahey</cp:lastModifiedBy>
  <cp:revision>3</cp:revision>
  <dcterms:created xsi:type="dcterms:W3CDTF">2018-12-18T07:52:19Z</dcterms:created>
  <dcterms:modified xsi:type="dcterms:W3CDTF">2018-12-18T07:58:14Z</dcterms:modified>
</cp:coreProperties>
</file>