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6195"/>
    <a:srgbClr val="6B3895"/>
    <a:srgbClr val="D2C2DD"/>
    <a:srgbClr val="D3C4E0"/>
    <a:srgbClr val="D0C1DD"/>
    <a:srgbClr val="530045"/>
    <a:srgbClr val="8F0167"/>
    <a:srgbClr val="D3C3DF"/>
    <a:srgbClr val="C51B8A"/>
    <a:srgbClr val="D1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3953B6-6F07-48D5-B782-C188EB480955}" v="955" dt="2018-10-12T09:25:48.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4" d="100"/>
          <a:sy n="114" d="100"/>
        </p:scale>
        <p:origin x="18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27A0-B9DC-4B87-8DF5-EA7C46307C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4C3B48-9742-44B5-99F6-FE3380B258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1CFF1B-6C82-4E5C-814E-C59641A745DC}"/>
              </a:ext>
            </a:extLst>
          </p:cNvPr>
          <p:cNvSpPr>
            <a:spLocks noGrp="1"/>
          </p:cNvSpPr>
          <p:nvPr>
            <p:ph type="dt" sz="half" idx="10"/>
          </p:nvPr>
        </p:nvSpPr>
        <p:spPr/>
        <p:txBody>
          <a:bodyPr/>
          <a:lstStyle/>
          <a:p>
            <a:fld id="{3B2B4AED-0BA0-415D-95EB-DD33AC4CFC3B}" type="datetimeFigureOut">
              <a:rPr lang="en-GB" smtClean="0"/>
              <a:t>27/11/2018</a:t>
            </a:fld>
            <a:endParaRPr lang="en-GB"/>
          </a:p>
        </p:txBody>
      </p:sp>
      <p:sp>
        <p:nvSpPr>
          <p:cNvPr id="5" name="Footer Placeholder 4">
            <a:extLst>
              <a:ext uri="{FF2B5EF4-FFF2-40B4-BE49-F238E27FC236}">
                <a16:creationId xmlns:a16="http://schemas.microsoft.com/office/drawing/2014/main" id="{67891A01-10EB-4801-BA21-BA0128B189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A40624-3690-4175-9691-3EDFBFA988B3}"/>
              </a:ext>
            </a:extLst>
          </p:cNvPr>
          <p:cNvSpPr>
            <a:spLocks noGrp="1"/>
          </p:cNvSpPr>
          <p:nvPr>
            <p:ph type="sldNum" sz="quarter" idx="12"/>
          </p:nvPr>
        </p:nvSpPr>
        <p:spPr/>
        <p:txBody>
          <a:bodyPr/>
          <a:lstStyle/>
          <a:p>
            <a:fld id="{B2D366B5-14F3-427C-A68A-1141841DD9DA}" type="slidenum">
              <a:rPr lang="en-GB" smtClean="0"/>
              <a:t>‹#›</a:t>
            </a:fld>
            <a:endParaRPr lang="en-GB"/>
          </a:p>
        </p:txBody>
      </p:sp>
    </p:spTree>
    <p:extLst>
      <p:ext uri="{BB962C8B-B14F-4D97-AF65-F5344CB8AC3E}">
        <p14:creationId xmlns:p14="http://schemas.microsoft.com/office/powerpoint/2010/main" val="2098104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5010-8BA9-4163-89F6-FFDD7F243C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CA201B-4BC4-427E-825C-CE326A1C47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B1DC0E-7A1E-4BFC-9342-208543E40FA3}"/>
              </a:ext>
            </a:extLst>
          </p:cNvPr>
          <p:cNvSpPr>
            <a:spLocks noGrp="1"/>
          </p:cNvSpPr>
          <p:nvPr>
            <p:ph type="dt" sz="half" idx="10"/>
          </p:nvPr>
        </p:nvSpPr>
        <p:spPr/>
        <p:txBody>
          <a:bodyPr/>
          <a:lstStyle/>
          <a:p>
            <a:fld id="{3B2B4AED-0BA0-415D-95EB-DD33AC4CFC3B}" type="datetimeFigureOut">
              <a:rPr lang="en-GB" smtClean="0"/>
              <a:t>27/11/2018</a:t>
            </a:fld>
            <a:endParaRPr lang="en-GB"/>
          </a:p>
        </p:txBody>
      </p:sp>
      <p:sp>
        <p:nvSpPr>
          <p:cNvPr id="5" name="Footer Placeholder 4">
            <a:extLst>
              <a:ext uri="{FF2B5EF4-FFF2-40B4-BE49-F238E27FC236}">
                <a16:creationId xmlns:a16="http://schemas.microsoft.com/office/drawing/2014/main" id="{2E47B3E8-989A-42B4-B220-3C5B29DB44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43DB09-8D51-4D59-AB7F-D7431A957CED}"/>
              </a:ext>
            </a:extLst>
          </p:cNvPr>
          <p:cNvSpPr>
            <a:spLocks noGrp="1"/>
          </p:cNvSpPr>
          <p:nvPr>
            <p:ph type="sldNum" sz="quarter" idx="12"/>
          </p:nvPr>
        </p:nvSpPr>
        <p:spPr/>
        <p:txBody>
          <a:bodyPr/>
          <a:lstStyle/>
          <a:p>
            <a:fld id="{B2D366B5-14F3-427C-A68A-1141841DD9DA}" type="slidenum">
              <a:rPr lang="en-GB" smtClean="0"/>
              <a:t>‹#›</a:t>
            </a:fld>
            <a:endParaRPr lang="en-GB"/>
          </a:p>
        </p:txBody>
      </p:sp>
    </p:spTree>
    <p:extLst>
      <p:ext uri="{BB962C8B-B14F-4D97-AF65-F5344CB8AC3E}">
        <p14:creationId xmlns:p14="http://schemas.microsoft.com/office/powerpoint/2010/main" val="314249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288BDD-A2B4-44A7-83CD-F3C5FD6E03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398EEF-EEAA-4942-9D6B-BEB5B3ECD4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77EB33-12BF-4EBD-A0D3-9CEFF6745EFA}"/>
              </a:ext>
            </a:extLst>
          </p:cNvPr>
          <p:cNvSpPr>
            <a:spLocks noGrp="1"/>
          </p:cNvSpPr>
          <p:nvPr>
            <p:ph type="dt" sz="half" idx="10"/>
          </p:nvPr>
        </p:nvSpPr>
        <p:spPr/>
        <p:txBody>
          <a:bodyPr/>
          <a:lstStyle/>
          <a:p>
            <a:fld id="{3B2B4AED-0BA0-415D-95EB-DD33AC4CFC3B}" type="datetimeFigureOut">
              <a:rPr lang="en-GB" smtClean="0"/>
              <a:t>27/11/2018</a:t>
            </a:fld>
            <a:endParaRPr lang="en-GB"/>
          </a:p>
        </p:txBody>
      </p:sp>
      <p:sp>
        <p:nvSpPr>
          <p:cNvPr id="5" name="Footer Placeholder 4">
            <a:extLst>
              <a:ext uri="{FF2B5EF4-FFF2-40B4-BE49-F238E27FC236}">
                <a16:creationId xmlns:a16="http://schemas.microsoft.com/office/drawing/2014/main" id="{B9BB5413-2704-474C-9176-BFA7E91EFB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1EC224-7CDC-45B4-899C-618446D8BEC8}"/>
              </a:ext>
            </a:extLst>
          </p:cNvPr>
          <p:cNvSpPr>
            <a:spLocks noGrp="1"/>
          </p:cNvSpPr>
          <p:nvPr>
            <p:ph type="sldNum" sz="quarter" idx="12"/>
          </p:nvPr>
        </p:nvSpPr>
        <p:spPr/>
        <p:txBody>
          <a:bodyPr/>
          <a:lstStyle/>
          <a:p>
            <a:fld id="{B2D366B5-14F3-427C-A68A-1141841DD9DA}" type="slidenum">
              <a:rPr lang="en-GB" smtClean="0"/>
              <a:t>‹#›</a:t>
            </a:fld>
            <a:endParaRPr lang="en-GB"/>
          </a:p>
        </p:txBody>
      </p:sp>
    </p:spTree>
    <p:extLst>
      <p:ext uri="{BB962C8B-B14F-4D97-AF65-F5344CB8AC3E}">
        <p14:creationId xmlns:p14="http://schemas.microsoft.com/office/powerpoint/2010/main" val="383959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6293-23BD-4C85-8A2C-5B39559A6B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8A7701-1E12-4DDF-A643-BDF29E4EA1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9477B2-2CBA-4966-97EB-E60EE3AD535C}"/>
              </a:ext>
            </a:extLst>
          </p:cNvPr>
          <p:cNvSpPr>
            <a:spLocks noGrp="1"/>
          </p:cNvSpPr>
          <p:nvPr>
            <p:ph type="dt" sz="half" idx="10"/>
          </p:nvPr>
        </p:nvSpPr>
        <p:spPr/>
        <p:txBody>
          <a:bodyPr/>
          <a:lstStyle/>
          <a:p>
            <a:fld id="{3B2B4AED-0BA0-415D-95EB-DD33AC4CFC3B}" type="datetimeFigureOut">
              <a:rPr lang="en-GB" smtClean="0"/>
              <a:t>27/11/2018</a:t>
            </a:fld>
            <a:endParaRPr lang="en-GB"/>
          </a:p>
        </p:txBody>
      </p:sp>
      <p:sp>
        <p:nvSpPr>
          <p:cNvPr id="5" name="Footer Placeholder 4">
            <a:extLst>
              <a:ext uri="{FF2B5EF4-FFF2-40B4-BE49-F238E27FC236}">
                <a16:creationId xmlns:a16="http://schemas.microsoft.com/office/drawing/2014/main" id="{72AF543E-5033-44B9-B52B-3E76851644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F71E4E-B3AE-4293-AD71-C6C3ADCCA9F2}"/>
              </a:ext>
            </a:extLst>
          </p:cNvPr>
          <p:cNvSpPr>
            <a:spLocks noGrp="1"/>
          </p:cNvSpPr>
          <p:nvPr>
            <p:ph type="sldNum" sz="quarter" idx="12"/>
          </p:nvPr>
        </p:nvSpPr>
        <p:spPr/>
        <p:txBody>
          <a:bodyPr/>
          <a:lstStyle/>
          <a:p>
            <a:fld id="{B2D366B5-14F3-427C-A68A-1141841DD9DA}" type="slidenum">
              <a:rPr lang="en-GB" smtClean="0"/>
              <a:t>‹#›</a:t>
            </a:fld>
            <a:endParaRPr lang="en-GB"/>
          </a:p>
        </p:txBody>
      </p:sp>
    </p:spTree>
    <p:extLst>
      <p:ext uri="{BB962C8B-B14F-4D97-AF65-F5344CB8AC3E}">
        <p14:creationId xmlns:p14="http://schemas.microsoft.com/office/powerpoint/2010/main" val="3785953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5BB0-99EB-4319-A6D5-C81E26835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B88394-52F9-4FBB-B60C-1E3F7BD581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E0FAF70-559A-4F58-96B6-B4F0974746F4}"/>
              </a:ext>
            </a:extLst>
          </p:cNvPr>
          <p:cNvSpPr>
            <a:spLocks noGrp="1"/>
          </p:cNvSpPr>
          <p:nvPr>
            <p:ph type="dt" sz="half" idx="10"/>
          </p:nvPr>
        </p:nvSpPr>
        <p:spPr/>
        <p:txBody>
          <a:bodyPr/>
          <a:lstStyle/>
          <a:p>
            <a:fld id="{3B2B4AED-0BA0-415D-95EB-DD33AC4CFC3B}" type="datetimeFigureOut">
              <a:rPr lang="en-GB" smtClean="0"/>
              <a:t>27/11/2018</a:t>
            </a:fld>
            <a:endParaRPr lang="en-GB"/>
          </a:p>
        </p:txBody>
      </p:sp>
      <p:sp>
        <p:nvSpPr>
          <p:cNvPr id="5" name="Footer Placeholder 4">
            <a:extLst>
              <a:ext uri="{FF2B5EF4-FFF2-40B4-BE49-F238E27FC236}">
                <a16:creationId xmlns:a16="http://schemas.microsoft.com/office/drawing/2014/main" id="{D936C974-9CCD-44F8-94BD-1BAF223F64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0092AA-C958-4063-A5A7-A74A1CEAC437}"/>
              </a:ext>
            </a:extLst>
          </p:cNvPr>
          <p:cNvSpPr>
            <a:spLocks noGrp="1"/>
          </p:cNvSpPr>
          <p:nvPr>
            <p:ph type="sldNum" sz="quarter" idx="12"/>
          </p:nvPr>
        </p:nvSpPr>
        <p:spPr/>
        <p:txBody>
          <a:bodyPr/>
          <a:lstStyle/>
          <a:p>
            <a:fld id="{B2D366B5-14F3-427C-A68A-1141841DD9DA}" type="slidenum">
              <a:rPr lang="en-GB" smtClean="0"/>
              <a:t>‹#›</a:t>
            </a:fld>
            <a:endParaRPr lang="en-GB"/>
          </a:p>
        </p:txBody>
      </p:sp>
    </p:spTree>
    <p:extLst>
      <p:ext uri="{BB962C8B-B14F-4D97-AF65-F5344CB8AC3E}">
        <p14:creationId xmlns:p14="http://schemas.microsoft.com/office/powerpoint/2010/main" val="27639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762F-1CFA-4F36-951C-B0419303FB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E6298A-554D-4F5A-BF72-806AC6ADB3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C3AF841-4149-4666-90BE-ACE8DF5D57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7E0EEB-CC1D-40BF-A9D1-48B3C5E8F740}"/>
              </a:ext>
            </a:extLst>
          </p:cNvPr>
          <p:cNvSpPr>
            <a:spLocks noGrp="1"/>
          </p:cNvSpPr>
          <p:nvPr>
            <p:ph type="dt" sz="half" idx="10"/>
          </p:nvPr>
        </p:nvSpPr>
        <p:spPr/>
        <p:txBody>
          <a:bodyPr/>
          <a:lstStyle/>
          <a:p>
            <a:fld id="{3B2B4AED-0BA0-415D-95EB-DD33AC4CFC3B}" type="datetimeFigureOut">
              <a:rPr lang="en-GB" smtClean="0"/>
              <a:t>27/11/2018</a:t>
            </a:fld>
            <a:endParaRPr lang="en-GB"/>
          </a:p>
        </p:txBody>
      </p:sp>
      <p:sp>
        <p:nvSpPr>
          <p:cNvPr id="6" name="Footer Placeholder 5">
            <a:extLst>
              <a:ext uri="{FF2B5EF4-FFF2-40B4-BE49-F238E27FC236}">
                <a16:creationId xmlns:a16="http://schemas.microsoft.com/office/drawing/2014/main" id="{FAB9304C-D4CE-4D12-BBCF-919C83E1EB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E55291-158D-4C3B-AFA8-8176D15E0D1C}"/>
              </a:ext>
            </a:extLst>
          </p:cNvPr>
          <p:cNvSpPr>
            <a:spLocks noGrp="1"/>
          </p:cNvSpPr>
          <p:nvPr>
            <p:ph type="sldNum" sz="quarter" idx="12"/>
          </p:nvPr>
        </p:nvSpPr>
        <p:spPr/>
        <p:txBody>
          <a:bodyPr/>
          <a:lstStyle/>
          <a:p>
            <a:fld id="{B2D366B5-14F3-427C-A68A-1141841DD9DA}" type="slidenum">
              <a:rPr lang="en-GB" smtClean="0"/>
              <a:t>‹#›</a:t>
            </a:fld>
            <a:endParaRPr lang="en-GB"/>
          </a:p>
        </p:txBody>
      </p:sp>
    </p:spTree>
    <p:extLst>
      <p:ext uri="{BB962C8B-B14F-4D97-AF65-F5344CB8AC3E}">
        <p14:creationId xmlns:p14="http://schemas.microsoft.com/office/powerpoint/2010/main" val="2140788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97832-C6F2-40F3-BE73-D5E0F1BFC1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5B72BE-966A-49E2-ABC0-0E792CE86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CAA6AA-C8CA-4422-9C33-7D45F6D53CB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F48C9A0-6C5B-4264-9C3F-4344D671A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88B26CF-E9CF-472E-B67F-E6E40426AF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D09A2F-CC34-4246-B2D6-62222D28A4C6}"/>
              </a:ext>
            </a:extLst>
          </p:cNvPr>
          <p:cNvSpPr>
            <a:spLocks noGrp="1"/>
          </p:cNvSpPr>
          <p:nvPr>
            <p:ph type="dt" sz="half" idx="10"/>
          </p:nvPr>
        </p:nvSpPr>
        <p:spPr/>
        <p:txBody>
          <a:bodyPr/>
          <a:lstStyle/>
          <a:p>
            <a:fld id="{3B2B4AED-0BA0-415D-95EB-DD33AC4CFC3B}" type="datetimeFigureOut">
              <a:rPr lang="en-GB" smtClean="0"/>
              <a:t>27/11/2018</a:t>
            </a:fld>
            <a:endParaRPr lang="en-GB"/>
          </a:p>
        </p:txBody>
      </p:sp>
      <p:sp>
        <p:nvSpPr>
          <p:cNvPr id="8" name="Footer Placeholder 7">
            <a:extLst>
              <a:ext uri="{FF2B5EF4-FFF2-40B4-BE49-F238E27FC236}">
                <a16:creationId xmlns:a16="http://schemas.microsoft.com/office/drawing/2014/main" id="{26BBA1EF-5315-4409-81E0-965336617E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D2A8AC-84B4-4CC1-A565-955B808B6DAB}"/>
              </a:ext>
            </a:extLst>
          </p:cNvPr>
          <p:cNvSpPr>
            <a:spLocks noGrp="1"/>
          </p:cNvSpPr>
          <p:nvPr>
            <p:ph type="sldNum" sz="quarter" idx="12"/>
          </p:nvPr>
        </p:nvSpPr>
        <p:spPr/>
        <p:txBody>
          <a:bodyPr/>
          <a:lstStyle/>
          <a:p>
            <a:fld id="{B2D366B5-14F3-427C-A68A-1141841DD9DA}" type="slidenum">
              <a:rPr lang="en-GB" smtClean="0"/>
              <a:t>‹#›</a:t>
            </a:fld>
            <a:endParaRPr lang="en-GB"/>
          </a:p>
        </p:txBody>
      </p:sp>
    </p:spTree>
    <p:extLst>
      <p:ext uri="{BB962C8B-B14F-4D97-AF65-F5344CB8AC3E}">
        <p14:creationId xmlns:p14="http://schemas.microsoft.com/office/powerpoint/2010/main" val="416995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9C66E-4602-43A5-91D6-960EC2928F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027EAE-C4A3-472A-A03F-D1FE8F0020AA}"/>
              </a:ext>
            </a:extLst>
          </p:cNvPr>
          <p:cNvSpPr>
            <a:spLocks noGrp="1"/>
          </p:cNvSpPr>
          <p:nvPr>
            <p:ph type="dt" sz="half" idx="10"/>
          </p:nvPr>
        </p:nvSpPr>
        <p:spPr/>
        <p:txBody>
          <a:bodyPr/>
          <a:lstStyle/>
          <a:p>
            <a:fld id="{3B2B4AED-0BA0-415D-95EB-DD33AC4CFC3B}" type="datetimeFigureOut">
              <a:rPr lang="en-GB" smtClean="0"/>
              <a:t>27/11/2018</a:t>
            </a:fld>
            <a:endParaRPr lang="en-GB"/>
          </a:p>
        </p:txBody>
      </p:sp>
      <p:sp>
        <p:nvSpPr>
          <p:cNvPr id="4" name="Footer Placeholder 3">
            <a:extLst>
              <a:ext uri="{FF2B5EF4-FFF2-40B4-BE49-F238E27FC236}">
                <a16:creationId xmlns:a16="http://schemas.microsoft.com/office/drawing/2014/main" id="{4CDDE1CB-08A3-43AC-9919-5B260CEEAC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D670F2-0DF0-488B-A6C4-4E61C3645689}"/>
              </a:ext>
            </a:extLst>
          </p:cNvPr>
          <p:cNvSpPr>
            <a:spLocks noGrp="1"/>
          </p:cNvSpPr>
          <p:nvPr>
            <p:ph type="sldNum" sz="quarter" idx="12"/>
          </p:nvPr>
        </p:nvSpPr>
        <p:spPr/>
        <p:txBody>
          <a:bodyPr/>
          <a:lstStyle/>
          <a:p>
            <a:fld id="{B2D366B5-14F3-427C-A68A-1141841DD9DA}" type="slidenum">
              <a:rPr lang="en-GB" smtClean="0"/>
              <a:t>‹#›</a:t>
            </a:fld>
            <a:endParaRPr lang="en-GB"/>
          </a:p>
        </p:txBody>
      </p:sp>
    </p:spTree>
    <p:extLst>
      <p:ext uri="{BB962C8B-B14F-4D97-AF65-F5344CB8AC3E}">
        <p14:creationId xmlns:p14="http://schemas.microsoft.com/office/powerpoint/2010/main" val="2117481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0F96D7-7877-48E0-B210-C05E345CAB8C}"/>
              </a:ext>
            </a:extLst>
          </p:cNvPr>
          <p:cNvSpPr>
            <a:spLocks noGrp="1"/>
          </p:cNvSpPr>
          <p:nvPr>
            <p:ph type="dt" sz="half" idx="10"/>
          </p:nvPr>
        </p:nvSpPr>
        <p:spPr/>
        <p:txBody>
          <a:bodyPr/>
          <a:lstStyle/>
          <a:p>
            <a:fld id="{3B2B4AED-0BA0-415D-95EB-DD33AC4CFC3B}" type="datetimeFigureOut">
              <a:rPr lang="en-GB" smtClean="0"/>
              <a:t>27/11/2018</a:t>
            </a:fld>
            <a:endParaRPr lang="en-GB"/>
          </a:p>
        </p:txBody>
      </p:sp>
      <p:sp>
        <p:nvSpPr>
          <p:cNvPr id="3" name="Footer Placeholder 2">
            <a:extLst>
              <a:ext uri="{FF2B5EF4-FFF2-40B4-BE49-F238E27FC236}">
                <a16:creationId xmlns:a16="http://schemas.microsoft.com/office/drawing/2014/main" id="{171C47B0-0C96-46EF-975A-418232F31A3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CC2F8C1-4F33-42FE-BDCA-AD94D41249C1}"/>
              </a:ext>
            </a:extLst>
          </p:cNvPr>
          <p:cNvSpPr>
            <a:spLocks noGrp="1"/>
          </p:cNvSpPr>
          <p:nvPr>
            <p:ph type="sldNum" sz="quarter" idx="12"/>
          </p:nvPr>
        </p:nvSpPr>
        <p:spPr/>
        <p:txBody>
          <a:bodyPr/>
          <a:lstStyle/>
          <a:p>
            <a:fld id="{B2D366B5-14F3-427C-A68A-1141841DD9DA}" type="slidenum">
              <a:rPr lang="en-GB" smtClean="0"/>
              <a:t>‹#›</a:t>
            </a:fld>
            <a:endParaRPr lang="en-GB"/>
          </a:p>
        </p:txBody>
      </p:sp>
    </p:spTree>
    <p:extLst>
      <p:ext uri="{BB962C8B-B14F-4D97-AF65-F5344CB8AC3E}">
        <p14:creationId xmlns:p14="http://schemas.microsoft.com/office/powerpoint/2010/main" val="263475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E8874-D68D-4448-9DBC-2CAC183F6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C1B722-C01C-4848-A548-BB53339EE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266810-4E46-4287-9E31-0735E345F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FB2B9A-7DFD-45E2-8FE2-3C1560737651}"/>
              </a:ext>
            </a:extLst>
          </p:cNvPr>
          <p:cNvSpPr>
            <a:spLocks noGrp="1"/>
          </p:cNvSpPr>
          <p:nvPr>
            <p:ph type="dt" sz="half" idx="10"/>
          </p:nvPr>
        </p:nvSpPr>
        <p:spPr/>
        <p:txBody>
          <a:bodyPr/>
          <a:lstStyle/>
          <a:p>
            <a:fld id="{3B2B4AED-0BA0-415D-95EB-DD33AC4CFC3B}" type="datetimeFigureOut">
              <a:rPr lang="en-GB" smtClean="0"/>
              <a:t>27/11/2018</a:t>
            </a:fld>
            <a:endParaRPr lang="en-GB"/>
          </a:p>
        </p:txBody>
      </p:sp>
      <p:sp>
        <p:nvSpPr>
          <p:cNvPr id="6" name="Footer Placeholder 5">
            <a:extLst>
              <a:ext uri="{FF2B5EF4-FFF2-40B4-BE49-F238E27FC236}">
                <a16:creationId xmlns:a16="http://schemas.microsoft.com/office/drawing/2014/main" id="{F0C7FBA0-ADB1-4334-ACA1-5D34C57933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0573A4-8D70-4EC8-B663-F95BDB759A09}"/>
              </a:ext>
            </a:extLst>
          </p:cNvPr>
          <p:cNvSpPr>
            <a:spLocks noGrp="1"/>
          </p:cNvSpPr>
          <p:nvPr>
            <p:ph type="sldNum" sz="quarter" idx="12"/>
          </p:nvPr>
        </p:nvSpPr>
        <p:spPr/>
        <p:txBody>
          <a:bodyPr/>
          <a:lstStyle/>
          <a:p>
            <a:fld id="{B2D366B5-14F3-427C-A68A-1141841DD9DA}" type="slidenum">
              <a:rPr lang="en-GB" smtClean="0"/>
              <a:t>‹#›</a:t>
            </a:fld>
            <a:endParaRPr lang="en-GB"/>
          </a:p>
        </p:txBody>
      </p:sp>
    </p:spTree>
    <p:extLst>
      <p:ext uri="{BB962C8B-B14F-4D97-AF65-F5344CB8AC3E}">
        <p14:creationId xmlns:p14="http://schemas.microsoft.com/office/powerpoint/2010/main" val="299731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53C5-E095-4E78-9675-5392BCFBDC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B0B12-252D-4A3C-A826-EB50A061C7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1BDF83-6506-4E2A-8B5F-B3C25E51E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2D2F9D-7C0E-4C0E-9780-EEE8F2F1FF8C}"/>
              </a:ext>
            </a:extLst>
          </p:cNvPr>
          <p:cNvSpPr>
            <a:spLocks noGrp="1"/>
          </p:cNvSpPr>
          <p:nvPr>
            <p:ph type="dt" sz="half" idx="10"/>
          </p:nvPr>
        </p:nvSpPr>
        <p:spPr/>
        <p:txBody>
          <a:bodyPr/>
          <a:lstStyle/>
          <a:p>
            <a:fld id="{3B2B4AED-0BA0-415D-95EB-DD33AC4CFC3B}" type="datetimeFigureOut">
              <a:rPr lang="en-GB" smtClean="0"/>
              <a:t>27/11/2018</a:t>
            </a:fld>
            <a:endParaRPr lang="en-GB"/>
          </a:p>
        </p:txBody>
      </p:sp>
      <p:sp>
        <p:nvSpPr>
          <p:cNvPr id="6" name="Footer Placeholder 5">
            <a:extLst>
              <a:ext uri="{FF2B5EF4-FFF2-40B4-BE49-F238E27FC236}">
                <a16:creationId xmlns:a16="http://schemas.microsoft.com/office/drawing/2014/main" id="{3F5AC8E4-D2BA-47E7-AFCB-9B11B498C2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719E42-7A23-4B34-8B8A-0EBFFA69421B}"/>
              </a:ext>
            </a:extLst>
          </p:cNvPr>
          <p:cNvSpPr>
            <a:spLocks noGrp="1"/>
          </p:cNvSpPr>
          <p:nvPr>
            <p:ph type="sldNum" sz="quarter" idx="12"/>
          </p:nvPr>
        </p:nvSpPr>
        <p:spPr/>
        <p:txBody>
          <a:bodyPr/>
          <a:lstStyle/>
          <a:p>
            <a:fld id="{B2D366B5-14F3-427C-A68A-1141841DD9DA}" type="slidenum">
              <a:rPr lang="en-GB" smtClean="0"/>
              <a:t>‹#›</a:t>
            </a:fld>
            <a:endParaRPr lang="en-GB"/>
          </a:p>
        </p:txBody>
      </p:sp>
    </p:spTree>
    <p:extLst>
      <p:ext uri="{BB962C8B-B14F-4D97-AF65-F5344CB8AC3E}">
        <p14:creationId xmlns:p14="http://schemas.microsoft.com/office/powerpoint/2010/main" val="2071123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2B2BED-FBE2-430F-A609-7F5EEF2B9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D37961-CAD7-4DFB-831A-7C7F7AF6D1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2227AC-E887-4F38-B87F-7AC81F4960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B4AED-0BA0-415D-95EB-DD33AC4CFC3B}" type="datetimeFigureOut">
              <a:rPr lang="en-GB" smtClean="0"/>
              <a:t>27/11/2018</a:t>
            </a:fld>
            <a:endParaRPr lang="en-GB"/>
          </a:p>
        </p:txBody>
      </p:sp>
      <p:sp>
        <p:nvSpPr>
          <p:cNvPr id="5" name="Footer Placeholder 4">
            <a:extLst>
              <a:ext uri="{FF2B5EF4-FFF2-40B4-BE49-F238E27FC236}">
                <a16:creationId xmlns:a16="http://schemas.microsoft.com/office/drawing/2014/main" id="{027FE672-479B-490A-987E-6B1E3A36B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52748C-2F16-48DA-BB71-BF51B63D67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366B5-14F3-427C-A68A-1141841DD9DA}" type="slidenum">
              <a:rPr lang="en-GB" smtClean="0"/>
              <a:t>‹#›</a:t>
            </a:fld>
            <a:endParaRPr lang="en-GB"/>
          </a:p>
        </p:txBody>
      </p:sp>
    </p:spTree>
    <p:extLst>
      <p:ext uri="{BB962C8B-B14F-4D97-AF65-F5344CB8AC3E}">
        <p14:creationId xmlns:p14="http://schemas.microsoft.com/office/powerpoint/2010/main" val="918911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jpg"/><Relationship Id="rId18" Type="http://schemas.openxmlformats.org/officeDocument/2006/relationships/image" Target="../media/image10.jpg"/><Relationship Id="rId26" Type="http://schemas.openxmlformats.org/officeDocument/2006/relationships/image" Target="../media/image14.jpg"/><Relationship Id="rId39" Type="http://schemas.openxmlformats.org/officeDocument/2006/relationships/image" Target="../media/image20.jpg"/><Relationship Id="rId3" Type="http://schemas.openxmlformats.org/officeDocument/2006/relationships/image" Target="../media/image2.png"/><Relationship Id="rId21" Type="http://schemas.openxmlformats.org/officeDocument/2006/relationships/image" Target="../media/image11.jpg"/><Relationship Id="rId34" Type="http://schemas.openxmlformats.org/officeDocument/2006/relationships/image" Target="../media/image18.jpg"/><Relationship Id="rId42" Type="http://schemas.openxmlformats.org/officeDocument/2006/relationships/image" Target="../media/image22.jpg"/><Relationship Id="rId47" Type="http://schemas.openxmlformats.org/officeDocument/2006/relationships/image" Target="../media/image24.jpg"/><Relationship Id="rId50" Type="http://schemas.openxmlformats.org/officeDocument/2006/relationships/image" Target="../media/image26.jpg"/><Relationship Id="rId7" Type="http://schemas.openxmlformats.org/officeDocument/2006/relationships/image" Target="../media/image4.jpg"/><Relationship Id="rId12" Type="http://schemas.openxmlformats.org/officeDocument/2006/relationships/image" Target="../media/image7.jpg"/><Relationship Id="rId17" Type="http://schemas.openxmlformats.org/officeDocument/2006/relationships/image" Target="../media/image9.jpg"/><Relationship Id="rId25" Type="http://schemas.openxmlformats.org/officeDocument/2006/relationships/image" Target="../media/image13.jpg"/><Relationship Id="rId33" Type="http://schemas.openxmlformats.org/officeDocument/2006/relationships/image" Target="../media/image17.jpg"/><Relationship Id="rId38" Type="http://schemas.openxmlformats.org/officeDocument/2006/relationships/image" Target="../media/image20.jpg"/><Relationship Id="rId46" Type="http://schemas.openxmlformats.org/officeDocument/2006/relationships/image" Target="../media/image24.jpg"/><Relationship Id="rId2" Type="http://schemas.openxmlformats.org/officeDocument/2006/relationships/image" Target="../media/image1.png"/><Relationship Id="rId16" Type="http://schemas.openxmlformats.org/officeDocument/2006/relationships/image" Target="../media/image9.jpg"/><Relationship Id="rId20" Type="http://schemas.openxmlformats.org/officeDocument/2006/relationships/image" Target="../media/image11.jpg"/><Relationship Id="rId29" Type="http://schemas.openxmlformats.org/officeDocument/2006/relationships/image" Target="../media/image15.jpg"/><Relationship Id="rId41"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6.jpg"/><Relationship Id="rId24" Type="http://schemas.openxmlformats.org/officeDocument/2006/relationships/image" Target="../media/image13.jpg"/><Relationship Id="rId32" Type="http://schemas.openxmlformats.org/officeDocument/2006/relationships/image" Target="../media/image17.jpg"/><Relationship Id="rId37" Type="http://schemas.openxmlformats.org/officeDocument/2006/relationships/image" Target="../media/image19.jpg"/><Relationship Id="rId40" Type="http://schemas.openxmlformats.org/officeDocument/2006/relationships/image" Target="../media/image21.jpg"/><Relationship Id="rId45" Type="http://schemas.openxmlformats.org/officeDocument/2006/relationships/image" Target="../media/image23.jpg"/><Relationship Id="rId5" Type="http://schemas.openxmlformats.org/officeDocument/2006/relationships/image" Target="../media/image3.jpg"/><Relationship Id="rId15" Type="http://schemas.openxmlformats.org/officeDocument/2006/relationships/image" Target="../media/image8.jpg"/><Relationship Id="rId23" Type="http://schemas.openxmlformats.org/officeDocument/2006/relationships/image" Target="../media/image12.jpg"/><Relationship Id="rId28" Type="http://schemas.openxmlformats.org/officeDocument/2006/relationships/image" Target="../media/image15.jpg"/><Relationship Id="rId36" Type="http://schemas.openxmlformats.org/officeDocument/2006/relationships/image" Target="../media/image19.jpg"/><Relationship Id="rId49" Type="http://schemas.openxmlformats.org/officeDocument/2006/relationships/image" Target="../media/image25.jpg"/><Relationship Id="rId10" Type="http://schemas.openxmlformats.org/officeDocument/2006/relationships/image" Target="../media/image6.jpg"/><Relationship Id="rId19" Type="http://schemas.openxmlformats.org/officeDocument/2006/relationships/image" Target="../media/image10.jpg"/><Relationship Id="rId31" Type="http://schemas.openxmlformats.org/officeDocument/2006/relationships/image" Target="../media/image16.jpg"/><Relationship Id="rId44" Type="http://schemas.openxmlformats.org/officeDocument/2006/relationships/image" Target="../media/image23.jpg"/><Relationship Id="rId4" Type="http://schemas.openxmlformats.org/officeDocument/2006/relationships/image" Target="../media/image3.jpg"/><Relationship Id="rId9" Type="http://schemas.openxmlformats.org/officeDocument/2006/relationships/image" Target="../media/image5.jpg"/><Relationship Id="rId14" Type="http://schemas.openxmlformats.org/officeDocument/2006/relationships/image" Target="../media/image8.jpg"/><Relationship Id="rId22" Type="http://schemas.openxmlformats.org/officeDocument/2006/relationships/image" Target="../media/image12.jpg"/><Relationship Id="rId27" Type="http://schemas.openxmlformats.org/officeDocument/2006/relationships/image" Target="../media/image14.jpg"/><Relationship Id="rId30" Type="http://schemas.openxmlformats.org/officeDocument/2006/relationships/image" Target="../media/image16.jpg"/><Relationship Id="rId35" Type="http://schemas.openxmlformats.org/officeDocument/2006/relationships/image" Target="../media/image18.jpg"/><Relationship Id="rId43" Type="http://schemas.openxmlformats.org/officeDocument/2006/relationships/image" Target="../media/image22.jpg"/><Relationship Id="rId48" Type="http://schemas.openxmlformats.org/officeDocument/2006/relationships/image" Target="../media/image25.jpg"/><Relationship Id="rId8" Type="http://schemas.openxmlformats.org/officeDocument/2006/relationships/image" Target="../media/image5.jpg"/><Relationship Id="rId51" Type="http://schemas.openxmlformats.org/officeDocument/2006/relationships/image" Target="../media/image26.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cafod.org.uk/Education/Primary-teaching-resources/Refugee-resources"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pn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www.publicdomainpictures.net/view-image.php?image=122734&amp;picture=party-chain-border-template" TargetMode="External"/><Relationship Id="rId4" Type="http://schemas.microsoft.com/office/2007/relationships/hdphoto" Target="../media/hdphoto1.wdp"/><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hyperlink" Target="https://cafod.org.uk/Education/Primary-teaching-resources/Refugee-resources" TargetMode="External"/><Relationship Id="rId3" Type="http://schemas.openxmlformats.org/officeDocument/2006/relationships/image" Target="../media/image2.png"/><Relationship Id="rId7" Type="http://schemas.openxmlformats.org/officeDocument/2006/relationships/hyperlink" Target="https://e-activist.com/page/16889/petition/1"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youtube.com/watch?v=ZvzDn2tzQe4" TargetMode="External"/><Relationship Id="rId7"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png"/><Relationship Id="rId7" Type="http://schemas.openxmlformats.org/officeDocument/2006/relationships/hyperlink" Target="https://cafod.org.uk/Education/Primary-teaching-resources/For-teachers"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hyperlink" Target="https://cafod.org.uk/Education/Primary-teaching-resources/Advent-calendar-for-children"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hyperlink" Target="https://cafod.org.uk/Education/Primary-teaching-resources/World-Gifts-for-schools" TargetMode="External"/><Relationship Id="rId3" Type="http://schemas.openxmlformats.org/officeDocument/2006/relationships/image" Target="../media/image2.png"/><Relationship Id="rId7" Type="http://schemas.openxmlformats.org/officeDocument/2006/relationships/hyperlink" Target="https://worldgifts.cafod.org.uk/"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6">
            <a:extLst>
              <a:ext uri="{FF2B5EF4-FFF2-40B4-BE49-F238E27FC236}">
                <a16:creationId xmlns:a16="http://schemas.microsoft.com/office/drawing/2014/main" id="{C10A3712-92B8-4D24-99EB-7D9FBC819737}"/>
              </a:ext>
            </a:extLst>
          </p:cNvPr>
          <p:cNvGrpSpPr>
            <a:grpSpLocks/>
          </p:cNvGrpSpPr>
          <p:nvPr/>
        </p:nvGrpSpPr>
        <p:grpSpPr bwMode="auto">
          <a:xfrm>
            <a:off x="10329863" y="6246813"/>
            <a:ext cx="1463675" cy="915987"/>
            <a:chOff x="4547" y="3931"/>
            <a:chExt cx="922" cy="577"/>
          </a:xfrm>
        </p:grpSpPr>
        <p:sp>
          <p:nvSpPr>
            <p:cNvPr id="7" name="AutoShape 7">
              <a:extLst>
                <a:ext uri="{FF2B5EF4-FFF2-40B4-BE49-F238E27FC236}">
                  <a16:creationId xmlns:a16="http://schemas.microsoft.com/office/drawing/2014/main" id="{205A05CD-FECD-4710-9259-60866A1FAA1D}"/>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8" name="AutoShape 8">
              <a:extLst>
                <a:ext uri="{FF2B5EF4-FFF2-40B4-BE49-F238E27FC236}">
                  <a16:creationId xmlns:a16="http://schemas.microsoft.com/office/drawing/2014/main" id="{0677596E-D8BE-473B-95AB-AF9E4B6D854B}"/>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10" name="Picture 9">
              <a:extLst>
                <a:ext uri="{FF2B5EF4-FFF2-40B4-BE49-F238E27FC236}">
                  <a16:creationId xmlns:a16="http://schemas.microsoft.com/office/drawing/2014/main" id="{76455055-DC55-407B-B494-3B5926A793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a:extLst>
              <a:ext uri="{FF2B5EF4-FFF2-40B4-BE49-F238E27FC236}">
                <a16:creationId xmlns:a16="http://schemas.microsoft.com/office/drawing/2014/main" id="{FD45D313-29CB-4323-A054-C8340C00E9CD}"/>
              </a:ext>
            </a:extLst>
          </p:cNvPr>
          <p:cNvSpPr txBox="1"/>
          <p:nvPr/>
        </p:nvSpPr>
        <p:spPr>
          <a:xfrm>
            <a:off x="444500" y="50800"/>
            <a:ext cx="3911600" cy="1323439"/>
          </a:xfrm>
          <a:prstGeom prst="rect">
            <a:avLst/>
          </a:prstGeom>
          <a:noFill/>
        </p:spPr>
        <p:txBody>
          <a:bodyPr wrap="square" rtlCol="0">
            <a:spAutoFit/>
          </a:bodyPr>
          <a:lstStyle/>
          <a:p>
            <a:r>
              <a:rPr lang="en-GB" sz="4000" b="1" dirty="0">
                <a:solidFill>
                  <a:schemeClr val="bg1"/>
                </a:solidFill>
                <a:latin typeface="Bradley Hand ITC" panose="03070402050302030203" pitchFamily="66" charset="0"/>
              </a:rPr>
              <a:t>Advent calendar     </a:t>
            </a:r>
          </a:p>
          <a:p>
            <a:r>
              <a:rPr lang="en-GB" sz="4000" b="1" dirty="0">
                <a:solidFill>
                  <a:schemeClr val="bg1"/>
                </a:solidFill>
                <a:latin typeface="Bradley Hand ITC" panose="03070402050302030203" pitchFamily="66" charset="0"/>
              </a:rPr>
              <a:t>       2018</a:t>
            </a:r>
          </a:p>
        </p:txBody>
      </p:sp>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F115BD7E-5973-463E-9007-B10D74C0AFBE}"/>
                  </a:ext>
                </a:extLst>
              </p:cNvPr>
              <p:cNvGraphicFramePr>
                <a:graphicFrameLocks noChangeAspect="1"/>
              </p:cNvGraphicFramePr>
              <p:nvPr>
                <p:extLst>
                  <p:ext uri="{D42A27DB-BD31-4B8C-83A1-F6EECF244321}">
                    <p14:modId xmlns:p14="http://schemas.microsoft.com/office/powerpoint/2010/main" val="2796081458"/>
                  </p:ext>
                </p:extLst>
              </p:nvPr>
            </p:nvGraphicFramePr>
            <p:xfrm>
              <a:off x="1544521" y="2527500"/>
              <a:ext cx="516527" cy="516527"/>
            </p:xfrm>
            <a:graphic>
              <a:graphicData uri="http://schemas.microsoft.com/office/powerpoint/2016/slidezoom">
                <pslz:sldZm>
                  <pslz:sldZmObj sldId="257" cId="2534984707">
                    <pslz:zmPr id="{AA20B118-1F9B-491F-88E0-13703F316F7C}" imageType="cover" transitionDur="10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43" name="Slide Zoom 42">
                <a:extLst>
                  <a:ext uri="{FF2B5EF4-FFF2-40B4-BE49-F238E27FC236}">
                    <a16:creationId xmlns:a16="http://schemas.microsoft.com/office/drawing/2014/main" id="{F115BD7E-5973-463E-9007-B10D74C0AFBE}"/>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1544521" y="2527500"/>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1" name="Slide Zoom 50">
                <a:extLst>
                  <a:ext uri="{FF2B5EF4-FFF2-40B4-BE49-F238E27FC236}">
                    <a16:creationId xmlns:a16="http://schemas.microsoft.com/office/drawing/2014/main" id="{42E6A711-4020-4A34-BD9D-3CB5B7EF4F4C}"/>
                  </a:ext>
                </a:extLst>
              </p:cNvPr>
              <p:cNvGraphicFramePr>
                <a:graphicFrameLocks noChangeAspect="1"/>
              </p:cNvGraphicFramePr>
              <p:nvPr>
                <p:extLst>
                  <p:ext uri="{D42A27DB-BD31-4B8C-83A1-F6EECF244321}">
                    <p14:modId xmlns:p14="http://schemas.microsoft.com/office/powerpoint/2010/main" val="849442433"/>
                  </p:ext>
                </p:extLst>
              </p:nvPr>
            </p:nvGraphicFramePr>
            <p:xfrm>
              <a:off x="2240959" y="2848775"/>
              <a:ext cx="516527" cy="518469"/>
            </p:xfrm>
            <a:graphic>
              <a:graphicData uri="http://schemas.microsoft.com/office/powerpoint/2016/slidezoom">
                <pslz:sldZm>
                  <pslz:sldZmObj sldId="258" cId="770498805">
                    <pslz:zmPr id="{98848453-9677-4A89-BC20-282FE94969DB}" imageType="cover" transitionDur="1000">
                      <p166:blipFill xmlns:p166="http://schemas.microsoft.com/office/powerpoint/2016/6/main">
                        <a:blip r:embed="rId6">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8469"/>
                        </a:xfrm>
                        <a:prstGeom prst="rect">
                          <a:avLst/>
                        </a:prstGeom>
                      </p166:spPr>
                    </pslz:zmPr>
                  </pslz:sldZmObj>
                </pslz:sldZm>
              </a:graphicData>
            </a:graphic>
          </p:graphicFrame>
        </mc:Choice>
        <mc:Fallback xmlns="">
          <p:pic>
            <p:nvPicPr>
              <p:cNvPr id="51" name="Slide Zoom 50">
                <a:extLst>
                  <a:ext uri="{FF2B5EF4-FFF2-40B4-BE49-F238E27FC236}">
                    <a16:creationId xmlns:a16="http://schemas.microsoft.com/office/drawing/2014/main" id="{42E6A711-4020-4A34-BD9D-3CB5B7EF4F4C}"/>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2240959" y="2848775"/>
                <a:ext cx="516527" cy="518469"/>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3" name="Slide Zoom 52">
                <a:extLst>
                  <a:ext uri="{FF2B5EF4-FFF2-40B4-BE49-F238E27FC236}">
                    <a16:creationId xmlns:a16="http://schemas.microsoft.com/office/drawing/2014/main" id="{E87FCBF2-156E-410D-85DB-6D67A4209B3F}"/>
                  </a:ext>
                </a:extLst>
              </p:cNvPr>
              <p:cNvGraphicFramePr>
                <a:graphicFrameLocks noChangeAspect="1"/>
              </p:cNvGraphicFramePr>
              <p:nvPr>
                <p:extLst>
                  <p:ext uri="{D42A27DB-BD31-4B8C-83A1-F6EECF244321}">
                    <p14:modId xmlns:p14="http://schemas.microsoft.com/office/powerpoint/2010/main" val="2640764656"/>
                  </p:ext>
                </p:extLst>
              </p:nvPr>
            </p:nvGraphicFramePr>
            <p:xfrm>
              <a:off x="3181984" y="2808587"/>
              <a:ext cx="516527" cy="516527"/>
            </p:xfrm>
            <a:graphic>
              <a:graphicData uri="http://schemas.microsoft.com/office/powerpoint/2016/slidezoom">
                <pslz:sldZm>
                  <pslz:sldZmObj sldId="259" cId="784363421">
                    <pslz:zmPr id="{5E818BA8-90B0-4D05-8402-936E13F206DF}" imageType="cover" transitionDur="1000">
                      <p166:blipFill xmlns:p166="http://schemas.microsoft.com/office/powerpoint/2016/6/main">
                        <a:blip r:embed="rId8">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53" name="Slide Zoom 52">
                <a:extLst>
                  <a:ext uri="{FF2B5EF4-FFF2-40B4-BE49-F238E27FC236}">
                    <a16:creationId xmlns:a16="http://schemas.microsoft.com/office/drawing/2014/main" id="{E87FCBF2-156E-410D-85DB-6D67A4209B3F}"/>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3181984" y="2808587"/>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5" name="Slide Zoom 54">
                <a:extLst>
                  <a:ext uri="{FF2B5EF4-FFF2-40B4-BE49-F238E27FC236}">
                    <a16:creationId xmlns:a16="http://schemas.microsoft.com/office/drawing/2014/main" id="{810B2315-843C-4634-8A87-CC6BDA20260B}"/>
                  </a:ext>
                </a:extLst>
              </p:cNvPr>
              <p:cNvGraphicFramePr>
                <a:graphicFrameLocks noChangeAspect="1"/>
              </p:cNvGraphicFramePr>
              <p:nvPr>
                <p:extLst>
                  <p:ext uri="{D42A27DB-BD31-4B8C-83A1-F6EECF244321}">
                    <p14:modId xmlns:p14="http://schemas.microsoft.com/office/powerpoint/2010/main" val="3781862396"/>
                  </p:ext>
                </p:extLst>
              </p:nvPr>
            </p:nvGraphicFramePr>
            <p:xfrm>
              <a:off x="3903465" y="2535017"/>
              <a:ext cx="516527" cy="516527"/>
            </p:xfrm>
            <a:graphic>
              <a:graphicData uri="http://schemas.microsoft.com/office/powerpoint/2016/slidezoom">
                <pslz:sldZm>
                  <pslz:sldZmObj sldId="260" cId="2910884814">
                    <pslz:zmPr id="{1FDFEA5A-57AE-4C1A-920F-257D84F17B46}"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55" name="Slide Zoom 54">
                <a:extLst>
                  <a:ext uri="{FF2B5EF4-FFF2-40B4-BE49-F238E27FC236}">
                    <a16:creationId xmlns:a16="http://schemas.microsoft.com/office/drawing/2014/main" id="{810B2315-843C-4634-8A87-CC6BDA20260B}"/>
                  </a:ext>
                </a:extLst>
              </p:cNvPr>
              <p:cNvPicPr>
                <a:picLocks noGrp="1" noRot="1" noChangeAspect="1" noMove="1" noResize="1" noEditPoints="1" noAdjustHandles="1" noChangeArrowheads="1" noChangeShapeType="1"/>
              </p:cNvPicPr>
              <p:nvPr/>
            </p:nvPicPr>
            <p:blipFill>
              <a:blip r:embed="rId11">
                <a:extLst>
                  <a:ext uri="{28A0092B-C50C-407E-A947-70E740481C1C}">
                    <a14:useLocalDpi xmlns:a14="http://schemas.microsoft.com/office/drawing/2010/main" val="0"/>
                  </a:ext>
                </a:extLst>
              </a:blip>
              <a:stretch>
                <a:fillRect/>
              </a:stretch>
            </p:blipFill>
            <p:spPr>
              <a:xfrm>
                <a:off x="3903465" y="2535017"/>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7" name="Slide Zoom 56">
                <a:extLst>
                  <a:ext uri="{FF2B5EF4-FFF2-40B4-BE49-F238E27FC236}">
                    <a16:creationId xmlns:a16="http://schemas.microsoft.com/office/drawing/2014/main" id="{4851C02C-5BB3-477D-811E-739EB0FABBB4}"/>
                  </a:ext>
                </a:extLst>
              </p:cNvPr>
              <p:cNvGraphicFramePr>
                <a:graphicFrameLocks noChangeAspect="1"/>
              </p:cNvGraphicFramePr>
              <p:nvPr>
                <p:extLst>
                  <p:ext uri="{D42A27DB-BD31-4B8C-83A1-F6EECF244321}">
                    <p14:modId xmlns:p14="http://schemas.microsoft.com/office/powerpoint/2010/main" val="2909542114"/>
                  </p:ext>
                </p:extLst>
              </p:nvPr>
            </p:nvGraphicFramePr>
            <p:xfrm>
              <a:off x="4675977" y="2236909"/>
              <a:ext cx="516527" cy="516527"/>
            </p:xfrm>
            <a:graphic>
              <a:graphicData uri="http://schemas.microsoft.com/office/powerpoint/2016/slidezoom">
                <pslz:sldZm>
                  <pslz:sldZmObj sldId="261" cId="3773425687">
                    <pslz:zmPr id="{D8D4686A-B023-4F1D-A764-98D1F2C67A66}" imageType="cover" transitionDur="1000">
                      <p166:blipFill xmlns:p166="http://schemas.microsoft.com/office/powerpoint/2016/6/main">
                        <a:blip r:embed="rId12">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57" name="Slide Zoom 56">
                <a:extLst>
                  <a:ext uri="{FF2B5EF4-FFF2-40B4-BE49-F238E27FC236}">
                    <a16:creationId xmlns:a16="http://schemas.microsoft.com/office/drawing/2014/main" id="{4851C02C-5BB3-477D-811E-739EB0FABBB4}"/>
                  </a:ext>
                </a:extLst>
              </p:cNvPr>
              <p:cNvPicPr>
                <a:picLocks noGrp="1" noRot="1" noChangeAspect="1" noMove="1" noResize="1" noEditPoints="1" noAdjustHandles="1" noChangeArrowheads="1" noChangeShapeType="1"/>
              </p:cNvPicPr>
              <p:nvPr/>
            </p:nvPicPr>
            <p:blipFill>
              <a:blip r:embed="rId13">
                <a:extLst>
                  <a:ext uri="{28A0092B-C50C-407E-A947-70E740481C1C}">
                    <a14:useLocalDpi xmlns:a14="http://schemas.microsoft.com/office/drawing/2010/main" val="0"/>
                  </a:ext>
                </a:extLst>
              </a:blip>
              <a:stretch>
                <a:fillRect/>
              </a:stretch>
            </p:blipFill>
            <p:spPr>
              <a:xfrm>
                <a:off x="4675977" y="2236909"/>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9" name="Slide Zoom 58">
                <a:extLst>
                  <a:ext uri="{FF2B5EF4-FFF2-40B4-BE49-F238E27FC236}">
                    <a16:creationId xmlns:a16="http://schemas.microsoft.com/office/drawing/2014/main" id="{CBA495DE-5D41-4476-A525-0FC45E6128C7}"/>
                  </a:ext>
                </a:extLst>
              </p:cNvPr>
              <p:cNvGraphicFramePr>
                <a:graphicFrameLocks noChangeAspect="1"/>
              </p:cNvGraphicFramePr>
              <p:nvPr>
                <p:extLst>
                  <p:ext uri="{D42A27DB-BD31-4B8C-83A1-F6EECF244321}">
                    <p14:modId xmlns:p14="http://schemas.microsoft.com/office/powerpoint/2010/main" val="1081041919"/>
                  </p:ext>
                </p:extLst>
              </p:nvPr>
            </p:nvGraphicFramePr>
            <p:xfrm>
              <a:off x="5392723" y="1776195"/>
              <a:ext cx="516527" cy="516527"/>
            </p:xfrm>
            <a:graphic>
              <a:graphicData uri="http://schemas.microsoft.com/office/powerpoint/2016/slidezoom">
                <pslz:sldZm>
                  <pslz:sldZmObj sldId="262" cId="1768600700">
                    <pslz:zmPr id="{AA16C874-ACBE-47C1-9190-4CC0CF132432}" imageType="cover" transitionDur="1000">
                      <p166:blipFill xmlns:p166="http://schemas.microsoft.com/office/powerpoint/2016/6/main">
                        <a:blip r:embed="rId14">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59" name="Slide Zoom 58">
                <a:extLst>
                  <a:ext uri="{FF2B5EF4-FFF2-40B4-BE49-F238E27FC236}">
                    <a16:creationId xmlns:a16="http://schemas.microsoft.com/office/drawing/2014/main" id="{CBA495DE-5D41-4476-A525-0FC45E6128C7}"/>
                  </a:ext>
                </a:extLst>
              </p:cNvPr>
              <p:cNvPicPr>
                <a:picLocks noGrp="1" noRot="1" noChangeAspect="1" noMove="1" noResize="1" noEditPoints="1" noAdjustHandles="1" noChangeArrowheads="1" noChangeShapeType="1"/>
              </p:cNvPicPr>
              <p:nvPr/>
            </p:nvPicPr>
            <p:blipFill>
              <a:blip r:embed="rId15">
                <a:extLst>
                  <a:ext uri="{28A0092B-C50C-407E-A947-70E740481C1C}">
                    <a14:useLocalDpi xmlns:a14="http://schemas.microsoft.com/office/drawing/2010/main" val="0"/>
                  </a:ext>
                </a:extLst>
              </a:blip>
              <a:stretch>
                <a:fillRect/>
              </a:stretch>
            </p:blipFill>
            <p:spPr>
              <a:xfrm>
                <a:off x="5392723" y="1776195"/>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1" name="Slide Zoom 60">
                <a:extLst>
                  <a:ext uri="{FF2B5EF4-FFF2-40B4-BE49-F238E27FC236}">
                    <a16:creationId xmlns:a16="http://schemas.microsoft.com/office/drawing/2014/main" id="{E9E7158C-80F8-4B61-8651-FC9903A2B7EA}"/>
                  </a:ext>
                </a:extLst>
              </p:cNvPr>
              <p:cNvGraphicFramePr>
                <a:graphicFrameLocks noChangeAspect="1"/>
              </p:cNvGraphicFramePr>
              <p:nvPr>
                <p:extLst>
                  <p:ext uri="{D42A27DB-BD31-4B8C-83A1-F6EECF244321}">
                    <p14:modId xmlns:p14="http://schemas.microsoft.com/office/powerpoint/2010/main" val="2006659574"/>
                  </p:ext>
                </p:extLst>
              </p:nvPr>
            </p:nvGraphicFramePr>
            <p:xfrm>
              <a:off x="6235213" y="1663690"/>
              <a:ext cx="516527" cy="516527"/>
            </p:xfrm>
            <a:graphic>
              <a:graphicData uri="http://schemas.microsoft.com/office/powerpoint/2016/slidezoom">
                <pslz:sldZm>
                  <pslz:sldZmObj sldId="263" cId="2186925399">
                    <pslz:zmPr id="{E675CCEA-F6AC-499F-97F9-B7C30DF3DA0F}" imageType="cover" transitionDur="1000">
                      <p166:blipFill xmlns:p166="http://schemas.microsoft.com/office/powerpoint/2016/6/main">
                        <a:blip r:embed="rId16">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61" name="Slide Zoom 60">
                <a:extLst>
                  <a:ext uri="{FF2B5EF4-FFF2-40B4-BE49-F238E27FC236}">
                    <a16:creationId xmlns:a16="http://schemas.microsoft.com/office/drawing/2014/main" id="{E9E7158C-80F8-4B61-8651-FC9903A2B7EA}"/>
                  </a:ext>
                </a:extLst>
              </p:cNvPr>
              <p:cNvPicPr>
                <a:picLocks noGrp="1" noRot="1" noChangeAspect="1" noMove="1" noResize="1" noEditPoints="1" noAdjustHandles="1" noChangeArrowheads="1" noChangeShapeType="1"/>
              </p:cNvPicPr>
              <p:nvPr/>
            </p:nvPicPr>
            <p:blipFill>
              <a:blip r:embed="rId17">
                <a:extLst>
                  <a:ext uri="{28A0092B-C50C-407E-A947-70E740481C1C}">
                    <a14:useLocalDpi xmlns:a14="http://schemas.microsoft.com/office/drawing/2010/main" val="0"/>
                  </a:ext>
                </a:extLst>
              </a:blip>
              <a:stretch>
                <a:fillRect/>
              </a:stretch>
            </p:blipFill>
            <p:spPr>
              <a:xfrm>
                <a:off x="6235213" y="1663690"/>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3" name="Slide Zoom 62">
                <a:extLst>
                  <a:ext uri="{FF2B5EF4-FFF2-40B4-BE49-F238E27FC236}">
                    <a16:creationId xmlns:a16="http://schemas.microsoft.com/office/drawing/2014/main" id="{C7CD6C5E-030D-4BAD-B6A6-4941D78609C2}"/>
                  </a:ext>
                </a:extLst>
              </p:cNvPr>
              <p:cNvGraphicFramePr>
                <a:graphicFrameLocks noChangeAspect="1"/>
              </p:cNvGraphicFramePr>
              <p:nvPr>
                <p:extLst>
                  <p:ext uri="{D42A27DB-BD31-4B8C-83A1-F6EECF244321}">
                    <p14:modId xmlns:p14="http://schemas.microsoft.com/office/powerpoint/2010/main" val="3456926105"/>
                  </p:ext>
                </p:extLst>
              </p:nvPr>
            </p:nvGraphicFramePr>
            <p:xfrm>
              <a:off x="6906269" y="2095347"/>
              <a:ext cx="516528" cy="516528"/>
            </p:xfrm>
            <a:graphic>
              <a:graphicData uri="http://schemas.microsoft.com/office/powerpoint/2016/slidezoom">
                <pslz:sldZm>
                  <pslz:sldZmObj sldId="264" cId="1843248767">
                    <pslz:zmPr id="{D5B86600-91BD-4F72-9B0F-AF4B54CE490A}" imageType="cover" transitionDur="1000">
                      <p166:blipFill xmlns:p166="http://schemas.microsoft.com/office/powerpoint/2016/6/main">
                        <a:blip r:embed="rId18">
                          <a:extLst>
                            <a:ext uri="{28A0092B-C50C-407E-A947-70E740481C1C}">
                              <a14:useLocalDpi xmlns:a14="http://schemas.microsoft.com/office/drawing/2010/main" val="0"/>
                            </a:ext>
                          </a:extLst>
                        </a:blip>
                        <a:stretch>
                          <a:fillRect/>
                        </a:stretch>
                      </p166:blipFill>
                      <p166:spPr xmlns:p166="http://schemas.microsoft.com/office/powerpoint/2016/6/main">
                        <a:xfrm>
                          <a:off x="0" y="0"/>
                          <a:ext cx="516528" cy="516528"/>
                        </a:xfrm>
                        <a:prstGeom prst="rect">
                          <a:avLst/>
                        </a:prstGeom>
                      </p166:spPr>
                    </pslz:zmPr>
                  </pslz:sldZmObj>
                </pslz:sldZm>
              </a:graphicData>
            </a:graphic>
          </p:graphicFrame>
        </mc:Choice>
        <mc:Fallback xmlns="">
          <p:pic>
            <p:nvPicPr>
              <p:cNvPr id="63" name="Slide Zoom 62">
                <a:extLst>
                  <a:ext uri="{FF2B5EF4-FFF2-40B4-BE49-F238E27FC236}">
                    <a16:creationId xmlns:a16="http://schemas.microsoft.com/office/drawing/2014/main" id="{C7CD6C5E-030D-4BAD-B6A6-4941D78609C2}"/>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906269" y="2095347"/>
                <a:ext cx="516528" cy="516528"/>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5" name="Slide Zoom 64">
                <a:extLst>
                  <a:ext uri="{FF2B5EF4-FFF2-40B4-BE49-F238E27FC236}">
                    <a16:creationId xmlns:a16="http://schemas.microsoft.com/office/drawing/2014/main" id="{CE6106D7-4DC1-4F97-B5A6-D2EF8269714F}"/>
                  </a:ext>
                </a:extLst>
              </p:cNvPr>
              <p:cNvGraphicFramePr>
                <a:graphicFrameLocks noChangeAspect="1"/>
              </p:cNvGraphicFramePr>
              <p:nvPr>
                <p:extLst>
                  <p:ext uri="{D42A27DB-BD31-4B8C-83A1-F6EECF244321}">
                    <p14:modId xmlns:p14="http://schemas.microsoft.com/office/powerpoint/2010/main" val="2551674298"/>
                  </p:ext>
                </p:extLst>
              </p:nvPr>
            </p:nvGraphicFramePr>
            <p:xfrm>
              <a:off x="7774486" y="2550323"/>
              <a:ext cx="516528" cy="516528"/>
            </p:xfrm>
            <a:graphic>
              <a:graphicData uri="http://schemas.microsoft.com/office/powerpoint/2016/slidezoom">
                <pslz:sldZm>
                  <pslz:sldZmObj sldId="265" cId="3520359647">
                    <pslz:zmPr id="{90FEF837-1B86-4E69-BC09-6CB93106B140}" imageType="cover" transitionDur="1000">
                      <p166:blipFill xmlns:p166="http://schemas.microsoft.com/office/powerpoint/2016/6/main">
                        <a:blip r:embed="rId20">
                          <a:extLst>
                            <a:ext uri="{28A0092B-C50C-407E-A947-70E740481C1C}">
                              <a14:useLocalDpi xmlns:a14="http://schemas.microsoft.com/office/drawing/2010/main" val="0"/>
                            </a:ext>
                          </a:extLst>
                        </a:blip>
                        <a:stretch>
                          <a:fillRect/>
                        </a:stretch>
                      </p166:blipFill>
                      <p166:spPr xmlns:p166="http://schemas.microsoft.com/office/powerpoint/2016/6/main">
                        <a:xfrm>
                          <a:off x="0" y="0"/>
                          <a:ext cx="516528" cy="516528"/>
                        </a:xfrm>
                        <a:prstGeom prst="rect">
                          <a:avLst/>
                        </a:prstGeom>
                      </p166:spPr>
                    </pslz:zmPr>
                  </pslz:sldZmObj>
                </pslz:sldZm>
              </a:graphicData>
            </a:graphic>
          </p:graphicFrame>
        </mc:Choice>
        <mc:Fallback xmlns="">
          <p:pic>
            <p:nvPicPr>
              <p:cNvPr id="65" name="Slide Zoom 64">
                <a:extLst>
                  <a:ext uri="{FF2B5EF4-FFF2-40B4-BE49-F238E27FC236}">
                    <a16:creationId xmlns:a16="http://schemas.microsoft.com/office/drawing/2014/main" id="{CE6106D7-4DC1-4F97-B5A6-D2EF8269714F}"/>
                  </a:ext>
                </a:extLst>
              </p:cNvPr>
              <p:cNvPicPr>
                <a:picLocks noGrp="1" noRot="1" noChangeAspect="1" noMove="1" noResize="1" noEditPoints="1" noAdjustHandles="1" noChangeArrowheads="1" noChangeShapeType="1"/>
              </p:cNvPicPr>
              <p:nvPr/>
            </p:nvPicPr>
            <p:blipFill>
              <a:blip r:embed="rId21">
                <a:extLst>
                  <a:ext uri="{28A0092B-C50C-407E-A947-70E740481C1C}">
                    <a14:useLocalDpi xmlns:a14="http://schemas.microsoft.com/office/drawing/2010/main" val="0"/>
                  </a:ext>
                </a:extLst>
              </a:blip>
              <a:stretch>
                <a:fillRect/>
              </a:stretch>
            </p:blipFill>
            <p:spPr>
              <a:xfrm>
                <a:off x="7774486" y="2550323"/>
                <a:ext cx="516528" cy="516528"/>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7" name="Slide Zoom 66">
                <a:extLst>
                  <a:ext uri="{FF2B5EF4-FFF2-40B4-BE49-F238E27FC236}">
                    <a16:creationId xmlns:a16="http://schemas.microsoft.com/office/drawing/2014/main" id="{B30E15CF-41E0-4650-8A19-A10523F5EFC7}"/>
                  </a:ext>
                </a:extLst>
              </p:cNvPr>
              <p:cNvGraphicFramePr>
                <a:graphicFrameLocks noChangeAspect="1"/>
              </p:cNvGraphicFramePr>
              <p:nvPr>
                <p:extLst>
                  <p:ext uri="{D42A27DB-BD31-4B8C-83A1-F6EECF244321}">
                    <p14:modId xmlns:p14="http://schemas.microsoft.com/office/powerpoint/2010/main" val="3134240007"/>
                  </p:ext>
                </p:extLst>
              </p:nvPr>
            </p:nvGraphicFramePr>
            <p:xfrm>
              <a:off x="8541341" y="2924361"/>
              <a:ext cx="516527" cy="516527"/>
            </p:xfrm>
            <a:graphic>
              <a:graphicData uri="http://schemas.microsoft.com/office/powerpoint/2016/slidezoom">
                <pslz:sldZm>
                  <pslz:sldZmObj sldId="266" cId="3784316396">
                    <pslz:zmPr id="{22CBA48C-E895-450A-8C4E-E41478430641}" imageType="cover" transitionDur="1000">
                      <p166:blipFill xmlns:p166="http://schemas.microsoft.com/office/powerpoint/2016/6/main">
                        <a:blip r:embed="rId22">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67" name="Slide Zoom 66">
                <a:extLst>
                  <a:ext uri="{FF2B5EF4-FFF2-40B4-BE49-F238E27FC236}">
                    <a16:creationId xmlns:a16="http://schemas.microsoft.com/office/drawing/2014/main" id="{B30E15CF-41E0-4650-8A19-A10523F5EFC7}"/>
                  </a:ext>
                </a:extLst>
              </p:cNvPr>
              <p:cNvPicPr>
                <a:picLocks noGrp="1" noRot="1" noChangeAspect="1" noMove="1" noResize="1" noEditPoints="1" noAdjustHandles="1" noChangeArrowheads="1" noChangeShapeType="1"/>
              </p:cNvPicPr>
              <p:nvPr/>
            </p:nvPicPr>
            <p:blipFill>
              <a:blip r:embed="rId23">
                <a:extLst>
                  <a:ext uri="{28A0092B-C50C-407E-A947-70E740481C1C}">
                    <a14:useLocalDpi xmlns:a14="http://schemas.microsoft.com/office/drawing/2010/main" val="0"/>
                  </a:ext>
                </a:extLst>
              </a:blip>
              <a:stretch>
                <a:fillRect/>
              </a:stretch>
            </p:blipFill>
            <p:spPr>
              <a:xfrm>
                <a:off x="8541341" y="2924361"/>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69" name="Slide Zoom 68">
                <a:extLst>
                  <a:ext uri="{FF2B5EF4-FFF2-40B4-BE49-F238E27FC236}">
                    <a16:creationId xmlns:a16="http://schemas.microsoft.com/office/drawing/2014/main" id="{29AB8603-39C9-4178-B95A-22CA4C93CBA6}"/>
                  </a:ext>
                </a:extLst>
              </p:cNvPr>
              <p:cNvGraphicFramePr>
                <a:graphicFrameLocks noChangeAspect="1"/>
              </p:cNvGraphicFramePr>
              <p:nvPr>
                <p:extLst>
                  <p:ext uri="{D42A27DB-BD31-4B8C-83A1-F6EECF244321}">
                    <p14:modId xmlns:p14="http://schemas.microsoft.com/office/powerpoint/2010/main" val="725859790"/>
                  </p:ext>
                </p:extLst>
              </p:nvPr>
            </p:nvGraphicFramePr>
            <p:xfrm>
              <a:off x="9775249" y="2236908"/>
              <a:ext cx="516528" cy="516528"/>
            </p:xfrm>
            <a:graphic>
              <a:graphicData uri="http://schemas.microsoft.com/office/powerpoint/2016/slidezoom">
                <pslz:sldZm>
                  <pslz:sldZmObj sldId="267" cId="4058736377">
                    <pslz:zmPr id="{217B078C-E103-4C7E-BC40-96A3EF8C0794}" imageType="cover" transitionDur="1000">
                      <p166:blipFill xmlns:p166="http://schemas.microsoft.com/office/powerpoint/2016/6/main">
                        <a:blip r:embed="rId24">
                          <a:extLst>
                            <a:ext uri="{28A0092B-C50C-407E-A947-70E740481C1C}">
                              <a14:useLocalDpi xmlns:a14="http://schemas.microsoft.com/office/drawing/2010/main" val="0"/>
                            </a:ext>
                          </a:extLst>
                        </a:blip>
                        <a:stretch>
                          <a:fillRect/>
                        </a:stretch>
                      </p166:blipFill>
                      <p166:spPr xmlns:p166="http://schemas.microsoft.com/office/powerpoint/2016/6/main">
                        <a:xfrm>
                          <a:off x="0" y="0"/>
                          <a:ext cx="516528" cy="516528"/>
                        </a:xfrm>
                        <a:prstGeom prst="rect">
                          <a:avLst/>
                        </a:prstGeom>
                      </p166:spPr>
                    </pslz:zmPr>
                  </pslz:sldZmObj>
                </pslz:sldZm>
              </a:graphicData>
            </a:graphic>
          </p:graphicFrame>
        </mc:Choice>
        <mc:Fallback xmlns="">
          <p:pic>
            <p:nvPicPr>
              <p:cNvPr id="69" name="Slide Zoom 68">
                <a:extLst>
                  <a:ext uri="{FF2B5EF4-FFF2-40B4-BE49-F238E27FC236}">
                    <a16:creationId xmlns:a16="http://schemas.microsoft.com/office/drawing/2014/main" id="{29AB8603-39C9-4178-B95A-22CA4C93CBA6}"/>
                  </a:ext>
                </a:extLst>
              </p:cNvPr>
              <p:cNvPicPr>
                <a:picLocks noGrp="1" noRot="1" noChangeAspect="1" noMove="1" noResize="1" noEditPoints="1" noAdjustHandles="1" noChangeArrowheads="1" noChangeShapeType="1"/>
              </p:cNvPicPr>
              <p:nvPr/>
            </p:nvPicPr>
            <p:blipFill>
              <a:blip r:embed="rId25">
                <a:extLst>
                  <a:ext uri="{28A0092B-C50C-407E-A947-70E740481C1C}">
                    <a14:useLocalDpi xmlns:a14="http://schemas.microsoft.com/office/drawing/2010/main" val="0"/>
                  </a:ext>
                </a:extLst>
              </a:blip>
              <a:stretch>
                <a:fillRect/>
              </a:stretch>
            </p:blipFill>
            <p:spPr>
              <a:xfrm>
                <a:off x="9775249" y="2236908"/>
                <a:ext cx="516528" cy="516528"/>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1" name="Slide Zoom 70">
                <a:extLst>
                  <a:ext uri="{FF2B5EF4-FFF2-40B4-BE49-F238E27FC236}">
                    <a16:creationId xmlns:a16="http://schemas.microsoft.com/office/drawing/2014/main" id="{F51CF2C5-B73E-4DE5-88ED-B95B311729B0}"/>
                  </a:ext>
                </a:extLst>
              </p:cNvPr>
              <p:cNvGraphicFramePr>
                <a:graphicFrameLocks noChangeAspect="1"/>
              </p:cNvGraphicFramePr>
              <p:nvPr>
                <p:extLst>
                  <p:ext uri="{D42A27DB-BD31-4B8C-83A1-F6EECF244321}">
                    <p14:modId xmlns:p14="http://schemas.microsoft.com/office/powerpoint/2010/main" val="2361067361"/>
                  </p:ext>
                </p:extLst>
              </p:nvPr>
            </p:nvGraphicFramePr>
            <p:xfrm>
              <a:off x="10801849" y="2034458"/>
              <a:ext cx="516527" cy="516527"/>
            </p:xfrm>
            <a:graphic>
              <a:graphicData uri="http://schemas.microsoft.com/office/powerpoint/2016/slidezoom">
                <pslz:sldZm>
                  <pslz:sldZmObj sldId="268" cId="989355958">
                    <pslz:zmPr id="{3E21BCB9-47B4-488B-852F-7ED5019D840E}" imageType="cover" transitionDur="1000">
                      <p166:blipFill xmlns:p166="http://schemas.microsoft.com/office/powerpoint/2016/6/main">
                        <a:blip r:embed="rId26">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71" name="Slide Zoom 70">
                <a:extLst>
                  <a:ext uri="{FF2B5EF4-FFF2-40B4-BE49-F238E27FC236}">
                    <a16:creationId xmlns:a16="http://schemas.microsoft.com/office/drawing/2014/main" id="{F51CF2C5-B73E-4DE5-88ED-B95B311729B0}"/>
                  </a:ext>
                </a:extLst>
              </p:cNvPr>
              <p:cNvPicPr>
                <a:picLocks noGrp="1" noRot="1" noChangeAspect="1" noMove="1" noResize="1" noEditPoints="1" noAdjustHandles="1" noChangeArrowheads="1" noChangeShapeType="1"/>
              </p:cNvPicPr>
              <p:nvPr/>
            </p:nvPicPr>
            <p:blipFill>
              <a:blip r:embed="rId27">
                <a:extLst>
                  <a:ext uri="{28A0092B-C50C-407E-A947-70E740481C1C}">
                    <a14:useLocalDpi xmlns:a14="http://schemas.microsoft.com/office/drawing/2010/main" val="0"/>
                  </a:ext>
                </a:extLst>
              </a:blip>
              <a:stretch>
                <a:fillRect/>
              </a:stretch>
            </p:blipFill>
            <p:spPr>
              <a:xfrm>
                <a:off x="10801849" y="2034458"/>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3" name="Slide Zoom 72">
                <a:extLst>
                  <a:ext uri="{FF2B5EF4-FFF2-40B4-BE49-F238E27FC236}">
                    <a16:creationId xmlns:a16="http://schemas.microsoft.com/office/drawing/2014/main" id="{42C041E0-AB10-4F6D-893F-F1A28EFB76A2}"/>
                  </a:ext>
                </a:extLst>
              </p:cNvPr>
              <p:cNvGraphicFramePr>
                <a:graphicFrameLocks noChangeAspect="1"/>
              </p:cNvGraphicFramePr>
              <p:nvPr>
                <p:extLst>
                  <p:ext uri="{D42A27DB-BD31-4B8C-83A1-F6EECF244321}">
                    <p14:modId xmlns:p14="http://schemas.microsoft.com/office/powerpoint/2010/main" val="1822330068"/>
                  </p:ext>
                </p:extLst>
              </p:nvPr>
            </p:nvGraphicFramePr>
            <p:xfrm>
              <a:off x="11493572" y="2846970"/>
              <a:ext cx="516527" cy="516527"/>
            </p:xfrm>
            <a:graphic>
              <a:graphicData uri="http://schemas.microsoft.com/office/powerpoint/2016/slidezoom">
                <pslz:sldZm>
                  <pslz:sldZmObj sldId="269" cId="878659580">
                    <pslz:zmPr id="{AC33C328-1C1D-4A3E-A209-23E51CB6F01C}" imageType="cover" transitionDur="1000">
                      <p166:blipFill xmlns:p166="http://schemas.microsoft.com/office/powerpoint/2016/6/main">
                        <a:blip r:embed="rId28">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73" name="Slide Zoom 72">
                <a:extLst>
                  <a:ext uri="{FF2B5EF4-FFF2-40B4-BE49-F238E27FC236}">
                    <a16:creationId xmlns:a16="http://schemas.microsoft.com/office/drawing/2014/main" id="{42C041E0-AB10-4F6D-893F-F1A28EFB76A2}"/>
                  </a:ext>
                </a:extLst>
              </p:cNvPr>
              <p:cNvPicPr>
                <a:picLocks noGrp="1" noRot="1" noChangeAspect="1" noMove="1" noResize="1" noEditPoints="1" noAdjustHandles="1" noChangeArrowheads="1" noChangeShapeType="1"/>
              </p:cNvPicPr>
              <p:nvPr/>
            </p:nvPicPr>
            <p:blipFill>
              <a:blip r:embed="rId29">
                <a:extLst>
                  <a:ext uri="{28A0092B-C50C-407E-A947-70E740481C1C}">
                    <a14:useLocalDpi xmlns:a14="http://schemas.microsoft.com/office/drawing/2010/main" val="0"/>
                  </a:ext>
                </a:extLst>
              </a:blip>
              <a:stretch>
                <a:fillRect/>
              </a:stretch>
            </p:blipFill>
            <p:spPr>
              <a:xfrm>
                <a:off x="11493572" y="2846970"/>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5" name="Slide Zoom 74">
                <a:extLst>
                  <a:ext uri="{FF2B5EF4-FFF2-40B4-BE49-F238E27FC236}">
                    <a16:creationId xmlns:a16="http://schemas.microsoft.com/office/drawing/2014/main" id="{089DA721-315A-42E9-B553-5BB529BD36D9}"/>
                  </a:ext>
                </a:extLst>
              </p:cNvPr>
              <p:cNvGraphicFramePr>
                <a:graphicFrameLocks noChangeAspect="1"/>
              </p:cNvGraphicFramePr>
              <p:nvPr>
                <p:extLst>
                  <p:ext uri="{D42A27DB-BD31-4B8C-83A1-F6EECF244321}">
                    <p14:modId xmlns:p14="http://schemas.microsoft.com/office/powerpoint/2010/main" val="4154343224"/>
                  </p:ext>
                </p:extLst>
              </p:nvPr>
            </p:nvGraphicFramePr>
            <p:xfrm>
              <a:off x="10769520" y="3262252"/>
              <a:ext cx="516527" cy="516527"/>
            </p:xfrm>
            <a:graphic>
              <a:graphicData uri="http://schemas.microsoft.com/office/powerpoint/2016/slidezoom">
                <pslz:sldZm>
                  <pslz:sldZmObj sldId="270" cId="3147399661">
                    <pslz:zmPr id="{67CC8903-DC93-448A-B12D-E15BBFD9AF71}" imageType="cover" transitionDur="1000">
                      <p166:blipFill xmlns:p166="http://schemas.microsoft.com/office/powerpoint/2016/6/main">
                        <a:blip r:embed="rId30">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75" name="Slide Zoom 74">
                <a:extLst>
                  <a:ext uri="{FF2B5EF4-FFF2-40B4-BE49-F238E27FC236}">
                    <a16:creationId xmlns:a16="http://schemas.microsoft.com/office/drawing/2014/main" id="{089DA721-315A-42E9-B553-5BB529BD36D9}"/>
                  </a:ext>
                </a:extLst>
              </p:cNvPr>
              <p:cNvPicPr>
                <a:picLocks noGrp="1" noRot="1" noChangeAspect="1" noMove="1" noResize="1" noEditPoints="1" noAdjustHandles="1" noChangeArrowheads="1" noChangeShapeType="1"/>
              </p:cNvPicPr>
              <p:nvPr/>
            </p:nvPicPr>
            <p:blipFill>
              <a:blip r:embed="rId31">
                <a:extLst>
                  <a:ext uri="{28A0092B-C50C-407E-A947-70E740481C1C}">
                    <a14:useLocalDpi xmlns:a14="http://schemas.microsoft.com/office/drawing/2010/main" val="0"/>
                  </a:ext>
                </a:extLst>
              </a:blip>
              <a:stretch>
                <a:fillRect/>
              </a:stretch>
            </p:blipFill>
            <p:spPr>
              <a:xfrm>
                <a:off x="10769520" y="3262252"/>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7" name="Slide Zoom 76">
                <a:extLst>
                  <a:ext uri="{FF2B5EF4-FFF2-40B4-BE49-F238E27FC236}">
                    <a16:creationId xmlns:a16="http://schemas.microsoft.com/office/drawing/2014/main" id="{61B02EAC-E9BE-49DF-8CCA-4EA0EF7E8DEC}"/>
                  </a:ext>
                </a:extLst>
              </p:cNvPr>
              <p:cNvGraphicFramePr>
                <a:graphicFrameLocks noChangeAspect="1"/>
              </p:cNvGraphicFramePr>
              <p:nvPr>
                <p:extLst>
                  <p:ext uri="{D42A27DB-BD31-4B8C-83A1-F6EECF244321}">
                    <p14:modId xmlns:p14="http://schemas.microsoft.com/office/powerpoint/2010/main" val="4294964622"/>
                  </p:ext>
                </p:extLst>
              </p:nvPr>
            </p:nvGraphicFramePr>
            <p:xfrm>
              <a:off x="11535274" y="3831496"/>
              <a:ext cx="516527" cy="516527"/>
            </p:xfrm>
            <a:graphic>
              <a:graphicData uri="http://schemas.microsoft.com/office/powerpoint/2016/slidezoom">
                <pslz:sldZm>
                  <pslz:sldZmObj sldId="271" cId="3375495861">
                    <pslz:zmPr id="{9577C53A-584B-443C-84E9-1D3C27A1287B}" imageType="cover" transitionDur="1000">
                      <p166:blipFill xmlns:p166="http://schemas.microsoft.com/office/powerpoint/2016/6/main">
                        <a:blip r:embed="rId32">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77" name="Slide Zoom 76">
                <a:extLst>
                  <a:ext uri="{FF2B5EF4-FFF2-40B4-BE49-F238E27FC236}">
                    <a16:creationId xmlns:a16="http://schemas.microsoft.com/office/drawing/2014/main" id="{61B02EAC-E9BE-49DF-8CCA-4EA0EF7E8DEC}"/>
                  </a:ext>
                </a:extLst>
              </p:cNvPr>
              <p:cNvPicPr>
                <a:picLocks noGrp="1" noRot="1" noChangeAspect="1" noMove="1" noResize="1" noEditPoints="1" noAdjustHandles="1" noChangeArrowheads="1" noChangeShapeType="1"/>
              </p:cNvPicPr>
              <p:nvPr/>
            </p:nvPicPr>
            <p:blipFill>
              <a:blip r:embed="rId33">
                <a:extLst>
                  <a:ext uri="{28A0092B-C50C-407E-A947-70E740481C1C}">
                    <a14:useLocalDpi xmlns:a14="http://schemas.microsoft.com/office/drawing/2010/main" val="0"/>
                  </a:ext>
                </a:extLst>
              </a:blip>
              <a:stretch>
                <a:fillRect/>
              </a:stretch>
            </p:blipFill>
            <p:spPr>
              <a:xfrm>
                <a:off x="11535274" y="3831496"/>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9" name="Slide Zoom 78">
                <a:extLst>
                  <a:ext uri="{FF2B5EF4-FFF2-40B4-BE49-F238E27FC236}">
                    <a16:creationId xmlns:a16="http://schemas.microsoft.com/office/drawing/2014/main" id="{CC4EC51A-8DB7-4D20-84E4-8CAE7B31EBA0}"/>
                  </a:ext>
                </a:extLst>
              </p:cNvPr>
              <p:cNvGraphicFramePr>
                <a:graphicFrameLocks noChangeAspect="1"/>
              </p:cNvGraphicFramePr>
              <p:nvPr>
                <p:extLst>
                  <p:ext uri="{D42A27DB-BD31-4B8C-83A1-F6EECF244321}">
                    <p14:modId xmlns:p14="http://schemas.microsoft.com/office/powerpoint/2010/main" val="2593862653"/>
                  </p:ext>
                </p:extLst>
              </p:nvPr>
            </p:nvGraphicFramePr>
            <p:xfrm>
              <a:off x="11256697" y="4485660"/>
              <a:ext cx="516527" cy="516527"/>
            </p:xfrm>
            <a:graphic>
              <a:graphicData uri="http://schemas.microsoft.com/office/powerpoint/2016/slidezoom">
                <pslz:sldZm>
                  <pslz:sldZmObj sldId="272" cId="1844832570">
                    <pslz:zmPr id="{56CF81F5-220C-4960-8526-5074DFFC8B43}" imageType="cover" transitionDur="1000">
                      <p166:blipFill xmlns:p166="http://schemas.microsoft.com/office/powerpoint/2016/6/main">
                        <a:blip r:embed="rId34">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79" name="Slide Zoom 78">
                <a:extLst>
                  <a:ext uri="{FF2B5EF4-FFF2-40B4-BE49-F238E27FC236}">
                    <a16:creationId xmlns:a16="http://schemas.microsoft.com/office/drawing/2014/main" id="{CC4EC51A-8DB7-4D20-84E4-8CAE7B31EBA0}"/>
                  </a:ext>
                </a:extLst>
              </p:cNvPr>
              <p:cNvPicPr>
                <a:picLocks noGrp="1" noRot="1" noChangeAspect="1" noMove="1" noResize="1" noEditPoints="1" noAdjustHandles="1" noChangeArrowheads="1" noChangeShapeType="1"/>
              </p:cNvPicPr>
              <p:nvPr/>
            </p:nvPicPr>
            <p:blipFill>
              <a:blip r:embed="rId35">
                <a:extLst>
                  <a:ext uri="{28A0092B-C50C-407E-A947-70E740481C1C}">
                    <a14:useLocalDpi xmlns:a14="http://schemas.microsoft.com/office/drawing/2010/main" val="0"/>
                  </a:ext>
                </a:extLst>
              </a:blip>
              <a:stretch>
                <a:fillRect/>
              </a:stretch>
            </p:blipFill>
            <p:spPr>
              <a:xfrm>
                <a:off x="11256697" y="4485660"/>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1" name="Slide Zoom 80">
                <a:extLst>
                  <a:ext uri="{FF2B5EF4-FFF2-40B4-BE49-F238E27FC236}">
                    <a16:creationId xmlns:a16="http://schemas.microsoft.com/office/drawing/2014/main" id="{FB2DFD09-5408-44FE-965F-9B971F745492}"/>
                  </a:ext>
                </a:extLst>
              </p:cNvPr>
              <p:cNvGraphicFramePr>
                <a:graphicFrameLocks noChangeAspect="1"/>
              </p:cNvGraphicFramePr>
              <p:nvPr>
                <p:extLst>
                  <p:ext uri="{D42A27DB-BD31-4B8C-83A1-F6EECF244321}">
                    <p14:modId xmlns:p14="http://schemas.microsoft.com/office/powerpoint/2010/main" val="3305190568"/>
                  </p:ext>
                </p:extLst>
              </p:nvPr>
            </p:nvGraphicFramePr>
            <p:xfrm>
              <a:off x="10998433" y="5146259"/>
              <a:ext cx="516527" cy="516527"/>
            </p:xfrm>
            <a:graphic>
              <a:graphicData uri="http://schemas.microsoft.com/office/powerpoint/2016/slidezoom">
                <pslz:sldZm>
                  <pslz:sldZmObj sldId="273" cId="2270916733">
                    <pslz:zmPr id="{A465DE37-3416-4509-B293-17F8E276C35E}" imageType="cover" transitionDur="1000">
                      <p166:blipFill xmlns:p166="http://schemas.microsoft.com/office/powerpoint/2016/6/main">
                        <a:blip r:embed="rId36">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81" name="Slide Zoom 80">
                <a:extLst>
                  <a:ext uri="{FF2B5EF4-FFF2-40B4-BE49-F238E27FC236}">
                    <a16:creationId xmlns:a16="http://schemas.microsoft.com/office/drawing/2014/main" id="{FB2DFD09-5408-44FE-965F-9B971F745492}"/>
                  </a:ext>
                </a:extLst>
              </p:cNvPr>
              <p:cNvPicPr>
                <a:picLocks noGrp="1" noRot="1" noChangeAspect="1" noMove="1" noResize="1" noEditPoints="1" noAdjustHandles="1" noChangeArrowheads="1" noChangeShapeType="1"/>
              </p:cNvPicPr>
              <p:nvPr/>
            </p:nvPicPr>
            <p:blipFill>
              <a:blip r:embed="rId37">
                <a:extLst>
                  <a:ext uri="{28A0092B-C50C-407E-A947-70E740481C1C}">
                    <a14:useLocalDpi xmlns:a14="http://schemas.microsoft.com/office/drawing/2010/main" val="0"/>
                  </a:ext>
                </a:extLst>
              </a:blip>
              <a:stretch>
                <a:fillRect/>
              </a:stretch>
            </p:blipFill>
            <p:spPr>
              <a:xfrm>
                <a:off x="10998433" y="5146259"/>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3" name="Slide Zoom 82">
                <a:extLst>
                  <a:ext uri="{FF2B5EF4-FFF2-40B4-BE49-F238E27FC236}">
                    <a16:creationId xmlns:a16="http://schemas.microsoft.com/office/drawing/2014/main" id="{C02C7ADC-B0C3-49E2-8E19-A91FA90E24E1}"/>
                  </a:ext>
                </a:extLst>
              </p:cNvPr>
              <p:cNvGraphicFramePr>
                <a:graphicFrameLocks noChangeAspect="1"/>
              </p:cNvGraphicFramePr>
              <p:nvPr>
                <p:extLst>
                  <p:ext uri="{D42A27DB-BD31-4B8C-83A1-F6EECF244321}">
                    <p14:modId xmlns:p14="http://schemas.microsoft.com/office/powerpoint/2010/main" val="3147934782"/>
                  </p:ext>
                </p:extLst>
              </p:nvPr>
            </p:nvGraphicFramePr>
            <p:xfrm>
              <a:off x="10329863" y="5491072"/>
              <a:ext cx="516527" cy="516527"/>
            </p:xfrm>
            <a:graphic>
              <a:graphicData uri="http://schemas.microsoft.com/office/powerpoint/2016/slidezoom">
                <pslz:sldZm>
                  <pslz:sldZmObj sldId="274" cId="3600984230">
                    <pslz:zmPr id="{23AB4CB1-9812-4618-8030-E85D4967EFEE}" imageType="cover" transitionDur="1000">
                      <p166:blipFill xmlns:p166="http://schemas.microsoft.com/office/powerpoint/2016/6/main">
                        <a:blip r:embed="rId38">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83" name="Slide Zoom 82">
                <a:extLst>
                  <a:ext uri="{FF2B5EF4-FFF2-40B4-BE49-F238E27FC236}">
                    <a16:creationId xmlns:a16="http://schemas.microsoft.com/office/drawing/2014/main" id="{C02C7ADC-B0C3-49E2-8E19-A91FA90E24E1}"/>
                  </a:ext>
                </a:extLst>
              </p:cNvPr>
              <p:cNvPicPr>
                <a:picLocks noGrp="1" noRot="1" noChangeAspect="1" noMove="1" noResize="1" noEditPoints="1" noAdjustHandles="1" noChangeArrowheads="1" noChangeShapeType="1"/>
              </p:cNvPicPr>
              <p:nvPr/>
            </p:nvPicPr>
            <p:blipFill>
              <a:blip r:embed="rId39">
                <a:extLst>
                  <a:ext uri="{28A0092B-C50C-407E-A947-70E740481C1C}">
                    <a14:useLocalDpi xmlns:a14="http://schemas.microsoft.com/office/drawing/2010/main" val="0"/>
                  </a:ext>
                </a:extLst>
              </a:blip>
              <a:stretch>
                <a:fillRect/>
              </a:stretch>
            </p:blipFill>
            <p:spPr>
              <a:xfrm>
                <a:off x="10329863" y="5491072"/>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5" name="Slide Zoom 84">
                <a:extLst>
                  <a:ext uri="{FF2B5EF4-FFF2-40B4-BE49-F238E27FC236}">
                    <a16:creationId xmlns:a16="http://schemas.microsoft.com/office/drawing/2014/main" id="{B6172C09-22A5-49B6-9146-6BE5376AF42C}"/>
                  </a:ext>
                </a:extLst>
              </p:cNvPr>
              <p:cNvGraphicFramePr>
                <a:graphicFrameLocks noChangeAspect="1"/>
              </p:cNvGraphicFramePr>
              <p:nvPr>
                <p:extLst>
                  <p:ext uri="{D42A27DB-BD31-4B8C-83A1-F6EECF244321}">
                    <p14:modId xmlns:p14="http://schemas.microsoft.com/office/powerpoint/2010/main" val="2365533653"/>
                  </p:ext>
                </p:extLst>
              </p:nvPr>
            </p:nvGraphicFramePr>
            <p:xfrm>
              <a:off x="9953023" y="4887996"/>
              <a:ext cx="516527" cy="516527"/>
            </p:xfrm>
            <a:graphic>
              <a:graphicData uri="http://schemas.microsoft.com/office/powerpoint/2016/slidezoom">
                <pslz:sldZm>
                  <pslz:sldZmObj sldId="275" cId="3419086686">
                    <pslz:zmPr id="{551658D0-AB19-45BB-83C8-1738B5F25488}" imageType="cover" transitionDur="1000">
                      <p166:blipFill xmlns:p166="http://schemas.microsoft.com/office/powerpoint/2016/6/main">
                        <a:blip r:embed="rId40">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85" name="Slide Zoom 84">
                <a:extLst>
                  <a:ext uri="{FF2B5EF4-FFF2-40B4-BE49-F238E27FC236}">
                    <a16:creationId xmlns:a16="http://schemas.microsoft.com/office/drawing/2014/main" id="{B6172C09-22A5-49B6-9146-6BE5376AF42C}"/>
                  </a:ext>
                </a:extLst>
              </p:cNvPr>
              <p:cNvPicPr>
                <a:picLocks noGrp="1" noRot="1" noChangeAspect="1" noMove="1" noResize="1" noEditPoints="1" noAdjustHandles="1" noChangeArrowheads="1" noChangeShapeType="1"/>
              </p:cNvPicPr>
              <p:nvPr/>
            </p:nvPicPr>
            <p:blipFill>
              <a:blip r:embed="rId41">
                <a:extLst>
                  <a:ext uri="{28A0092B-C50C-407E-A947-70E740481C1C}">
                    <a14:useLocalDpi xmlns:a14="http://schemas.microsoft.com/office/drawing/2010/main" val="0"/>
                  </a:ext>
                </a:extLst>
              </a:blip>
              <a:stretch>
                <a:fillRect/>
              </a:stretch>
            </p:blipFill>
            <p:spPr>
              <a:xfrm>
                <a:off x="9953023" y="4887996"/>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7" name="Slide Zoom 86">
                <a:extLst>
                  <a:ext uri="{FF2B5EF4-FFF2-40B4-BE49-F238E27FC236}">
                    <a16:creationId xmlns:a16="http://schemas.microsoft.com/office/drawing/2014/main" id="{E2CDDB80-3CD5-457F-BE44-6C08378DF185}"/>
                  </a:ext>
                </a:extLst>
              </p:cNvPr>
              <p:cNvGraphicFramePr>
                <a:graphicFrameLocks noChangeAspect="1"/>
              </p:cNvGraphicFramePr>
              <p:nvPr>
                <p:extLst>
                  <p:ext uri="{D42A27DB-BD31-4B8C-83A1-F6EECF244321}">
                    <p14:modId xmlns:p14="http://schemas.microsoft.com/office/powerpoint/2010/main" val="1173580214"/>
                  </p:ext>
                </p:extLst>
              </p:nvPr>
            </p:nvGraphicFramePr>
            <p:xfrm>
              <a:off x="9516985" y="4347303"/>
              <a:ext cx="516528" cy="518477"/>
            </p:xfrm>
            <a:graphic>
              <a:graphicData uri="http://schemas.microsoft.com/office/powerpoint/2016/slidezoom">
                <pslz:sldZm>
                  <pslz:sldZmObj sldId="276" cId="110472386">
                    <pslz:zmPr id="{E77D3890-AA7F-4D37-BA0B-C32BFE1646D9}" imageType="cover" transitionDur="1000">
                      <p166:blipFill xmlns:p166="http://schemas.microsoft.com/office/powerpoint/2016/6/main">
                        <a:blip r:embed="rId42">
                          <a:extLst>
                            <a:ext uri="{28A0092B-C50C-407E-A947-70E740481C1C}">
                              <a14:useLocalDpi xmlns:a14="http://schemas.microsoft.com/office/drawing/2010/main" val="0"/>
                            </a:ext>
                          </a:extLst>
                        </a:blip>
                        <a:stretch>
                          <a:fillRect/>
                        </a:stretch>
                      </p166:blipFill>
                      <p166:spPr xmlns:p166="http://schemas.microsoft.com/office/powerpoint/2016/6/main">
                        <a:xfrm>
                          <a:off x="0" y="0"/>
                          <a:ext cx="516528" cy="518477"/>
                        </a:xfrm>
                        <a:prstGeom prst="rect">
                          <a:avLst/>
                        </a:prstGeom>
                      </p166:spPr>
                    </pslz:zmPr>
                  </pslz:sldZmObj>
                </pslz:sldZm>
              </a:graphicData>
            </a:graphic>
          </p:graphicFrame>
        </mc:Choice>
        <mc:Fallback xmlns="">
          <p:pic>
            <p:nvPicPr>
              <p:cNvPr id="87" name="Slide Zoom 86">
                <a:extLst>
                  <a:ext uri="{FF2B5EF4-FFF2-40B4-BE49-F238E27FC236}">
                    <a16:creationId xmlns:a16="http://schemas.microsoft.com/office/drawing/2014/main" id="{E2CDDB80-3CD5-457F-BE44-6C08378DF185}"/>
                  </a:ext>
                </a:extLst>
              </p:cNvPr>
              <p:cNvPicPr>
                <a:picLocks noGrp="1" noRot="1" noChangeAspect="1" noMove="1" noResize="1" noEditPoints="1" noAdjustHandles="1" noChangeArrowheads="1" noChangeShapeType="1"/>
              </p:cNvPicPr>
              <p:nvPr/>
            </p:nvPicPr>
            <p:blipFill>
              <a:blip r:embed="rId43">
                <a:extLst>
                  <a:ext uri="{28A0092B-C50C-407E-A947-70E740481C1C}">
                    <a14:useLocalDpi xmlns:a14="http://schemas.microsoft.com/office/drawing/2010/main" val="0"/>
                  </a:ext>
                </a:extLst>
              </a:blip>
              <a:stretch>
                <a:fillRect/>
              </a:stretch>
            </p:blipFill>
            <p:spPr>
              <a:xfrm>
                <a:off x="9516985" y="4347303"/>
                <a:ext cx="516528" cy="51847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9" name="Slide Zoom 88">
                <a:extLst>
                  <a:ext uri="{FF2B5EF4-FFF2-40B4-BE49-F238E27FC236}">
                    <a16:creationId xmlns:a16="http://schemas.microsoft.com/office/drawing/2014/main" id="{617EDBE2-E784-41FB-B760-82228D8887B6}"/>
                  </a:ext>
                </a:extLst>
              </p:cNvPr>
              <p:cNvGraphicFramePr>
                <a:graphicFrameLocks noChangeAspect="1"/>
              </p:cNvGraphicFramePr>
              <p:nvPr>
                <p:extLst>
                  <p:ext uri="{D42A27DB-BD31-4B8C-83A1-F6EECF244321}">
                    <p14:modId xmlns:p14="http://schemas.microsoft.com/office/powerpoint/2010/main" val="795132027"/>
                  </p:ext>
                </p:extLst>
              </p:nvPr>
            </p:nvGraphicFramePr>
            <p:xfrm>
              <a:off x="8933176" y="3831496"/>
              <a:ext cx="516527" cy="516527"/>
            </p:xfrm>
            <a:graphic>
              <a:graphicData uri="http://schemas.microsoft.com/office/powerpoint/2016/slidezoom">
                <pslz:sldZm>
                  <pslz:sldZmObj sldId="277" cId="411137251">
                    <pslz:zmPr id="{6D989FA3-A923-4EA5-94B1-B83FC7FAB1AB}" imageType="cover" transitionDur="1000">
                      <p166:blipFill xmlns:p166="http://schemas.microsoft.com/office/powerpoint/2016/6/main">
                        <a:blip r:embed="rId44">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89" name="Slide Zoom 88">
                <a:extLst>
                  <a:ext uri="{FF2B5EF4-FFF2-40B4-BE49-F238E27FC236}">
                    <a16:creationId xmlns:a16="http://schemas.microsoft.com/office/drawing/2014/main" id="{617EDBE2-E784-41FB-B760-82228D8887B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933176" y="3831496"/>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91" name="Slide Zoom 90">
                <a:extLst>
                  <a:ext uri="{FF2B5EF4-FFF2-40B4-BE49-F238E27FC236}">
                    <a16:creationId xmlns:a16="http://schemas.microsoft.com/office/drawing/2014/main" id="{94B8C0B4-7C26-415C-AF62-784ABA67933A}"/>
                  </a:ext>
                </a:extLst>
              </p:cNvPr>
              <p:cNvGraphicFramePr>
                <a:graphicFrameLocks noChangeAspect="1"/>
              </p:cNvGraphicFramePr>
              <p:nvPr>
                <p:extLst>
                  <p:ext uri="{D42A27DB-BD31-4B8C-83A1-F6EECF244321}">
                    <p14:modId xmlns:p14="http://schemas.microsoft.com/office/powerpoint/2010/main" val="2056862460"/>
                  </p:ext>
                </p:extLst>
              </p:nvPr>
            </p:nvGraphicFramePr>
            <p:xfrm>
              <a:off x="8416649" y="4588133"/>
              <a:ext cx="516527" cy="516527"/>
            </p:xfrm>
            <a:graphic>
              <a:graphicData uri="http://schemas.microsoft.com/office/powerpoint/2016/slidezoom">
                <pslz:sldZm>
                  <pslz:sldZmObj sldId="278" cId="2038646150">
                    <pslz:zmPr id="{AD6C0025-DC53-4BCB-83E9-521AA7B3EBA1}" imageType="cover" transitionDur="1000">
                      <p166:blipFill xmlns:p166="http://schemas.microsoft.com/office/powerpoint/2016/6/main">
                        <a:blip r:embed="rId46">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91" name="Slide Zoom 90">
                <a:extLst>
                  <a:ext uri="{FF2B5EF4-FFF2-40B4-BE49-F238E27FC236}">
                    <a16:creationId xmlns:a16="http://schemas.microsoft.com/office/drawing/2014/main" id="{94B8C0B4-7C26-415C-AF62-784ABA67933A}"/>
                  </a:ext>
                </a:extLst>
              </p:cNvPr>
              <p:cNvPicPr>
                <a:picLocks noGrp="1" noRot="1" noChangeAspect="1" noMove="1" noResize="1" noEditPoints="1" noAdjustHandles="1" noChangeArrowheads="1" noChangeShapeType="1"/>
              </p:cNvPicPr>
              <p:nvPr/>
            </p:nvPicPr>
            <p:blipFill>
              <a:blip r:embed="rId47">
                <a:extLst>
                  <a:ext uri="{28A0092B-C50C-407E-A947-70E740481C1C}">
                    <a14:useLocalDpi xmlns:a14="http://schemas.microsoft.com/office/drawing/2010/main" val="0"/>
                  </a:ext>
                </a:extLst>
              </a:blip>
              <a:stretch>
                <a:fillRect/>
              </a:stretch>
            </p:blipFill>
            <p:spPr>
              <a:xfrm>
                <a:off x="8416649" y="4588133"/>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93" name="Slide Zoom 92">
                <a:extLst>
                  <a:ext uri="{FF2B5EF4-FFF2-40B4-BE49-F238E27FC236}">
                    <a16:creationId xmlns:a16="http://schemas.microsoft.com/office/drawing/2014/main" id="{87503526-8E14-4F5A-B694-C97EEBE2D29B}"/>
                  </a:ext>
                </a:extLst>
              </p:cNvPr>
              <p:cNvGraphicFramePr>
                <a:graphicFrameLocks noChangeAspect="1"/>
              </p:cNvGraphicFramePr>
              <p:nvPr>
                <p:extLst>
                  <p:ext uri="{D42A27DB-BD31-4B8C-83A1-F6EECF244321}">
                    <p14:modId xmlns:p14="http://schemas.microsoft.com/office/powerpoint/2010/main" val="3460233174"/>
                  </p:ext>
                </p:extLst>
              </p:nvPr>
            </p:nvGraphicFramePr>
            <p:xfrm>
              <a:off x="7838697" y="3969133"/>
              <a:ext cx="516527" cy="516527"/>
            </p:xfrm>
            <a:graphic>
              <a:graphicData uri="http://schemas.microsoft.com/office/powerpoint/2016/slidezoom">
                <pslz:sldZm>
                  <pslz:sldZmObj sldId="279" cId="53406895">
                    <pslz:zmPr id="{5A31ADC0-0FEF-4EC4-B01C-C1E3D0768249}" imageType="cover" transitionDur="1000">
                      <p166:blipFill xmlns:p166="http://schemas.microsoft.com/office/powerpoint/2016/6/main">
                        <a:blip r:embed="rId48">
                          <a:extLst>
                            <a:ext uri="{28A0092B-C50C-407E-A947-70E740481C1C}">
                              <a14:useLocalDpi xmlns:a14="http://schemas.microsoft.com/office/drawing/2010/main" val="0"/>
                            </a:ext>
                          </a:extLst>
                        </a:blip>
                        <a:stretch>
                          <a:fillRect/>
                        </a:stretch>
                      </p166:blipFill>
                      <p166:spPr xmlns:p166="http://schemas.microsoft.com/office/powerpoint/2016/6/main">
                        <a:xfrm>
                          <a:off x="0" y="0"/>
                          <a:ext cx="516527" cy="516527"/>
                        </a:xfrm>
                        <a:prstGeom prst="rect">
                          <a:avLst/>
                        </a:prstGeom>
                      </p166:spPr>
                    </pslz:zmPr>
                  </pslz:sldZmObj>
                </pslz:sldZm>
              </a:graphicData>
            </a:graphic>
          </p:graphicFrame>
        </mc:Choice>
        <mc:Fallback xmlns="">
          <p:pic>
            <p:nvPicPr>
              <p:cNvPr id="93" name="Slide Zoom 92">
                <a:extLst>
                  <a:ext uri="{FF2B5EF4-FFF2-40B4-BE49-F238E27FC236}">
                    <a16:creationId xmlns:a16="http://schemas.microsoft.com/office/drawing/2014/main" id="{87503526-8E14-4F5A-B694-C97EEBE2D29B}"/>
                  </a:ext>
                </a:extLst>
              </p:cNvPr>
              <p:cNvPicPr>
                <a:picLocks noGrp="1" noRot="1" noChangeAspect="1" noMove="1" noResize="1" noEditPoints="1" noAdjustHandles="1" noChangeArrowheads="1" noChangeShapeType="1"/>
              </p:cNvPicPr>
              <p:nvPr/>
            </p:nvPicPr>
            <p:blipFill>
              <a:blip r:embed="rId49">
                <a:extLst>
                  <a:ext uri="{28A0092B-C50C-407E-A947-70E740481C1C}">
                    <a14:useLocalDpi xmlns:a14="http://schemas.microsoft.com/office/drawing/2010/main" val="0"/>
                  </a:ext>
                </a:extLst>
              </a:blip>
              <a:stretch>
                <a:fillRect/>
              </a:stretch>
            </p:blipFill>
            <p:spPr>
              <a:xfrm>
                <a:off x="7838697" y="3969133"/>
                <a:ext cx="516527" cy="516527"/>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95" name="Slide Zoom 94">
                <a:extLst>
                  <a:ext uri="{FF2B5EF4-FFF2-40B4-BE49-F238E27FC236}">
                    <a16:creationId xmlns:a16="http://schemas.microsoft.com/office/drawing/2014/main" id="{14371BB3-206B-426D-B8D1-60E47463948C}"/>
                  </a:ext>
                </a:extLst>
              </p:cNvPr>
              <p:cNvGraphicFramePr>
                <a:graphicFrameLocks noChangeAspect="1"/>
              </p:cNvGraphicFramePr>
              <p:nvPr>
                <p:extLst>
                  <p:ext uri="{D42A27DB-BD31-4B8C-83A1-F6EECF244321}">
                    <p14:modId xmlns:p14="http://schemas.microsoft.com/office/powerpoint/2010/main" val="847271329"/>
                  </p:ext>
                </p:extLst>
              </p:nvPr>
            </p:nvGraphicFramePr>
            <p:xfrm>
              <a:off x="5491761" y="2443909"/>
              <a:ext cx="738716" cy="738716"/>
            </p:xfrm>
            <a:graphic>
              <a:graphicData uri="http://schemas.microsoft.com/office/powerpoint/2016/slidezoom">
                <pslz:sldZm>
                  <pslz:sldZmObj sldId="280" cId="3802400672">
                    <pslz:zmPr id="{F17796F6-505E-4568-A15B-586A78F8E8AE}" returnToParent="0" imageType="cover" transitionDur="1000">
                      <p166:blipFill xmlns:p166="http://schemas.microsoft.com/office/powerpoint/2016/6/main">
                        <a:blip r:embed="rId50">
                          <a:extLst>
                            <a:ext uri="{28A0092B-C50C-407E-A947-70E740481C1C}">
                              <a14:useLocalDpi xmlns:a14="http://schemas.microsoft.com/office/drawing/2010/main" val="0"/>
                            </a:ext>
                          </a:extLst>
                        </a:blip>
                        <a:stretch>
                          <a:fillRect/>
                        </a:stretch>
                      </p166:blipFill>
                      <p166:spPr xmlns:p166="http://schemas.microsoft.com/office/powerpoint/2016/6/main">
                        <a:xfrm>
                          <a:off x="0" y="0"/>
                          <a:ext cx="738716" cy="738716"/>
                        </a:xfrm>
                        <a:prstGeom prst="rect">
                          <a:avLst/>
                        </a:prstGeom>
                      </p166:spPr>
                    </pslz:zmPr>
                  </pslz:sldZmObj>
                </pslz:sldZm>
              </a:graphicData>
            </a:graphic>
          </p:graphicFrame>
        </mc:Choice>
        <mc:Fallback xmlns="">
          <p:pic>
            <p:nvPicPr>
              <p:cNvPr id="95" name="Slide Zoom 94">
                <a:extLst>
                  <a:ext uri="{FF2B5EF4-FFF2-40B4-BE49-F238E27FC236}">
                    <a16:creationId xmlns:a16="http://schemas.microsoft.com/office/drawing/2014/main" id="{14371BB3-206B-426D-B8D1-60E47463948C}"/>
                  </a:ext>
                </a:extLst>
              </p:cNvPr>
              <p:cNvPicPr>
                <a:picLocks noGrp="1" noRot="1" noChangeAspect="1" noMove="1" noResize="1" noEditPoints="1" noAdjustHandles="1" noChangeArrowheads="1" noChangeShapeType="1"/>
              </p:cNvPicPr>
              <p:nvPr/>
            </p:nvPicPr>
            <p:blipFill>
              <a:blip r:embed="rId51">
                <a:extLst>
                  <a:ext uri="{28A0092B-C50C-407E-A947-70E740481C1C}">
                    <a14:useLocalDpi xmlns:a14="http://schemas.microsoft.com/office/drawing/2010/main" val="0"/>
                  </a:ext>
                </a:extLst>
              </a:blip>
              <a:stretch>
                <a:fillRect/>
              </a:stretch>
            </p:blipFill>
            <p:spPr>
              <a:xfrm>
                <a:off x="5491761" y="2443909"/>
                <a:ext cx="738716" cy="738716"/>
              </a:xfrm>
              <a:prstGeom prst="rect">
                <a:avLst/>
              </a:prstGeom>
            </p:spPr>
          </p:pic>
        </mc:Fallback>
      </mc:AlternateContent>
    </p:spTree>
    <p:extLst>
      <p:ext uri="{BB962C8B-B14F-4D97-AF65-F5344CB8AC3E}">
        <p14:creationId xmlns:p14="http://schemas.microsoft.com/office/powerpoint/2010/main" val="486617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ounded Rectangle 5">
            <a:extLst>
              <a:ext uri="{FF2B5EF4-FFF2-40B4-BE49-F238E27FC236}">
                <a16:creationId xmlns:a16="http://schemas.microsoft.com/office/drawing/2014/main" id="{4368A605-8DDC-487C-80E9-93D3BAB7BFBD}"/>
              </a:ext>
            </a:extLst>
          </p:cNvPr>
          <p:cNvSpPr/>
          <p:nvPr/>
        </p:nvSpPr>
        <p:spPr>
          <a:xfrm>
            <a:off x="258488" y="1891297"/>
            <a:ext cx="4035078" cy="2576570"/>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t>Today is Human Rights Day. All people have the right to basic things like water, food, shelter and education. </a:t>
            </a:r>
          </a:p>
          <a:p>
            <a:endParaRPr lang="en-GB" dirty="0">
              <a:solidFill>
                <a:srgbClr val="6E3C97"/>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t>It is often difficult for refugees to have these basic things they need.</a:t>
            </a:r>
          </a:p>
          <a:p>
            <a:r>
              <a:rPr lang="en-GB" dirty="0">
                <a:latin typeface="Verdana" panose="020B0604030504040204" pitchFamily="34" charset="0"/>
                <a:ea typeface="Verdana" panose="020B0604030504040204" pitchFamily="34" charset="0"/>
                <a:cs typeface="Verdana" panose="020B0604030504040204" pitchFamily="34" charset="0"/>
              </a:rPr>
              <a:t> </a:t>
            </a: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19" name="Rounded Rectangle 5">
            <a:extLst>
              <a:ext uri="{FF2B5EF4-FFF2-40B4-BE49-F238E27FC236}">
                <a16:creationId xmlns:a16="http://schemas.microsoft.com/office/drawing/2014/main" id="{BBC6693B-6B6C-4A81-B582-8891962EFF12}"/>
              </a:ext>
            </a:extLst>
          </p:cNvPr>
          <p:cNvSpPr/>
          <p:nvPr/>
        </p:nvSpPr>
        <p:spPr>
          <a:xfrm>
            <a:off x="7896692" y="1914884"/>
            <a:ext cx="4069195" cy="2833742"/>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ct val="0"/>
              </a:spcBef>
            </a:pPr>
            <a: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t>CAFOD supports families around the world to achieve their Human Rights. </a:t>
            </a:r>
          </a:p>
          <a:p>
            <a:pPr algn="ctr">
              <a:spcBef>
                <a:spcPct val="0"/>
              </a:spcBef>
              <a:buFontTx/>
              <a:buNone/>
            </a:pPr>
            <a:endParaRPr lang="en-GB" altLang="en-US" dirty="0">
              <a:solidFill>
                <a:schemeClr val="bg1"/>
              </a:solidFill>
              <a:latin typeface="Verdana" panose="020B0604030504040204" pitchFamily="34" charset="0"/>
            </a:endParaRPr>
          </a:p>
          <a:p>
            <a:pPr algn="ctr">
              <a:spcBef>
                <a:spcPct val="0"/>
              </a:spcBef>
              <a:buFontTx/>
              <a:buNone/>
            </a:pPr>
            <a:r>
              <a:rPr lang="en-GB" altLang="en-US" dirty="0">
                <a:solidFill>
                  <a:srgbClr val="DD6195"/>
                </a:solidFill>
                <a:latin typeface="Verdana" panose="020B0604030504040204" pitchFamily="34" charset="0"/>
              </a:rPr>
              <a:t>CAFOD’s </a:t>
            </a:r>
            <a:r>
              <a:rPr lang="en-GB" altLang="en-US" i="1" dirty="0">
                <a:solidFill>
                  <a:srgbClr val="DD6195"/>
                </a:solidFill>
                <a:latin typeface="Verdana" panose="020B0604030504040204" pitchFamily="34" charset="0"/>
              </a:rPr>
              <a:t>World Gift</a:t>
            </a:r>
            <a:r>
              <a:rPr lang="en-GB" altLang="en-US" dirty="0">
                <a:solidFill>
                  <a:srgbClr val="DD6195"/>
                </a:solidFill>
                <a:latin typeface="Verdana" panose="020B0604030504040204" pitchFamily="34" charset="0"/>
              </a:rPr>
              <a:t>,  </a:t>
            </a:r>
          </a:p>
          <a:p>
            <a:pPr algn="ctr">
              <a:spcBef>
                <a:spcPct val="0"/>
              </a:spcBef>
              <a:buFontTx/>
              <a:buNone/>
            </a:pPr>
            <a:r>
              <a:rPr lang="en-GB" altLang="en-US" b="1" dirty="0">
                <a:solidFill>
                  <a:srgbClr val="DD6195"/>
                </a:solidFill>
                <a:latin typeface="Verdana" panose="020B0604030504040204" pitchFamily="34" charset="0"/>
              </a:rPr>
              <a:t>Help a refugee child</a:t>
            </a:r>
            <a:r>
              <a:rPr lang="en-GB" altLang="en-US" dirty="0">
                <a:solidFill>
                  <a:srgbClr val="DD6195"/>
                </a:solidFill>
                <a:latin typeface="Verdana" panose="020B0604030504040204" pitchFamily="34" charset="0"/>
              </a:rPr>
              <a:t>, </a:t>
            </a:r>
          </a:p>
          <a:p>
            <a:pPr algn="ctr">
              <a:spcBef>
                <a:spcPct val="0"/>
              </a:spcBef>
              <a:buFontTx/>
              <a:buNone/>
            </a:pPr>
            <a:r>
              <a:rPr lang="en-GB" altLang="en-US" dirty="0">
                <a:solidFill>
                  <a:srgbClr val="DD6195"/>
                </a:solidFill>
                <a:latin typeface="Verdana" panose="020B0604030504040204" pitchFamily="34" charset="0"/>
              </a:rPr>
              <a:t>brings happiness to </a:t>
            </a:r>
          </a:p>
          <a:p>
            <a:pPr algn="ctr">
              <a:spcBef>
                <a:spcPct val="0"/>
              </a:spcBef>
              <a:buFontTx/>
              <a:buNone/>
            </a:pPr>
            <a:r>
              <a:rPr lang="en-GB" altLang="en-US" dirty="0">
                <a:solidFill>
                  <a:srgbClr val="DD6195"/>
                </a:solidFill>
                <a:latin typeface="Verdana" panose="020B0604030504040204" pitchFamily="34" charset="0"/>
              </a:rPr>
              <a:t>families of refugees.   </a:t>
            </a:r>
          </a:p>
          <a:p>
            <a:pPr algn="ctr">
              <a:spcBef>
                <a:spcPct val="0"/>
              </a:spcBef>
              <a:buFontTx/>
              <a:buNone/>
            </a:pPr>
            <a:r>
              <a:rPr lang="en-GB" altLang="en-US" sz="2000" b="1" dirty="0">
                <a:solidFill>
                  <a:srgbClr val="DD6195"/>
                </a:solidFill>
                <a:latin typeface="Verdana" panose="020B0604030504040204" pitchFamily="34" charset="0"/>
              </a:rPr>
              <a:t>What makes you happy?</a:t>
            </a:r>
            <a:endParaRPr lang="en-GB" altLang="en-US" sz="2000" b="1" dirty="0">
              <a:solidFill>
                <a:srgbClr val="DD6195"/>
              </a:solidFill>
              <a:latin typeface="Arial" panose="020B0604020202020204" pitchFamily="34" charset="0"/>
            </a:endParaRPr>
          </a:p>
        </p:txBody>
      </p:sp>
      <p:grpSp>
        <p:nvGrpSpPr>
          <p:cNvPr id="2" name="Group 6">
            <a:extLst>
              <a:ext uri="{FF2B5EF4-FFF2-40B4-BE49-F238E27FC236}">
                <a16:creationId xmlns:a16="http://schemas.microsoft.com/office/drawing/2014/main" id="{5E267807-D296-42F4-B70C-9C972C254566}"/>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9D4F7243-9E9B-4ACC-A33E-009CB201BB65}"/>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6705A0EA-1B93-49CF-8E21-C28F93E4D7DE}"/>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D9B46898-5A44-48F5-9727-76C7373680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C9B95491-CEC2-46DD-B2CC-BF762BA0ADC3}"/>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E0F15F1E-FF0F-4571-B77E-7752E5BBE45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BAD03538-4FA1-43BB-925E-EFB9A8626E2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29F88F9A-009C-42F8-B088-876DCE4BE882}"/>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4B119121-2B33-4772-A8A2-B6BE0C2425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6112CAAC-A106-4FD6-8A01-DD832EE1A01A}"/>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041EC58B-2B38-4F5D-8427-78D050D3D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BC1FDD53-4184-402F-A459-81DF4A8154AD}"/>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D6FBFE26-EDBF-4FE9-BDC4-7D6CC27F1184}"/>
              </a:ext>
            </a:extLst>
          </p:cNvPr>
          <p:cNvSpPr txBox="1"/>
          <p:nvPr/>
        </p:nvSpPr>
        <p:spPr>
          <a:xfrm rot="20868947">
            <a:off x="9998361" y="327852"/>
            <a:ext cx="1693092"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Monday </a:t>
            </a:r>
          </a:p>
          <a:p>
            <a:pPr algn="ctr"/>
            <a:r>
              <a:rPr lang="en-GB" sz="2200" b="1" dirty="0">
                <a:solidFill>
                  <a:schemeClr val="bg1"/>
                </a:solidFill>
                <a:latin typeface="Bradley Hand ITC" panose="03070402050302030203" pitchFamily="66" charset="0"/>
              </a:rPr>
              <a:t>10 December </a:t>
            </a:r>
          </a:p>
        </p:txBody>
      </p:sp>
      <p:grpSp>
        <p:nvGrpSpPr>
          <p:cNvPr id="15" name="Group 14">
            <a:extLst>
              <a:ext uri="{FF2B5EF4-FFF2-40B4-BE49-F238E27FC236}">
                <a16:creationId xmlns:a16="http://schemas.microsoft.com/office/drawing/2014/main" id="{D4926407-0F54-4956-9988-C989FE22F34E}"/>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1D989682-DAD2-4103-B2C1-A81006E96E89}"/>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B346D74E-F774-4B8A-A2EA-63A11610F4A1}"/>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83801237-1CD1-4340-863A-2A324E0181CF}"/>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3" name="Title 1">
            <a:extLst>
              <a:ext uri="{FF2B5EF4-FFF2-40B4-BE49-F238E27FC236}">
                <a16:creationId xmlns:a16="http://schemas.microsoft.com/office/drawing/2014/main" id="{0F135997-9356-4E4A-921F-6075808CEE72}"/>
              </a:ext>
            </a:extLst>
          </p:cNvPr>
          <p:cNvSpPr txBox="1">
            <a:spLocks/>
          </p:cNvSpPr>
          <p:nvPr/>
        </p:nvSpPr>
        <p:spPr>
          <a:xfrm>
            <a:off x="608729" y="420467"/>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Human Rights Day</a:t>
            </a:r>
            <a:endParaRPr lang="en-GB" altLang="en-US" sz="3600" dirty="0"/>
          </a:p>
        </p:txBody>
      </p:sp>
      <p:sp>
        <p:nvSpPr>
          <p:cNvPr id="22" name="Action Button: Go Home 21">
            <a:hlinkClick r:id="" action="ppaction://hlinkshowjump?jump=firstslide" highlightClick="1"/>
            <a:extLst>
              <a:ext uri="{FF2B5EF4-FFF2-40B4-BE49-F238E27FC236}">
                <a16:creationId xmlns:a16="http://schemas.microsoft.com/office/drawing/2014/main" id="{11511E8E-EA06-4C62-B7FD-80F45A6B7788}"/>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5" name="Rounded Rectangle 5">
            <a:extLst>
              <a:ext uri="{FF2B5EF4-FFF2-40B4-BE49-F238E27FC236}">
                <a16:creationId xmlns:a16="http://schemas.microsoft.com/office/drawing/2014/main" id="{0F9AFC28-5E27-407E-A042-B2AE94F9EA9C}"/>
              </a:ext>
            </a:extLst>
          </p:cNvPr>
          <p:cNvSpPr/>
          <p:nvPr/>
        </p:nvSpPr>
        <p:spPr>
          <a:xfrm>
            <a:off x="4549692" y="1653743"/>
            <a:ext cx="3090874" cy="4674938"/>
          </a:xfrm>
          <a:prstGeom prst="roundRect">
            <a:avLst/>
          </a:prstGeom>
          <a:blipFill>
            <a:blip r:embed="rId6"/>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GB" altLang="en-US" dirty="0">
              <a:latin typeface="Arial" panose="020B0604020202020204" pitchFamily="34" charset="0"/>
            </a:endParaRPr>
          </a:p>
        </p:txBody>
      </p:sp>
      <p:sp>
        <p:nvSpPr>
          <p:cNvPr id="32" name="Rectangle 31">
            <a:extLst>
              <a:ext uri="{FF2B5EF4-FFF2-40B4-BE49-F238E27FC236}">
                <a16:creationId xmlns:a16="http://schemas.microsoft.com/office/drawing/2014/main" id="{D39009C1-6C03-4D2F-BA4C-96D0FBA2463F}"/>
              </a:ext>
            </a:extLst>
          </p:cNvPr>
          <p:cNvSpPr/>
          <p:nvPr/>
        </p:nvSpPr>
        <p:spPr>
          <a:xfrm rot="2461096">
            <a:off x="7740262" y="5974838"/>
            <a:ext cx="346464" cy="117931"/>
          </a:xfrm>
          <a:prstGeom prst="rect">
            <a:avLst/>
          </a:prstGeom>
          <a:solidFill>
            <a:srgbClr val="6B3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68C618E5-8C74-4B1A-9D02-D58C50A1ABE1}"/>
              </a:ext>
            </a:extLst>
          </p:cNvPr>
          <p:cNvGrpSpPr/>
          <p:nvPr/>
        </p:nvGrpSpPr>
        <p:grpSpPr>
          <a:xfrm>
            <a:off x="7896692" y="5041320"/>
            <a:ext cx="2477799" cy="1074875"/>
            <a:chOff x="8597801" y="3628968"/>
            <a:chExt cx="3228716" cy="968035"/>
          </a:xfrm>
        </p:grpSpPr>
        <p:sp>
          <p:nvSpPr>
            <p:cNvPr id="37" name="Rectangle: Rounded Corners 36">
              <a:extLst>
                <a:ext uri="{FF2B5EF4-FFF2-40B4-BE49-F238E27FC236}">
                  <a16:creationId xmlns:a16="http://schemas.microsoft.com/office/drawing/2014/main" id="{E0A41024-CC95-4746-90F4-7B82ED8E62FA}"/>
                </a:ext>
              </a:extLst>
            </p:cNvPr>
            <p:cNvSpPr/>
            <p:nvPr/>
          </p:nvSpPr>
          <p:spPr>
            <a:xfrm>
              <a:off x="8597801" y="3628968"/>
              <a:ext cx="3195737" cy="96803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09318110-06E3-4DE0-8103-BBC3D04C8F4D}"/>
                </a:ext>
              </a:extLst>
            </p:cNvPr>
            <p:cNvSpPr/>
            <p:nvPr/>
          </p:nvSpPr>
          <p:spPr>
            <a:xfrm>
              <a:off x="8657766" y="3681854"/>
              <a:ext cx="3168751" cy="831553"/>
            </a:xfrm>
            <a:prstGeom prst="rect">
              <a:avLst/>
            </a:prstGeom>
          </p:spPr>
          <p:txBody>
            <a:bodyPr wrap="square" anchor="ctr">
              <a:spAutoFit/>
            </a:bodyPr>
            <a:lstStyle/>
            <a:p>
              <a:pPr algn="ctr">
                <a:defRPr/>
              </a:pPr>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Check out our refugee animation </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hlinkClick r:id="rId7"/>
                </a:rPr>
                <a:t>here</a:t>
              </a:r>
              <a:endParaRPr lang="en-GB" dirty="0">
                <a:solidFill>
                  <a:srgbClr val="6B3895"/>
                </a:solidFill>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3520359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ounded Rectangle 5">
            <a:extLst>
              <a:ext uri="{FF2B5EF4-FFF2-40B4-BE49-F238E27FC236}">
                <a16:creationId xmlns:a16="http://schemas.microsoft.com/office/drawing/2014/main" id="{FBD853BB-DD20-44BF-96FD-723C5111521A}"/>
              </a:ext>
            </a:extLst>
          </p:cNvPr>
          <p:cNvSpPr/>
          <p:nvPr/>
        </p:nvSpPr>
        <p:spPr>
          <a:xfrm>
            <a:off x="2891626" y="4620700"/>
            <a:ext cx="6096000" cy="1706791"/>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 </a:t>
            </a:r>
          </a:p>
          <a:p>
            <a:endParaRPr lang="en-GB" dirty="0"/>
          </a:p>
          <a:p>
            <a:endParaRPr lang="en-GB" dirty="0"/>
          </a:p>
          <a:p>
            <a:endParaRPr lang="en-GB" dirty="0"/>
          </a:p>
          <a:p>
            <a:endParaRPr lang="en-GB" dirty="0"/>
          </a:p>
          <a:p>
            <a:r>
              <a:rPr lang="en-GB" dirty="0"/>
              <a:t> </a:t>
            </a:r>
          </a:p>
          <a:p>
            <a:pPr>
              <a:spcAft>
                <a:spcPts val="0"/>
              </a:spcAft>
            </a:pP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6" name="Picture 25">
            <a:extLst>
              <a:ext uri="{FF2B5EF4-FFF2-40B4-BE49-F238E27FC236}">
                <a16:creationId xmlns:a16="http://schemas.microsoft.com/office/drawing/2014/main" id="{03DB4DB3-F166-41F6-823A-A6E64625EBC7}"/>
              </a:ext>
            </a:extLst>
          </p:cNvPr>
          <p:cNvPicPr>
            <a:picLocks noChangeAspect="1"/>
          </p:cNvPicPr>
          <p:nvPr/>
        </p:nvPicPr>
        <p:blipFill rotWithShape="1">
          <a:blip r:embed="rId3">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backgroundRemoval t="14336" b="78973" l="795" r="7152"/>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63" t="6256" r="92053" b="12948"/>
          <a:stretch/>
        </p:blipFill>
        <p:spPr>
          <a:xfrm rot="12320509">
            <a:off x="10351608" y="-2248"/>
            <a:ext cx="1151006" cy="8104633"/>
          </a:xfrm>
          <a:prstGeom prst="rect">
            <a:avLst/>
          </a:prstGeom>
          <a:solidFill>
            <a:schemeClr val="bg1">
              <a:alpha val="0"/>
            </a:schemeClr>
          </a:solidFill>
        </p:spPr>
      </p:pic>
      <p:sp>
        <p:nvSpPr>
          <p:cNvPr id="19" name="Rounded Rectangle 5">
            <a:extLst>
              <a:ext uri="{FF2B5EF4-FFF2-40B4-BE49-F238E27FC236}">
                <a16:creationId xmlns:a16="http://schemas.microsoft.com/office/drawing/2014/main" id="{16F9E38E-6428-4976-8E21-24043A0E07B5}"/>
              </a:ext>
            </a:extLst>
          </p:cNvPr>
          <p:cNvSpPr/>
          <p:nvPr/>
        </p:nvSpPr>
        <p:spPr>
          <a:xfrm>
            <a:off x="550569" y="1699994"/>
            <a:ext cx="5129013" cy="2516254"/>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 </a:t>
            </a:r>
          </a:p>
          <a:p>
            <a:endParaRPr lang="en-GB" dirty="0"/>
          </a:p>
          <a:p>
            <a:endParaRPr lang="en-GB" dirty="0"/>
          </a:p>
          <a:p>
            <a:endParaRPr lang="en-GB" dirty="0"/>
          </a:p>
          <a:p>
            <a:endParaRPr lang="en-GB" dirty="0"/>
          </a:p>
          <a:p>
            <a:r>
              <a:rPr lang="en-GB" dirty="0"/>
              <a:t> </a:t>
            </a:r>
          </a:p>
          <a:p>
            <a:pPr>
              <a:spcAft>
                <a:spcPts val="0"/>
              </a:spcAft>
            </a:pP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6">
            <a:extLst>
              <a:ext uri="{FF2B5EF4-FFF2-40B4-BE49-F238E27FC236}">
                <a16:creationId xmlns:a16="http://schemas.microsoft.com/office/drawing/2014/main" id="{8A1537A2-8821-45D6-B8A3-F11968119A3E}"/>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AA23B470-A67B-4629-8CBF-3DAA9732DD9B}"/>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697A4F90-154A-4849-B3EE-5E9383A2CC26}"/>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1F6A26F6-517B-4B4A-A1A6-3AC0CA0D0D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3015E64E-995A-45CF-A44B-2D881C1746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7DF61FFC-E7B9-425A-9B58-BA320AB5DFC2}"/>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AE9079B5-E643-467A-95DD-58D599B3E2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1A2DC148-962D-4247-BEA8-1208A613D3F6}"/>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28610F26-F809-4A84-9E73-9D176BD30087}"/>
              </a:ext>
            </a:extLst>
          </p:cNvPr>
          <p:cNvSpPr txBox="1"/>
          <p:nvPr/>
        </p:nvSpPr>
        <p:spPr>
          <a:xfrm rot="20868947">
            <a:off x="10002368" y="327852"/>
            <a:ext cx="1685078"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Tuesday </a:t>
            </a:r>
          </a:p>
          <a:p>
            <a:pPr algn="ctr"/>
            <a:r>
              <a:rPr lang="en-GB" sz="2200" b="1" dirty="0">
                <a:solidFill>
                  <a:schemeClr val="bg1"/>
                </a:solidFill>
                <a:latin typeface="Bradley Hand ITC" panose="03070402050302030203" pitchFamily="66" charset="0"/>
              </a:rPr>
              <a:t>11 December </a:t>
            </a:r>
          </a:p>
        </p:txBody>
      </p:sp>
      <p:grpSp>
        <p:nvGrpSpPr>
          <p:cNvPr id="15" name="Group 14">
            <a:extLst>
              <a:ext uri="{FF2B5EF4-FFF2-40B4-BE49-F238E27FC236}">
                <a16:creationId xmlns:a16="http://schemas.microsoft.com/office/drawing/2014/main" id="{85488077-6866-414E-8EA6-D852164D5981}"/>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42807E0D-BE5E-4EAA-87B2-32F08A39BDA8}"/>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A643364F-513D-49BF-ACCE-947D5AB43DE1}"/>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E1966DF9-13C9-4E44-85ED-44B5544CB1FA}"/>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0" name="Rectangle 19">
            <a:extLst>
              <a:ext uri="{FF2B5EF4-FFF2-40B4-BE49-F238E27FC236}">
                <a16:creationId xmlns:a16="http://schemas.microsoft.com/office/drawing/2014/main" id="{D891E89C-A06D-40AA-8AD5-49E442FF9F16}"/>
              </a:ext>
            </a:extLst>
          </p:cNvPr>
          <p:cNvSpPr/>
          <p:nvPr/>
        </p:nvSpPr>
        <p:spPr>
          <a:xfrm>
            <a:off x="633346" y="2053386"/>
            <a:ext cx="4963458" cy="1815882"/>
          </a:xfrm>
          <a:prstGeom prst="rect">
            <a:avLst/>
          </a:prstGeom>
        </p:spPr>
        <p:txBody>
          <a:bodyPr wrap="square">
            <a:spAutoFit/>
          </a:bodyPr>
          <a:lstStyle/>
          <a:p>
            <a:pPr algn="ctr"/>
            <a:r>
              <a:rPr lang="en-GB" altLang="en-US" dirty="0">
                <a:solidFill>
                  <a:srgbClr val="6D3C97"/>
                </a:solidFill>
                <a:latin typeface="Verdana" panose="020B0604030504040204" pitchFamily="34" charset="0"/>
                <a:ea typeface="Verdana" panose="020B0604030504040204" pitchFamily="34" charset="0"/>
                <a:cs typeface="Verdana" panose="020B0604030504040204" pitchFamily="34" charset="0"/>
              </a:rPr>
              <a:t>Time to get crafty! Why not spend some time decorating your house and your classroom with eco-friendly decorations. </a:t>
            </a:r>
          </a:p>
          <a:p>
            <a:pPr algn="ctr"/>
            <a:endParaRPr lang="en-GB" altLang="en-US" dirty="0">
              <a:solidFill>
                <a:srgbClr val="6D3C97"/>
              </a:solidFill>
              <a:latin typeface="Verdana" panose="020B0604030504040204" pitchFamily="34" charset="0"/>
              <a:ea typeface="Verdana" panose="020B0604030504040204" pitchFamily="34" charset="0"/>
              <a:cs typeface="Verdana" panose="020B0604030504040204" pitchFamily="34" charset="0"/>
            </a:endParaRPr>
          </a:p>
          <a:p>
            <a:pPr algn="ctr"/>
            <a:r>
              <a:rPr lang="en-GB" altLang="en-US" sz="2000" b="1" dirty="0">
                <a:solidFill>
                  <a:srgbClr val="6D3C97"/>
                </a:solidFill>
                <a:latin typeface="Verdana" panose="020B0604030504040204" pitchFamily="34" charset="0"/>
                <a:ea typeface="Verdana" panose="020B0604030504040204" pitchFamily="34" charset="0"/>
                <a:cs typeface="Verdana" panose="020B0604030504040204" pitchFamily="34" charset="0"/>
              </a:rPr>
              <a:t>Make colourful paper chains by using recycled magazines!</a:t>
            </a:r>
            <a:endParaRPr lang="en-GB" sz="2000" b="1" dirty="0">
              <a:latin typeface="Verdana" panose="020B0604030504040204" pitchFamily="34" charset="0"/>
              <a:ea typeface="Verdana" panose="020B0604030504040204" pitchFamily="34" charset="0"/>
              <a:cs typeface="Verdana" panose="020B0604030504040204" pitchFamily="34" charset="0"/>
            </a:endParaRPr>
          </a:p>
        </p:txBody>
      </p:sp>
      <p:sp>
        <p:nvSpPr>
          <p:cNvPr id="21" name="Title 1">
            <a:extLst>
              <a:ext uri="{FF2B5EF4-FFF2-40B4-BE49-F238E27FC236}">
                <a16:creationId xmlns:a16="http://schemas.microsoft.com/office/drawing/2014/main" id="{A45100A2-254D-41D2-B73A-B42913628391}"/>
              </a:ext>
            </a:extLst>
          </p:cNvPr>
          <p:cNvSpPr txBox="1">
            <a:spLocks/>
          </p:cNvSpPr>
          <p:nvPr/>
        </p:nvSpPr>
        <p:spPr>
          <a:xfrm>
            <a:off x="608729" y="364916"/>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Classroom decorations</a:t>
            </a:r>
            <a:endParaRPr lang="en-GB" altLang="en-US" sz="3600" dirty="0"/>
          </a:p>
        </p:txBody>
      </p:sp>
      <p:pic>
        <p:nvPicPr>
          <p:cNvPr id="24" name="Picture 23">
            <a:extLst>
              <a:ext uri="{FF2B5EF4-FFF2-40B4-BE49-F238E27FC236}">
                <a16:creationId xmlns:a16="http://schemas.microsoft.com/office/drawing/2014/main" id="{E03A8D1B-8280-47FF-8887-0884D3DDCC08}"/>
              </a:ext>
            </a:extLst>
          </p:cNvPr>
          <p:cNvPicPr>
            <a:picLocks noChangeAspect="1"/>
          </p:cNvPicPr>
          <p:nvPr/>
        </p:nvPicPr>
        <p:blipFill rotWithShape="1">
          <a:blip r:embed="rId3">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backgroundRemoval t="14336" b="78973" l="795" r="7152"/>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63" t="6256" r="92053" b="12948"/>
          <a:stretch/>
        </p:blipFill>
        <p:spPr>
          <a:xfrm rot="4296298">
            <a:off x="1455967" y="-2257684"/>
            <a:ext cx="786940" cy="5541118"/>
          </a:xfrm>
          <a:prstGeom prst="rect">
            <a:avLst/>
          </a:prstGeom>
          <a:solidFill>
            <a:schemeClr val="bg1">
              <a:alpha val="0"/>
            </a:schemeClr>
          </a:solidFill>
        </p:spPr>
      </p:pic>
      <p:sp>
        <p:nvSpPr>
          <p:cNvPr id="29" name="Rectangle: Rounded Corners 28">
            <a:extLst>
              <a:ext uri="{FF2B5EF4-FFF2-40B4-BE49-F238E27FC236}">
                <a16:creationId xmlns:a16="http://schemas.microsoft.com/office/drawing/2014/main" id="{9B0EEB63-45A6-4E47-9F5B-92C266D4BFCC}"/>
              </a:ext>
            </a:extLst>
          </p:cNvPr>
          <p:cNvSpPr/>
          <p:nvPr/>
        </p:nvSpPr>
        <p:spPr>
          <a:xfrm>
            <a:off x="6270467" y="1720925"/>
            <a:ext cx="4125728" cy="2495323"/>
          </a:xfrm>
          <a:prstGeom prst="roundRect">
            <a:avLst/>
          </a:prstGeom>
          <a:blipFill>
            <a:blip r:embed="rId9"/>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A3D8F55-DAA6-4CCD-8210-538BE2DE6A03}"/>
              </a:ext>
            </a:extLst>
          </p:cNvPr>
          <p:cNvSpPr/>
          <p:nvPr/>
        </p:nvSpPr>
        <p:spPr>
          <a:xfrm>
            <a:off x="3058888" y="4837607"/>
            <a:ext cx="5736566" cy="1200329"/>
          </a:xfrm>
          <a:prstGeom prst="rect">
            <a:avLst/>
          </a:prstGeom>
        </p:spPr>
        <p:txBody>
          <a:bodyPr wrap="square">
            <a:spAutoFit/>
          </a:bodyPr>
          <a:lstStyle/>
          <a:p>
            <a:pPr algn="ctr"/>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You may wish to organise a </a:t>
            </a:r>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Christmas sale</a:t>
            </a:r>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 and use the money to buy </a:t>
            </a:r>
            <a:r>
              <a:rPr lang="en-GB" b="1" i="1" dirty="0">
                <a:solidFill>
                  <a:srgbClr val="DD6195"/>
                </a:solidFill>
                <a:latin typeface="Verdana" panose="020B0604030504040204" pitchFamily="34" charset="0"/>
                <a:ea typeface="Verdana" panose="020B0604030504040204" pitchFamily="34" charset="0"/>
                <a:cs typeface="Verdana" panose="020B0604030504040204" pitchFamily="34" charset="0"/>
              </a:rPr>
              <a:t>World Gifts</a:t>
            </a:r>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 </a:t>
            </a:r>
          </a:p>
          <a:p>
            <a:pPr algn="ctr"/>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You could make Christmas cards, decorations or cakes to sell.</a:t>
            </a:r>
          </a:p>
        </p:txBody>
      </p:sp>
      <p:sp>
        <p:nvSpPr>
          <p:cNvPr id="23" name="Action Button: Go Home 22">
            <a:hlinkClick r:id="" action="ppaction://hlinkshowjump?jump=firstslide" highlightClick="1"/>
            <a:extLst>
              <a:ext uri="{FF2B5EF4-FFF2-40B4-BE49-F238E27FC236}">
                <a16:creationId xmlns:a16="http://schemas.microsoft.com/office/drawing/2014/main" id="{2FBDB9B8-E198-484B-935B-2193B3BE7428}"/>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784316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88483916-18A9-43C5-B631-59008F3E87B9}"/>
              </a:ext>
            </a:extLst>
          </p:cNvPr>
          <p:cNvSpPr/>
          <p:nvPr/>
        </p:nvSpPr>
        <p:spPr>
          <a:xfrm>
            <a:off x="4001365" y="1091483"/>
            <a:ext cx="5723768" cy="1625674"/>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Last week, we heard about </a:t>
            </a:r>
            <a:r>
              <a:rPr lang="en-GB" dirty="0" err="1">
                <a:solidFill>
                  <a:srgbClr val="6B3895"/>
                </a:solidFill>
                <a:latin typeface="Verdana" panose="020B0604030504040204" pitchFamily="34" charset="0"/>
                <a:ea typeface="Verdana" panose="020B0604030504040204" pitchFamily="34" charset="0"/>
                <a:cs typeface="Verdana" panose="020B0604030504040204" pitchFamily="34" charset="0"/>
              </a:rPr>
              <a:t>Kushi</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from Kenya. At the moment, she receives vouchers to feed her family.</a:t>
            </a:r>
          </a:p>
          <a:p>
            <a:pPr algn="ctr"/>
            <a:endParaRPr lang="en-GB"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pPr algn="ct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But soon the emergency help will run out.</a:t>
            </a:r>
          </a:p>
        </p:txBody>
      </p:sp>
      <p:grpSp>
        <p:nvGrpSpPr>
          <p:cNvPr id="2" name="Group 6">
            <a:extLst>
              <a:ext uri="{FF2B5EF4-FFF2-40B4-BE49-F238E27FC236}">
                <a16:creationId xmlns:a16="http://schemas.microsoft.com/office/drawing/2014/main" id="{DFCD429C-05CF-4A90-BC3E-0DF5BD2CD79C}"/>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AD7DE5D5-189E-444D-9032-26572A12089F}"/>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BD691085-5D06-458C-A658-408EC1989FEA}"/>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33F7CE32-2367-4BA1-86B8-47160DCF2A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E5E1E90D-5489-4396-BA2A-B55427D36F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4B007D77-1AB8-4756-AE62-234C1F2615AE}"/>
              </a:ext>
            </a:extLst>
          </p:cNvPr>
          <p:cNvGrpSpPr>
            <a:grpSpLocks/>
          </p:cNvGrpSpPr>
          <p:nvPr/>
        </p:nvGrpSpPr>
        <p:grpSpPr bwMode="auto">
          <a:xfrm rot="263083">
            <a:off x="7313613" y="-794489"/>
            <a:ext cx="5410201" cy="2339976"/>
            <a:chOff x="2212" y="280"/>
            <a:chExt cx="3408" cy="1474"/>
          </a:xfrm>
        </p:grpSpPr>
        <p:pic>
          <p:nvPicPr>
            <p:cNvPr id="12" name="Picture 42" descr="SDC13348 copy">
              <a:extLst>
                <a:ext uri="{FF2B5EF4-FFF2-40B4-BE49-F238E27FC236}">
                  <a16:creationId xmlns:a16="http://schemas.microsoft.com/office/drawing/2014/main" id="{E0B3BFCA-4793-4629-984D-0B4FD60111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52447D15-2907-4037-BC93-0BA4C0B718FA}"/>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F99A6C17-346F-4B99-9B66-0FBFF240044C}"/>
              </a:ext>
            </a:extLst>
          </p:cNvPr>
          <p:cNvSpPr txBox="1"/>
          <p:nvPr/>
        </p:nvSpPr>
        <p:spPr>
          <a:xfrm rot="20868947">
            <a:off x="9991949" y="327852"/>
            <a:ext cx="1705916"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Wednesday </a:t>
            </a:r>
          </a:p>
          <a:p>
            <a:pPr algn="ctr"/>
            <a:r>
              <a:rPr lang="en-GB" sz="2200" b="1" dirty="0">
                <a:solidFill>
                  <a:schemeClr val="bg1"/>
                </a:solidFill>
                <a:latin typeface="Bradley Hand ITC" panose="03070402050302030203" pitchFamily="66" charset="0"/>
              </a:rPr>
              <a:t>12 December </a:t>
            </a:r>
          </a:p>
        </p:txBody>
      </p:sp>
      <p:sp>
        <p:nvSpPr>
          <p:cNvPr id="21" name="Title 1">
            <a:extLst>
              <a:ext uri="{FF2B5EF4-FFF2-40B4-BE49-F238E27FC236}">
                <a16:creationId xmlns:a16="http://schemas.microsoft.com/office/drawing/2014/main" id="{D0CBB4D0-B6CE-497B-B184-D4C270075BA3}"/>
              </a:ext>
            </a:extLst>
          </p:cNvPr>
          <p:cNvSpPr txBox="1">
            <a:spLocks/>
          </p:cNvSpPr>
          <p:nvPr/>
        </p:nvSpPr>
        <p:spPr>
          <a:xfrm>
            <a:off x="987244" y="25778"/>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Mr </a:t>
            </a:r>
            <a:r>
              <a:rPr lang="en-GB" altLang="en-US" sz="3600" dirty="0" err="1">
                <a:solidFill>
                  <a:schemeClr val="bg1"/>
                </a:solidFill>
                <a:latin typeface="Verdana" panose="020B0604030504040204" pitchFamily="34" charset="0"/>
                <a:ea typeface="Verdana" panose="020B0604030504040204" pitchFamily="34" charset="0"/>
                <a:cs typeface="Verdana" panose="020B0604030504040204" pitchFamily="34" charset="0"/>
              </a:rPr>
              <a:t>Jirma’s</a:t>
            </a: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 Story</a:t>
            </a:r>
            <a:endParaRPr lang="en-GB" altLang="en-US" sz="3600" dirty="0"/>
          </a:p>
        </p:txBody>
      </p:sp>
      <p:sp>
        <p:nvSpPr>
          <p:cNvPr id="23" name="Rounded Rectangle 5">
            <a:extLst>
              <a:ext uri="{FF2B5EF4-FFF2-40B4-BE49-F238E27FC236}">
                <a16:creationId xmlns:a16="http://schemas.microsoft.com/office/drawing/2014/main" id="{FEE310DC-03D8-4534-8AC6-64F89146C8B4}"/>
              </a:ext>
            </a:extLst>
          </p:cNvPr>
          <p:cNvSpPr/>
          <p:nvPr/>
        </p:nvSpPr>
        <p:spPr>
          <a:xfrm>
            <a:off x="378039" y="2924383"/>
            <a:ext cx="3713814" cy="1636106"/>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0"/>
              </a:spcAft>
            </a:pP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a:extLst>
              <a:ext uri="{FF2B5EF4-FFF2-40B4-BE49-F238E27FC236}">
                <a16:creationId xmlns:a16="http://schemas.microsoft.com/office/drawing/2014/main" id="{BA3E2A5D-AD2E-4D48-9394-61F90C887B03}"/>
              </a:ext>
            </a:extLst>
          </p:cNvPr>
          <p:cNvSpPr/>
          <p:nvPr/>
        </p:nvSpPr>
        <p:spPr>
          <a:xfrm>
            <a:off x="237133" y="2998774"/>
            <a:ext cx="3925209" cy="1477328"/>
          </a:xfrm>
          <a:prstGeom prst="rect">
            <a:avLst/>
          </a:prstGeom>
        </p:spPr>
        <p:txBody>
          <a:bodyPr wrap="square">
            <a:spAutoFit/>
          </a:bodyPr>
          <a:lstStyle/>
          <a:p>
            <a:pPr algn="ct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Mr </a:t>
            </a:r>
            <a:r>
              <a:rPr lang="en-GB" dirty="0" err="1">
                <a:solidFill>
                  <a:srgbClr val="6B3895"/>
                </a:solidFill>
                <a:latin typeface="Verdana" panose="020B0604030504040204" pitchFamily="34" charset="0"/>
                <a:ea typeface="Verdana" panose="020B0604030504040204" pitchFamily="34" charset="0"/>
                <a:cs typeface="Verdana" panose="020B0604030504040204" pitchFamily="34" charset="0"/>
              </a:rPr>
              <a:t>Jirma</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is in charge of giving out the food vouchers to help people like </a:t>
            </a:r>
            <a:r>
              <a:rPr lang="en-GB" dirty="0" err="1">
                <a:solidFill>
                  <a:srgbClr val="6B3895"/>
                </a:solidFill>
                <a:latin typeface="Verdana" panose="020B0604030504040204" pitchFamily="34" charset="0"/>
                <a:ea typeface="Verdana" panose="020B0604030504040204" pitchFamily="34" charset="0"/>
                <a:cs typeface="Verdana" panose="020B0604030504040204" pitchFamily="34" charset="0"/>
              </a:rPr>
              <a:t>Kushi</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a:t>
            </a:r>
          </a:p>
          <a:p>
            <a:pPr algn="ct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He is part of our </a:t>
            </a:r>
          </a:p>
          <a:p>
            <a:pPr algn="ctr"/>
            <a:r>
              <a:rPr lang="en-GB" b="1" dirty="0">
                <a:solidFill>
                  <a:srgbClr val="6B3895"/>
                </a:solidFill>
                <a:latin typeface="Verdana" panose="020B0604030504040204" pitchFamily="34" charset="0"/>
                <a:ea typeface="Verdana" panose="020B0604030504040204" pitchFamily="34" charset="0"/>
                <a:cs typeface="Verdana" panose="020B0604030504040204" pitchFamily="34" charset="0"/>
              </a:rPr>
              <a:t>global Church family</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a:t>
            </a:r>
          </a:p>
        </p:txBody>
      </p:sp>
      <p:grpSp>
        <p:nvGrpSpPr>
          <p:cNvPr id="15" name="Group 14">
            <a:extLst>
              <a:ext uri="{FF2B5EF4-FFF2-40B4-BE49-F238E27FC236}">
                <a16:creationId xmlns:a16="http://schemas.microsoft.com/office/drawing/2014/main" id="{C12694A9-A9D9-402C-9ABD-1B0179C8141C}"/>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1E5E2740-52A6-49FD-8C79-16DAAE7724B9}"/>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382D296B-FF77-4018-8CB0-4F574B828C67}"/>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275C6B98-0558-4596-9B72-A673141FBEB3}"/>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38" name="Speech Bubble: Rectangle with Corners Rounded 37">
            <a:extLst>
              <a:ext uri="{FF2B5EF4-FFF2-40B4-BE49-F238E27FC236}">
                <a16:creationId xmlns:a16="http://schemas.microsoft.com/office/drawing/2014/main" id="{9E733BF6-659D-4E46-9520-1186FC6D73AD}"/>
              </a:ext>
            </a:extLst>
          </p:cNvPr>
          <p:cNvSpPr/>
          <p:nvPr/>
        </p:nvSpPr>
        <p:spPr>
          <a:xfrm>
            <a:off x="7527472" y="2924383"/>
            <a:ext cx="2170647" cy="1732778"/>
          </a:xfrm>
          <a:prstGeom prst="wedgeRoundRectCallout">
            <a:avLst>
              <a:gd name="adj1" fmla="val 65297"/>
              <a:gd name="adj2" fmla="val -36871"/>
              <a:gd name="adj3" fmla="val 16667"/>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6B3895"/>
                </a:solidFill>
                <a:latin typeface="Bradley Hand ITC" panose="03070402050302030203" pitchFamily="66" charset="0"/>
                <a:ea typeface="Verdana" panose="020B0604030504040204" pitchFamily="34" charset="0"/>
                <a:cs typeface="Verdana" panose="020B0604030504040204" pitchFamily="34" charset="0"/>
              </a:rPr>
              <a:t>“If it wasn’t for the Catholic church, </a:t>
            </a:r>
          </a:p>
          <a:p>
            <a:pPr algn="ctr"/>
            <a:r>
              <a:rPr lang="en-GB" dirty="0">
                <a:solidFill>
                  <a:srgbClr val="6B3895"/>
                </a:solidFill>
                <a:latin typeface="Bradley Hand ITC" panose="03070402050302030203" pitchFamily="66" charset="0"/>
                <a:ea typeface="Verdana" panose="020B0604030504040204" pitchFamily="34" charset="0"/>
                <a:cs typeface="Verdana" panose="020B0604030504040204" pitchFamily="34" charset="0"/>
              </a:rPr>
              <a:t>I wouldn’t be here.”</a:t>
            </a:r>
            <a:endParaRPr lang="en-GB" dirty="0"/>
          </a:p>
        </p:txBody>
      </p:sp>
      <p:sp>
        <p:nvSpPr>
          <p:cNvPr id="30" name="Action Button: Go Home 29">
            <a:hlinkClick r:id="" action="ppaction://hlinkshowjump?jump=firstslide" highlightClick="1"/>
            <a:extLst>
              <a:ext uri="{FF2B5EF4-FFF2-40B4-BE49-F238E27FC236}">
                <a16:creationId xmlns:a16="http://schemas.microsoft.com/office/drawing/2014/main" id="{E90164DC-6F65-4AF7-A835-6B0378379A98}"/>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3AF83306-4EC0-42D9-86B1-C1A578B4F268}"/>
              </a:ext>
            </a:extLst>
          </p:cNvPr>
          <p:cNvSpPr/>
          <p:nvPr/>
        </p:nvSpPr>
        <p:spPr>
          <a:xfrm>
            <a:off x="4495853" y="2885093"/>
            <a:ext cx="2631584" cy="1772068"/>
          </a:xfrm>
          <a:prstGeom prst="roundRect">
            <a:avLst/>
          </a:prstGeom>
          <a:blipFill>
            <a:blip r:embed="rId6"/>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31">
            <a:extLst>
              <a:ext uri="{FF2B5EF4-FFF2-40B4-BE49-F238E27FC236}">
                <a16:creationId xmlns:a16="http://schemas.microsoft.com/office/drawing/2014/main" id="{62747B6F-5E35-401E-8FB9-4ECFEF783D68}"/>
              </a:ext>
            </a:extLst>
          </p:cNvPr>
          <p:cNvSpPr/>
          <p:nvPr/>
        </p:nvSpPr>
        <p:spPr>
          <a:xfrm>
            <a:off x="312961" y="329123"/>
            <a:ext cx="3388182" cy="2442410"/>
          </a:xfrm>
          <a:prstGeom prst="roundRect">
            <a:avLst/>
          </a:prstGeom>
          <a:blipFill>
            <a:blip r:embed="rId7"/>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6745C54A-B21B-4371-B35E-2F47E90AEE30}"/>
              </a:ext>
            </a:extLst>
          </p:cNvPr>
          <p:cNvSpPr/>
          <p:nvPr/>
        </p:nvSpPr>
        <p:spPr>
          <a:xfrm>
            <a:off x="9961014" y="1882265"/>
            <a:ext cx="2091957" cy="2780372"/>
          </a:xfrm>
          <a:prstGeom prst="roundRect">
            <a:avLst/>
          </a:prstGeom>
          <a:blipFill>
            <a:blip r:embed="rId8"/>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3" name="Straight Connector 32">
            <a:extLst>
              <a:ext uri="{FF2B5EF4-FFF2-40B4-BE49-F238E27FC236}">
                <a16:creationId xmlns:a16="http://schemas.microsoft.com/office/drawing/2014/main" id="{499190D8-7B18-474F-8A73-AAC6253BE724}"/>
              </a:ext>
            </a:extLst>
          </p:cNvPr>
          <p:cNvCxnSpPr>
            <a:cxnSpLocks/>
          </p:cNvCxnSpPr>
          <p:nvPr/>
        </p:nvCxnSpPr>
        <p:spPr>
          <a:xfrm>
            <a:off x="3701143" y="2235200"/>
            <a:ext cx="300222" cy="0"/>
          </a:xfrm>
          <a:prstGeom prst="line">
            <a:avLst/>
          </a:prstGeom>
          <a:ln w="76200">
            <a:solidFill>
              <a:srgbClr val="DD619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090DB4-2BC8-4010-8990-97135D68A695}"/>
              </a:ext>
            </a:extLst>
          </p:cNvPr>
          <p:cNvCxnSpPr>
            <a:cxnSpLocks/>
          </p:cNvCxnSpPr>
          <p:nvPr/>
        </p:nvCxnSpPr>
        <p:spPr>
          <a:xfrm>
            <a:off x="4074008" y="4225770"/>
            <a:ext cx="421845" cy="0"/>
          </a:xfrm>
          <a:prstGeom prst="line">
            <a:avLst/>
          </a:prstGeom>
          <a:ln w="76200">
            <a:solidFill>
              <a:srgbClr val="DD6195"/>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830F0861-E345-44B9-957E-AF61F284B02E}"/>
              </a:ext>
            </a:extLst>
          </p:cNvPr>
          <p:cNvSpPr/>
          <p:nvPr/>
        </p:nvSpPr>
        <p:spPr>
          <a:xfrm>
            <a:off x="2773956" y="4810705"/>
            <a:ext cx="7455894" cy="1952991"/>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6F0E80D8-BF75-4C02-9D62-DDB7709A1643}"/>
              </a:ext>
            </a:extLst>
          </p:cNvPr>
          <p:cNvSpPr/>
          <p:nvPr/>
        </p:nvSpPr>
        <p:spPr>
          <a:xfrm>
            <a:off x="2713180" y="4779971"/>
            <a:ext cx="7583111" cy="2000548"/>
          </a:xfrm>
          <a:prstGeom prst="rect">
            <a:avLst/>
          </a:prstGeom>
        </p:spPr>
        <p:txBody>
          <a:bodyPr wrap="square">
            <a:spAutoFit/>
          </a:bodyPr>
          <a:lstStyle/>
          <a:p>
            <a:pPr algn="ctr"/>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Let us pray together for Mr </a:t>
            </a:r>
            <a:r>
              <a:rPr lang="en-GB" b="1" dirty="0" err="1">
                <a:solidFill>
                  <a:srgbClr val="DD6195"/>
                </a:solidFill>
                <a:latin typeface="Verdana" panose="020B0604030504040204" pitchFamily="34" charset="0"/>
                <a:ea typeface="Verdana" panose="020B0604030504040204" pitchFamily="34" charset="0"/>
                <a:cs typeface="Verdana" panose="020B0604030504040204" pitchFamily="34" charset="0"/>
              </a:rPr>
              <a:t>Jirma</a:t>
            </a:r>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 </a:t>
            </a:r>
          </a:p>
          <a:p>
            <a:pPr algn="ctr"/>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and for those who work to help others.</a:t>
            </a:r>
          </a:p>
          <a:p>
            <a:endParaRPr lang="en-GB" sz="800" dirty="0">
              <a:solidFill>
                <a:srgbClr val="DD6195"/>
              </a:solidFill>
              <a:latin typeface="Verdana" panose="020B0604030504040204" pitchFamily="34" charset="0"/>
              <a:ea typeface="Verdana" panose="020B0604030504040204" pitchFamily="34" charset="0"/>
              <a:cs typeface="Verdana" panose="020B0604030504040204" pitchFamily="34" charset="0"/>
            </a:endParaRPr>
          </a:p>
          <a:p>
            <a:pPr algn="ctr"/>
            <a:r>
              <a:rPr lang="en-GB" i="1" dirty="0">
                <a:solidFill>
                  <a:srgbClr val="DD6195"/>
                </a:solidFill>
                <a:latin typeface="Verdana" panose="020B0604030504040204" pitchFamily="34" charset="0"/>
                <a:ea typeface="Verdana" panose="020B0604030504040204" pitchFamily="34" charset="0"/>
                <a:cs typeface="Verdana" panose="020B0604030504040204" pitchFamily="34" charset="0"/>
              </a:rPr>
              <a:t>Loving Father, all your children are precious to you. </a:t>
            </a:r>
          </a:p>
          <a:p>
            <a:pPr algn="ctr"/>
            <a:r>
              <a:rPr lang="en-GB" i="1" dirty="0">
                <a:solidFill>
                  <a:srgbClr val="DD6195"/>
                </a:solidFill>
                <a:latin typeface="Verdana" panose="020B0604030504040204" pitchFamily="34" charset="0"/>
                <a:ea typeface="Verdana" panose="020B0604030504040204" pitchFamily="34" charset="0"/>
                <a:cs typeface="Verdana" panose="020B0604030504040204" pitchFamily="34" charset="0"/>
              </a:rPr>
              <a:t>May we work together in shared respect, </a:t>
            </a:r>
          </a:p>
          <a:p>
            <a:pPr algn="ctr"/>
            <a:r>
              <a:rPr lang="en-GB" i="1" dirty="0">
                <a:solidFill>
                  <a:srgbClr val="DD6195"/>
                </a:solidFill>
                <a:latin typeface="Verdana" panose="020B0604030504040204" pitchFamily="34" charset="0"/>
                <a:ea typeface="Verdana" panose="020B0604030504040204" pitchFamily="34" charset="0"/>
                <a:cs typeface="Verdana" panose="020B0604030504040204" pitchFamily="34" charset="0"/>
              </a:rPr>
              <a:t>so that all may come to the fullness of life you have promised. </a:t>
            </a:r>
          </a:p>
          <a:p>
            <a:pPr algn="ctr"/>
            <a:endParaRPr lang="en-GB" sz="800" i="1" dirty="0">
              <a:solidFill>
                <a:srgbClr val="DD6195"/>
              </a:solidFill>
              <a:latin typeface="Verdana" panose="020B0604030504040204" pitchFamily="34" charset="0"/>
              <a:ea typeface="Verdana" panose="020B0604030504040204" pitchFamily="34" charset="0"/>
              <a:cs typeface="Verdana" panose="020B0604030504040204" pitchFamily="34" charset="0"/>
            </a:endParaRPr>
          </a:p>
          <a:p>
            <a:pPr algn="ctr"/>
            <a:r>
              <a:rPr lang="en-GB" i="1" dirty="0">
                <a:solidFill>
                  <a:srgbClr val="DD6195"/>
                </a:solidFill>
                <a:latin typeface="Verdana" panose="020B0604030504040204" pitchFamily="34" charset="0"/>
                <a:ea typeface="Verdana" panose="020B0604030504040204" pitchFamily="34" charset="0"/>
                <a:cs typeface="Verdana" panose="020B0604030504040204" pitchFamily="34" charset="0"/>
              </a:rPr>
              <a:t>Amen.</a:t>
            </a:r>
            <a:endParaRPr lang="en-GB" b="1" i="1" dirty="0">
              <a:solidFill>
                <a:srgbClr val="DD6195"/>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58736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EF77F69-0544-413B-87DE-820B86410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24" name="Group 6">
            <a:extLst>
              <a:ext uri="{FF2B5EF4-FFF2-40B4-BE49-F238E27FC236}">
                <a16:creationId xmlns:a16="http://schemas.microsoft.com/office/drawing/2014/main" id="{C30856C5-3762-43D8-8035-72C700A34751}"/>
              </a:ext>
            </a:extLst>
          </p:cNvPr>
          <p:cNvGrpSpPr>
            <a:grpSpLocks/>
          </p:cNvGrpSpPr>
          <p:nvPr/>
        </p:nvGrpSpPr>
        <p:grpSpPr bwMode="auto">
          <a:xfrm>
            <a:off x="10329863" y="6246813"/>
            <a:ext cx="1463675" cy="915987"/>
            <a:chOff x="4547" y="3931"/>
            <a:chExt cx="922" cy="577"/>
          </a:xfrm>
        </p:grpSpPr>
        <p:sp>
          <p:nvSpPr>
            <p:cNvPr id="25" name="AutoShape 7">
              <a:extLst>
                <a:ext uri="{FF2B5EF4-FFF2-40B4-BE49-F238E27FC236}">
                  <a16:creationId xmlns:a16="http://schemas.microsoft.com/office/drawing/2014/main" id="{554EEAFB-D94B-4EF3-92A2-D2A5CE749921}"/>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26" name="AutoShape 8">
              <a:extLst>
                <a:ext uri="{FF2B5EF4-FFF2-40B4-BE49-F238E27FC236}">
                  <a16:creationId xmlns:a16="http://schemas.microsoft.com/office/drawing/2014/main" id="{36D87D5E-427C-4D82-AE1F-D97AFF92E186}"/>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27" name="Picture 26">
              <a:extLst>
                <a:ext uri="{FF2B5EF4-FFF2-40B4-BE49-F238E27FC236}">
                  <a16:creationId xmlns:a16="http://schemas.microsoft.com/office/drawing/2014/main" id="{C22AB6C3-2080-4917-ABA0-B4716636DE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0781470A-BF9F-4079-9156-37711BBD544A}"/>
              </a:ext>
            </a:extLst>
          </p:cNvPr>
          <p:cNvGrpSpPr/>
          <p:nvPr/>
        </p:nvGrpSpPr>
        <p:grpSpPr>
          <a:xfrm>
            <a:off x="313009" y="441949"/>
            <a:ext cx="1152525" cy="1063625"/>
            <a:chOff x="313009" y="441949"/>
            <a:chExt cx="1152525" cy="1063625"/>
          </a:xfrm>
        </p:grpSpPr>
        <p:sp>
          <p:nvSpPr>
            <p:cNvPr id="29" name="AutoShape 9">
              <a:extLst>
                <a:ext uri="{FF2B5EF4-FFF2-40B4-BE49-F238E27FC236}">
                  <a16:creationId xmlns:a16="http://schemas.microsoft.com/office/drawing/2014/main" id="{ABB6429A-4D0C-4826-8946-95C52015E6EA}"/>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0" name="AutoShape 11">
              <a:extLst>
                <a:ext uri="{FF2B5EF4-FFF2-40B4-BE49-F238E27FC236}">
                  <a16:creationId xmlns:a16="http://schemas.microsoft.com/office/drawing/2014/main" id="{F904940E-C15F-4671-9B8E-462D308A0F42}"/>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1" name="AutoShape 12">
              <a:extLst>
                <a:ext uri="{FF2B5EF4-FFF2-40B4-BE49-F238E27FC236}">
                  <a16:creationId xmlns:a16="http://schemas.microsoft.com/office/drawing/2014/main" id="{01FA356D-5BE9-4C6B-B55B-AE310FA99EBF}"/>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1" name="Group 41">
            <a:extLst>
              <a:ext uri="{FF2B5EF4-FFF2-40B4-BE49-F238E27FC236}">
                <a16:creationId xmlns:a16="http://schemas.microsoft.com/office/drawing/2014/main" id="{44D56BF5-65FF-4841-9AF5-0EC0C9FD87AC}"/>
              </a:ext>
            </a:extLst>
          </p:cNvPr>
          <p:cNvGrpSpPr>
            <a:grpSpLocks/>
          </p:cNvGrpSpPr>
          <p:nvPr/>
        </p:nvGrpSpPr>
        <p:grpSpPr bwMode="auto">
          <a:xfrm rot="263083">
            <a:off x="7313613" y="-792163"/>
            <a:ext cx="5410201" cy="2339976"/>
            <a:chOff x="2212" y="280"/>
            <a:chExt cx="3408" cy="1474"/>
          </a:xfrm>
        </p:grpSpPr>
        <p:pic>
          <p:nvPicPr>
            <p:cNvPr id="42" name="Picture 42" descr="SDC13348 copy">
              <a:extLst>
                <a:ext uri="{FF2B5EF4-FFF2-40B4-BE49-F238E27FC236}">
                  <a16:creationId xmlns:a16="http://schemas.microsoft.com/office/drawing/2014/main" id="{C66E59DC-D964-4A3B-953B-4933FA64C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43">
              <a:extLst>
                <a:ext uri="{FF2B5EF4-FFF2-40B4-BE49-F238E27FC236}">
                  <a16:creationId xmlns:a16="http://schemas.microsoft.com/office/drawing/2014/main" id="{BAF0AEF2-9BDF-4FF1-B9BD-55EDFEE8CBFD}"/>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32" name="TextBox 31">
            <a:extLst>
              <a:ext uri="{FF2B5EF4-FFF2-40B4-BE49-F238E27FC236}">
                <a16:creationId xmlns:a16="http://schemas.microsoft.com/office/drawing/2014/main" id="{C10C3C4E-401A-47BB-82BB-8C54170696CB}"/>
              </a:ext>
            </a:extLst>
          </p:cNvPr>
          <p:cNvSpPr txBox="1"/>
          <p:nvPr/>
        </p:nvSpPr>
        <p:spPr>
          <a:xfrm rot="20868947">
            <a:off x="10028020" y="327852"/>
            <a:ext cx="1633781"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Thursday</a:t>
            </a:r>
          </a:p>
          <a:p>
            <a:pPr algn="ctr"/>
            <a:r>
              <a:rPr lang="en-GB" sz="2200" b="1" dirty="0">
                <a:solidFill>
                  <a:schemeClr val="bg1"/>
                </a:solidFill>
                <a:latin typeface="Bradley Hand ITC" panose="03070402050302030203" pitchFamily="66" charset="0"/>
              </a:rPr>
              <a:t>13 December</a:t>
            </a:r>
          </a:p>
        </p:txBody>
      </p:sp>
      <p:grpSp>
        <p:nvGrpSpPr>
          <p:cNvPr id="36" name="Group 35">
            <a:extLst>
              <a:ext uri="{FF2B5EF4-FFF2-40B4-BE49-F238E27FC236}">
                <a16:creationId xmlns:a16="http://schemas.microsoft.com/office/drawing/2014/main" id="{643C4A7C-1E11-4B7D-B6FC-66FB498C7514}"/>
              </a:ext>
            </a:extLst>
          </p:cNvPr>
          <p:cNvGrpSpPr/>
          <p:nvPr/>
        </p:nvGrpSpPr>
        <p:grpSpPr>
          <a:xfrm>
            <a:off x="10844907" y="4910137"/>
            <a:ext cx="1152525" cy="1063625"/>
            <a:chOff x="10179246" y="5629045"/>
            <a:chExt cx="1152525" cy="1063625"/>
          </a:xfrm>
        </p:grpSpPr>
        <p:sp>
          <p:nvSpPr>
            <p:cNvPr id="37" name="AutoShape 9">
              <a:extLst>
                <a:ext uri="{FF2B5EF4-FFF2-40B4-BE49-F238E27FC236}">
                  <a16:creationId xmlns:a16="http://schemas.microsoft.com/office/drawing/2014/main" id="{79F87072-0D96-43BD-9833-14F28EBDBE99}"/>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8" name="AutoShape 11">
              <a:extLst>
                <a:ext uri="{FF2B5EF4-FFF2-40B4-BE49-F238E27FC236}">
                  <a16:creationId xmlns:a16="http://schemas.microsoft.com/office/drawing/2014/main" id="{0601F200-8DFB-4891-B7C3-3C47CE4E2087}"/>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9" name="AutoShape 12">
              <a:extLst>
                <a:ext uri="{FF2B5EF4-FFF2-40B4-BE49-F238E27FC236}">
                  <a16:creationId xmlns:a16="http://schemas.microsoft.com/office/drawing/2014/main" id="{53CC0C18-85FA-4163-B1D5-9FF8B93A17EC}"/>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4" name="Action Button: Go Home 43">
            <a:hlinkClick r:id="" action="ppaction://hlinkshowjump?jump=firstslide" highlightClick="1"/>
            <a:extLst>
              <a:ext uri="{FF2B5EF4-FFF2-40B4-BE49-F238E27FC236}">
                <a16:creationId xmlns:a16="http://schemas.microsoft.com/office/drawing/2014/main" id="{53179FAE-7603-40BB-82B2-B823E3C69091}"/>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45" name="Title 1">
            <a:extLst>
              <a:ext uri="{FF2B5EF4-FFF2-40B4-BE49-F238E27FC236}">
                <a16:creationId xmlns:a16="http://schemas.microsoft.com/office/drawing/2014/main" id="{D215F2DD-6E11-46BA-8D18-C3C183D16923}"/>
              </a:ext>
            </a:extLst>
          </p:cNvPr>
          <p:cNvSpPr txBox="1">
            <a:spLocks/>
          </p:cNvSpPr>
          <p:nvPr/>
        </p:nvSpPr>
        <p:spPr>
          <a:xfrm>
            <a:off x="609600" y="421224"/>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Let us pray</a:t>
            </a:r>
          </a:p>
        </p:txBody>
      </p:sp>
      <p:sp>
        <p:nvSpPr>
          <p:cNvPr id="46" name="Rounded Rectangle 5">
            <a:extLst>
              <a:ext uri="{FF2B5EF4-FFF2-40B4-BE49-F238E27FC236}">
                <a16:creationId xmlns:a16="http://schemas.microsoft.com/office/drawing/2014/main" id="{08488D73-B0B2-4E72-9A96-1BAA47737096}"/>
              </a:ext>
            </a:extLst>
          </p:cNvPr>
          <p:cNvSpPr/>
          <p:nvPr/>
        </p:nvSpPr>
        <p:spPr>
          <a:xfrm>
            <a:off x="1355364" y="1725254"/>
            <a:ext cx="7697798" cy="2817776"/>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b="1" dirty="0">
                <a:solidFill>
                  <a:srgbClr val="6E3D98"/>
                </a:solidFill>
                <a:latin typeface="Verdana" panose="020B0604030504040204" pitchFamily="34" charset="0"/>
                <a:ea typeface="Verdana" panose="020B0604030504040204" pitchFamily="34" charset="0"/>
                <a:cs typeface="Verdana" panose="020B0604030504040204" pitchFamily="34" charset="0"/>
              </a:rPr>
              <a:t>Gather at your nativity scene and say a prayer together. </a:t>
            </a:r>
          </a:p>
          <a:p>
            <a:endParaRPr lang="en-GB" dirty="0">
              <a:solidFill>
                <a:srgbClr val="6D3C97"/>
              </a:solidFill>
              <a:latin typeface="Verdana" panose="020B0604030504040204" pitchFamily="34" charset="0"/>
              <a:ea typeface="Verdana" panose="020B0604030504040204" pitchFamily="34" charset="0"/>
              <a:cs typeface="Verdana" panose="020B0604030504040204" pitchFamily="34" charset="0"/>
            </a:endParaRPr>
          </a:p>
          <a:p>
            <a:endParaRPr lang="en-GB" i="1" dirty="0">
              <a:solidFill>
                <a:srgbClr val="6D3C97"/>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7" name="Group 46">
            <a:extLst>
              <a:ext uri="{FF2B5EF4-FFF2-40B4-BE49-F238E27FC236}">
                <a16:creationId xmlns:a16="http://schemas.microsoft.com/office/drawing/2014/main" id="{057444AB-9029-430D-A214-49E36CA1833E}"/>
              </a:ext>
            </a:extLst>
          </p:cNvPr>
          <p:cNvGrpSpPr/>
          <p:nvPr/>
        </p:nvGrpSpPr>
        <p:grpSpPr>
          <a:xfrm>
            <a:off x="7284919" y="2323029"/>
            <a:ext cx="3559988" cy="2914288"/>
            <a:chOff x="7284919" y="2221731"/>
            <a:chExt cx="3559988" cy="2914288"/>
          </a:xfrm>
        </p:grpSpPr>
        <p:sp>
          <p:nvSpPr>
            <p:cNvPr id="48" name="Rounded Rectangle 5">
              <a:extLst>
                <a:ext uri="{FF2B5EF4-FFF2-40B4-BE49-F238E27FC236}">
                  <a16:creationId xmlns:a16="http://schemas.microsoft.com/office/drawing/2014/main" id="{B57DD73F-EBF7-4F86-B47C-7C74F98F0122}"/>
                </a:ext>
              </a:extLst>
            </p:cNvPr>
            <p:cNvSpPr/>
            <p:nvPr/>
          </p:nvSpPr>
          <p:spPr>
            <a:xfrm>
              <a:off x="7284919" y="2221731"/>
              <a:ext cx="3559988" cy="2914288"/>
            </a:xfrm>
            <a:prstGeom prst="roundRect">
              <a:avLst/>
            </a:prstGeom>
            <a:solidFill>
              <a:srgbClr val="D3C3DF"/>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i="1" dirty="0">
                <a:solidFill>
                  <a:srgbClr val="6D3C97"/>
                </a:solidFill>
                <a:latin typeface="Verdana" panose="020B0604030504040204" pitchFamily="34" charset="0"/>
                <a:ea typeface="Verdana" panose="020B0604030504040204" pitchFamily="34" charset="0"/>
                <a:cs typeface="Verdana" panose="020B0604030504040204" pitchFamily="34" charset="0"/>
              </a:endParaRPr>
            </a:p>
          </p:txBody>
        </p:sp>
        <p:pic>
          <p:nvPicPr>
            <p:cNvPr id="49" name="Picture 48">
              <a:extLst>
                <a:ext uri="{FF2B5EF4-FFF2-40B4-BE49-F238E27FC236}">
                  <a16:creationId xmlns:a16="http://schemas.microsoft.com/office/drawing/2014/main" id="{E12626FA-0EC6-4A23-B45F-B173B2F035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2167" y="2357051"/>
              <a:ext cx="2907889" cy="2657487"/>
            </a:xfrm>
            <a:prstGeom prst="rect">
              <a:avLst/>
            </a:prstGeom>
          </p:spPr>
        </p:pic>
      </p:grpSp>
      <p:sp>
        <p:nvSpPr>
          <p:cNvPr id="50" name="TextBox 49">
            <a:extLst>
              <a:ext uri="{FF2B5EF4-FFF2-40B4-BE49-F238E27FC236}">
                <a16:creationId xmlns:a16="http://schemas.microsoft.com/office/drawing/2014/main" id="{EF652E64-625B-4A1D-B399-F6418E6C3563}"/>
              </a:ext>
            </a:extLst>
          </p:cNvPr>
          <p:cNvSpPr txBox="1"/>
          <p:nvPr/>
        </p:nvSpPr>
        <p:spPr>
          <a:xfrm>
            <a:off x="1559953" y="2387984"/>
            <a:ext cx="5476967" cy="2369880"/>
          </a:xfrm>
          <a:prstGeom prst="rect">
            <a:avLst/>
          </a:prstGeom>
          <a:noFill/>
        </p:spPr>
        <p:txBody>
          <a:bodyPr wrap="square" rtlCol="0">
            <a:spAutoFit/>
          </a:bodyPr>
          <a:lstStyle/>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Loving God,</a:t>
            </a:r>
            <a:endParaRPr lang="en-GB" dirty="0">
              <a:solidFill>
                <a:srgbClr val="6D3C97"/>
              </a:solidFill>
              <a:latin typeface="Verdana" panose="020B0604030504040204" pitchFamily="34" charset="0"/>
              <a:ea typeface="Verdana" panose="020B0604030504040204" pitchFamily="34" charset="0"/>
              <a:cs typeface="Verdana" panose="020B0604030504040204" pitchFamily="34" charset="0"/>
            </a:endParaRP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Your Son was the greatest gift for the world. </a:t>
            </a: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Help us to remember all that he taught us </a:t>
            </a: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about loving our sisters and brothers, </a:t>
            </a: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wherever they live in the world.</a:t>
            </a:r>
            <a:endParaRPr lang="en-GB" dirty="0">
              <a:solidFill>
                <a:srgbClr val="6D3C97"/>
              </a:solidFill>
              <a:latin typeface="Verdana" panose="020B0604030504040204" pitchFamily="34" charset="0"/>
              <a:ea typeface="Verdana" panose="020B0604030504040204" pitchFamily="34" charset="0"/>
              <a:cs typeface="Verdana" panose="020B0604030504040204" pitchFamily="34" charset="0"/>
            </a:endParaRP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Amen</a:t>
            </a:r>
          </a:p>
          <a:p>
            <a:endParaRPr lang="en-GB" dirty="0"/>
          </a:p>
        </p:txBody>
      </p:sp>
      <p:sp>
        <p:nvSpPr>
          <p:cNvPr id="51" name="Rectangle: Rounded Corners 50">
            <a:extLst>
              <a:ext uri="{FF2B5EF4-FFF2-40B4-BE49-F238E27FC236}">
                <a16:creationId xmlns:a16="http://schemas.microsoft.com/office/drawing/2014/main" id="{EDEC6509-7511-43AB-82A2-2866C83A3602}"/>
              </a:ext>
            </a:extLst>
          </p:cNvPr>
          <p:cNvSpPr/>
          <p:nvPr/>
        </p:nvSpPr>
        <p:spPr>
          <a:xfrm>
            <a:off x="2860308" y="5651147"/>
            <a:ext cx="7225752" cy="879509"/>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3CDD6827-5E46-4176-9FE4-6E8C5035CE1F}"/>
              </a:ext>
            </a:extLst>
          </p:cNvPr>
          <p:cNvSpPr/>
          <p:nvPr/>
        </p:nvSpPr>
        <p:spPr>
          <a:xfrm>
            <a:off x="2896986" y="5754907"/>
            <a:ext cx="7078854" cy="646331"/>
          </a:xfrm>
          <a:prstGeom prst="rect">
            <a:avLst/>
          </a:prstGeom>
        </p:spPr>
        <p:txBody>
          <a:bodyPr wrap="square">
            <a:spAutoFit/>
          </a:bodyPr>
          <a:lstStyle/>
          <a:p>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Remember to add templates of the </a:t>
            </a:r>
            <a:r>
              <a:rPr lang="en-GB" b="1" i="1" dirty="0">
                <a:solidFill>
                  <a:srgbClr val="DD6195"/>
                </a:solidFill>
                <a:latin typeface="Verdana" panose="020B0604030504040204" pitchFamily="34" charset="0"/>
                <a:ea typeface="Verdana" panose="020B0604030504040204" pitchFamily="34" charset="0"/>
                <a:cs typeface="Verdana" panose="020B0604030504040204" pitchFamily="34" charset="0"/>
              </a:rPr>
              <a:t>World Gifts</a:t>
            </a:r>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 to the nativity scene each time you raise money for them. </a:t>
            </a:r>
          </a:p>
        </p:txBody>
      </p:sp>
    </p:spTree>
    <p:extLst>
      <p:ext uri="{BB962C8B-B14F-4D97-AF65-F5344CB8AC3E}">
        <p14:creationId xmlns:p14="http://schemas.microsoft.com/office/powerpoint/2010/main" val="98935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B87AAA13-AC3D-4F1A-B8A8-EA624AAF374A}"/>
              </a:ext>
            </a:extLst>
          </p:cNvPr>
          <p:cNvSpPr/>
          <p:nvPr/>
        </p:nvSpPr>
        <p:spPr>
          <a:xfrm>
            <a:off x="5926257" y="1643005"/>
            <a:ext cx="5192321" cy="3571990"/>
          </a:xfrm>
          <a:prstGeom prst="roundRect">
            <a:avLst/>
          </a:prstGeom>
          <a:blipFill>
            <a:blip r:embed="rId3"/>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ounded Rectangle 5">
            <a:extLst>
              <a:ext uri="{FF2B5EF4-FFF2-40B4-BE49-F238E27FC236}">
                <a16:creationId xmlns:a16="http://schemas.microsoft.com/office/drawing/2014/main" id="{D23DD08F-7BBE-4272-96E9-119AEE412ACA}"/>
              </a:ext>
            </a:extLst>
          </p:cNvPr>
          <p:cNvSpPr/>
          <p:nvPr/>
        </p:nvSpPr>
        <p:spPr>
          <a:xfrm>
            <a:off x="227351" y="1674257"/>
            <a:ext cx="5477989" cy="2910622"/>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6B3895"/>
                </a:solidFill>
              </a:rPr>
              <a:t> </a:t>
            </a:r>
            <a:r>
              <a:rPr lang="en-GB" sz="2000" dirty="0">
                <a:solidFill>
                  <a:srgbClr val="6B3895"/>
                </a:solidFill>
                <a:latin typeface="Verdana" panose="020B0604030504040204" pitchFamily="34" charset="0"/>
                <a:ea typeface="Verdana" panose="020B0604030504040204" pitchFamily="34" charset="0"/>
                <a:cs typeface="Verdana" panose="020B0604030504040204" pitchFamily="34" charset="0"/>
              </a:rPr>
              <a:t>Christmas is getting close! Get in the spirit by organising a </a:t>
            </a:r>
          </a:p>
          <a:p>
            <a:pPr algn="ctr"/>
            <a:r>
              <a:rPr lang="en-GB" sz="2000" b="1" dirty="0">
                <a:solidFill>
                  <a:srgbClr val="6B3895"/>
                </a:solidFill>
                <a:latin typeface="Verdana" panose="020B0604030504040204" pitchFamily="34" charset="0"/>
                <a:ea typeface="Verdana" panose="020B0604030504040204" pitchFamily="34" charset="0"/>
                <a:cs typeface="Verdana" panose="020B0604030504040204" pitchFamily="34" charset="0"/>
              </a:rPr>
              <a:t>Christmas jumper fundraising day.</a:t>
            </a:r>
          </a:p>
          <a:p>
            <a:pPr algn="ctr"/>
            <a:endParaRPr lang="en-GB" sz="2000" b="1"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pPr algn="ctr"/>
            <a:r>
              <a:rPr lang="en-GB" sz="2000" dirty="0">
                <a:solidFill>
                  <a:srgbClr val="6B3895"/>
                </a:solidFill>
                <a:latin typeface="Verdana" panose="020B0604030504040204" pitchFamily="34" charset="0"/>
                <a:ea typeface="Verdana" panose="020B0604030504040204" pitchFamily="34" charset="0"/>
                <a:cs typeface="Verdana" panose="020B0604030504040204" pitchFamily="34" charset="0"/>
              </a:rPr>
              <a:t>You could design your own </a:t>
            </a:r>
          </a:p>
          <a:p>
            <a:pPr algn="ctr"/>
            <a:r>
              <a:rPr lang="en-GB" sz="2000" b="1" dirty="0">
                <a:solidFill>
                  <a:srgbClr val="6B3895"/>
                </a:solidFill>
                <a:latin typeface="Verdana" panose="020B0604030504040204" pitchFamily="34" charset="0"/>
                <a:ea typeface="Verdana" panose="020B0604030504040204" pitchFamily="34" charset="0"/>
                <a:cs typeface="Verdana" panose="020B0604030504040204" pitchFamily="34" charset="0"/>
              </a:rPr>
              <a:t>Christmas jumper</a:t>
            </a:r>
            <a:r>
              <a:rPr lang="en-GB" sz="2000" dirty="0">
                <a:solidFill>
                  <a:srgbClr val="6B3895"/>
                </a:solidFill>
                <a:latin typeface="Verdana" panose="020B0604030504040204" pitchFamily="34" charset="0"/>
                <a:ea typeface="Verdana" panose="020B0604030504040204" pitchFamily="34" charset="0"/>
                <a:cs typeface="Verdana" panose="020B0604030504040204" pitchFamily="34" charset="0"/>
              </a:rPr>
              <a:t>.</a:t>
            </a:r>
          </a:p>
        </p:txBody>
      </p:sp>
      <p:grpSp>
        <p:nvGrpSpPr>
          <p:cNvPr id="2" name="Group 6">
            <a:extLst>
              <a:ext uri="{FF2B5EF4-FFF2-40B4-BE49-F238E27FC236}">
                <a16:creationId xmlns:a16="http://schemas.microsoft.com/office/drawing/2014/main" id="{5E292920-FA24-4C3A-8301-39C08BEB06AC}"/>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AAAE2141-1BFC-4069-9889-8D507097A920}"/>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0336676F-90A2-4AC9-B86E-0DF5F7C2AEBF}"/>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D9BACFC9-41C0-44CF-9028-2EBBF8A444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F920CC75-5003-4FB4-80D4-690C848E4239}"/>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1C4BED07-65D3-4862-AF6D-8AF4CCC7BF98}"/>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0E34736A-2C39-44ED-96BE-714B11F08486}"/>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464C11B0-FCEA-4740-859E-3DECE3C37A22}"/>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5D55D0DE-BEC2-47C6-9064-9EE33DCD70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43460B71-450A-432C-B50D-4EDC86C066BA}"/>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AC00335F-61F3-4474-8B00-B2F5F0088D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9E26C13A-D91D-4585-A177-52203C1D97DB}"/>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80FF6A58-3997-438A-AB8C-846D25096EC6}"/>
              </a:ext>
            </a:extLst>
          </p:cNvPr>
          <p:cNvSpPr txBox="1"/>
          <p:nvPr/>
        </p:nvSpPr>
        <p:spPr>
          <a:xfrm rot="20868947">
            <a:off x="9983133" y="327852"/>
            <a:ext cx="1723550"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Friday </a:t>
            </a:r>
          </a:p>
          <a:p>
            <a:pPr algn="ctr"/>
            <a:r>
              <a:rPr lang="en-GB" sz="2200" b="1" dirty="0">
                <a:solidFill>
                  <a:schemeClr val="bg1"/>
                </a:solidFill>
                <a:latin typeface="Bradley Hand ITC" panose="03070402050302030203" pitchFamily="66" charset="0"/>
              </a:rPr>
              <a:t>14 December </a:t>
            </a:r>
          </a:p>
        </p:txBody>
      </p:sp>
      <p:grpSp>
        <p:nvGrpSpPr>
          <p:cNvPr id="15" name="Group 14">
            <a:extLst>
              <a:ext uri="{FF2B5EF4-FFF2-40B4-BE49-F238E27FC236}">
                <a16:creationId xmlns:a16="http://schemas.microsoft.com/office/drawing/2014/main" id="{B2C4FB48-8B22-4385-97E2-FB6647C1091B}"/>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2EBF783D-D145-43ED-B982-90B6CB7AD257}"/>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F1F52EE7-BA67-4098-81F7-CF47C902067B}"/>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AC1A7F89-0D37-49E5-B51D-BCE57B5ADA61}"/>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0" name="Title 1">
            <a:extLst>
              <a:ext uri="{FF2B5EF4-FFF2-40B4-BE49-F238E27FC236}">
                <a16:creationId xmlns:a16="http://schemas.microsoft.com/office/drawing/2014/main" id="{6D1FB836-1421-4BB6-BD4A-70CFCB96DE92}"/>
              </a:ext>
            </a:extLst>
          </p:cNvPr>
          <p:cNvSpPr txBox="1">
            <a:spLocks/>
          </p:cNvSpPr>
          <p:nvPr/>
        </p:nvSpPr>
        <p:spPr>
          <a:xfrm>
            <a:off x="609600" y="274638"/>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Get Christmassy!</a:t>
            </a:r>
            <a:endParaRPr lang="en-GB" altLang="en-US" sz="3600" dirty="0"/>
          </a:p>
        </p:txBody>
      </p:sp>
      <p:sp>
        <p:nvSpPr>
          <p:cNvPr id="22" name="Action Button: Go Home 21">
            <a:hlinkClick r:id="" action="ppaction://hlinkshowjump?jump=firstslide" highlightClick="1"/>
            <a:extLst>
              <a:ext uri="{FF2B5EF4-FFF2-40B4-BE49-F238E27FC236}">
                <a16:creationId xmlns:a16="http://schemas.microsoft.com/office/drawing/2014/main" id="{B0D44492-5BD1-4882-B056-CE1CB3114117}"/>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nvGrpSpPr>
          <p:cNvPr id="25" name="Group 24">
            <a:extLst>
              <a:ext uri="{FF2B5EF4-FFF2-40B4-BE49-F238E27FC236}">
                <a16:creationId xmlns:a16="http://schemas.microsoft.com/office/drawing/2014/main" id="{DB26D877-A656-4A0B-A1C9-77B2808285BD}"/>
              </a:ext>
            </a:extLst>
          </p:cNvPr>
          <p:cNvGrpSpPr/>
          <p:nvPr/>
        </p:nvGrpSpPr>
        <p:grpSpPr>
          <a:xfrm>
            <a:off x="3201803" y="5545061"/>
            <a:ext cx="6547504" cy="1058813"/>
            <a:chOff x="3201803" y="5570819"/>
            <a:chExt cx="6547504" cy="1058813"/>
          </a:xfrm>
        </p:grpSpPr>
        <p:sp>
          <p:nvSpPr>
            <p:cNvPr id="24" name="Rounded Rectangle 5">
              <a:extLst>
                <a:ext uri="{FF2B5EF4-FFF2-40B4-BE49-F238E27FC236}">
                  <a16:creationId xmlns:a16="http://schemas.microsoft.com/office/drawing/2014/main" id="{8891CF2D-003A-45F9-8986-F093E00B5B6E}"/>
                </a:ext>
              </a:extLst>
            </p:cNvPr>
            <p:cNvSpPr/>
            <p:nvPr/>
          </p:nvSpPr>
          <p:spPr>
            <a:xfrm>
              <a:off x="3201803" y="5570819"/>
              <a:ext cx="6547504" cy="105881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6B3895"/>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a:extLst>
                <a:ext uri="{FF2B5EF4-FFF2-40B4-BE49-F238E27FC236}">
                  <a16:creationId xmlns:a16="http://schemas.microsoft.com/office/drawing/2014/main" id="{54C77AE0-28F8-415D-9822-3BA6AE90863B}"/>
                </a:ext>
              </a:extLst>
            </p:cNvPr>
            <p:cNvSpPr/>
            <p:nvPr/>
          </p:nvSpPr>
          <p:spPr>
            <a:xfrm>
              <a:off x="3420845" y="5746282"/>
              <a:ext cx="6096000" cy="707886"/>
            </a:xfrm>
            <a:prstGeom prst="rect">
              <a:avLst/>
            </a:prstGeom>
          </p:spPr>
          <p:txBody>
            <a:bodyPr>
              <a:spAutoFit/>
            </a:bodyPr>
            <a:lstStyle/>
            <a:p>
              <a:pPr algn="ctr">
                <a:defRPr/>
              </a:pP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Use the money you raise to put towards </a:t>
              </a:r>
              <a:r>
                <a:rPr lang="en-GB" sz="2000" b="1" i="1" dirty="0">
                  <a:solidFill>
                    <a:srgbClr val="DD6195"/>
                  </a:solidFill>
                  <a:latin typeface="Verdana" panose="020B0604030504040204" pitchFamily="34" charset="0"/>
                  <a:ea typeface="Verdana" panose="020B0604030504040204" pitchFamily="34" charset="0"/>
                  <a:cs typeface="Verdana" panose="020B0604030504040204" pitchFamily="34" charset="0"/>
                </a:rPr>
                <a:t>World Gifts.</a:t>
              </a:r>
            </a:p>
          </p:txBody>
        </p:sp>
      </p:grpSp>
    </p:spTree>
    <p:extLst>
      <p:ext uri="{BB962C8B-B14F-4D97-AF65-F5344CB8AC3E}">
        <p14:creationId xmlns:p14="http://schemas.microsoft.com/office/powerpoint/2010/main" val="878659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F47926CA-0F49-4C73-9F67-3FEC2B8A47A7}"/>
              </a:ext>
            </a:extLst>
          </p:cNvPr>
          <p:cNvSpPr/>
          <p:nvPr/>
        </p:nvSpPr>
        <p:spPr>
          <a:xfrm>
            <a:off x="588349" y="2152334"/>
            <a:ext cx="7431109" cy="160640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en-US" dirty="0">
                <a:solidFill>
                  <a:srgbClr val="6B3895"/>
                </a:solidFill>
                <a:latin typeface="Verdana" panose="020B0604030504040204" pitchFamily="34" charset="0"/>
                <a:ea typeface="Verdana" panose="020B0604030504040204" pitchFamily="34" charset="0"/>
                <a:cs typeface="Verdana" panose="020B0604030504040204" pitchFamily="34" charset="0"/>
              </a:rPr>
              <a:t>Read the </a:t>
            </a:r>
            <a:r>
              <a:rPr lang="en-GB" altLang="en-US" b="1" dirty="0">
                <a:solidFill>
                  <a:srgbClr val="6B3895"/>
                </a:solidFill>
                <a:latin typeface="Verdana" panose="020B0604030504040204" pitchFamily="34" charset="0"/>
                <a:ea typeface="Verdana" panose="020B0604030504040204" pitchFamily="34" charset="0"/>
                <a:cs typeface="Verdana" panose="020B0604030504040204" pitchFamily="34" charset="0"/>
              </a:rPr>
              <a:t>Christmas story </a:t>
            </a:r>
            <a:r>
              <a:rPr lang="en-GB" altLang="en-US" dirty="0">
                <a:solidFill>
                  <a:srgbClr val="6B3895"/>
                </a:solidFill>
                <a:latin typeface="Verdana" panose="020B0604030504040204" pitchFamily="34" charset="0"/>
                <a:ea typeface="Verdana" panose="020B0604030504040204" pitchFamily="34" charset="0"/>
                <a:cs typeface="Verdana" panose="020B0604030504040204" pitchFamily="34" charset="0"/>
              </a:rPr>
              <a:t>with a friend or </a:t>
            </a:r>
          </a:p>
          <a:p>
            <a:pPr algn="ctr">
              <a:defRPr/>
            </a:pPr>
            <a:r>
              <a:rPr lang="en-GB" altLang="en-US" dirty="0">
                <a:solidFill>
                  <a:srgbClr val="6B3895"/>
                </a:solidFill>
                <a:latin typeface="Verdana" panose="020B0604030504040204" pitchFamily="34" charset="0"/>
                <a:ea typeface="Verdana" panose="020B0604030504040204" pitchFamily="34" charset="0"/>
                <a:cs typeface="Verdana" panose="020B0604030504040204" pitchFamily="34" charset="0"/>
              </a:rPr>
              <a:t>someone in your family. </a:t>
            </a:r>
          </a:p>
          <a:p>
            <a:pPr>
              <a:defRPr/>
            </a:pPr>
            <a:endParaRPr lang="en-GB" altLang="en-US"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pPr>
              <a:defRPr/>
            </a:pPr>
            <a:r>
              <a:rPr lang="en-GB" altLang="en-US" sz="2000" b="1" dirty="0">
                <a:solidFill>
                  <a:srgbClr val="DD6195"/>
                </a:solidFill>
                <a:latin typeface="Verdana" panose="020B0604030504040204" pitchFamily="34" charset="0"/>
                <a:ea typeface="Verdana" panose="020B0604030504040204" pitchFamily="34" charset="0"/>
                <a:cs typeface="Verdana" panose="020B0604030504040204" pitchFamily="34" charset="0"/>
              </a:rPr>
              <a:t>Draw pictures to illustrate each step of the story.</a:t>
            </a:r>
            <a:endPar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6">
            <a:extLst>
              <a:ext uri="{FF2B5EF4-FFF2-40B4-BE49-F238E27FC236}">
                <a16:creationId xmlns:a16="http://schemas.microsoft.com/office/drawing/2014/main" id="{EBF78281-38F5-4B5B-B02C-92D4645052C3}"/>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FC6C09FB-90F0-4908-9CE0-0F902261B115}"/>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5B51C5F9-B016-41AE-9A20-436BCC61E710}"/>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446AB721-1850-487A-99B9-214047A3DB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FF0FB308-F8E1-47B9-925A-A8EAF4974272}"/>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874BD929-F95F-4E6D-846E-D0211FD2A3EE}"/>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9E96B727-2907-42F9-A46D-0986921F360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5A7E4045-4F29-4E55-97AC-BA346881F465}"/>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BDB77A83-3D31-4C91-9B2C-DE79AE3CA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5D1D2C08-9107-4595-B1EB-712BDB7C3E11}"/>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826A73FB-C796-4227-997F-51F6AC5CE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AD3781DA-325C-45CF-AD12-810092551B4C}"/>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4EDA7ABE-22FA-4C8D-8D50-1BA40FB7CBE9}"/>
              </a:ext>
            </a:extLst>
          </p:cNvPr>
          <p:cNvSpPr txBox="1"/>
          <p:nvPr/>
        </p:nvSpPr>
        <p:spPr>
          <a:xfrm rot="20868947">
            <a:off x="9991148" y="327852"/>
            <a:ext cx="1707519"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Saturday </a:t>
            </a:r>
          </a:p>
          <a:p>
            <a:pPr algn="ctr"/>
            <a:r>
              <a:rPr lang="en-GB" sz="2200" b="1" dirty="0">
                <a:solidFill>
                  <a:schemeClr val="bg1"/>
                </a:solidFill>
                <a:latin typeface="Bradley Hand ITC" panose="03070402050302030203" pitchFamily="66" charset="0"/>
              </a:rPr>
              <a:t>15 December </a:t>
            </a:r>
          </a:p>
        </p:txBody>
      </p:sp>
      <p:grpSp>
        <p:nvGrpSpPr>
          <p:cNvPr id="15" name="Group 14">
            <a:extLst>
              <a:ext uri="{FF2B5EF4-FFF2-40B4-BE49-F238E27FC236}">
                <a16:creationId xmlns:a16="http://schemas.microsoft.com/office/drawing/2014/main" id="{109C7C74-5F41-46CE-9E65-F174D8FDAAF5}"/>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0A22FB5C-4087-4C0D-B2DB-4EE91C35A81D}"/>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6A8685B5-756E-4A6C-877E-596D675F8352}"/>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5AE7648C-034C-4393-973E-FC0BF43D4BBE}"/>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1" name="Title 1">
            <a:extLst>
              <a:ext uri="{FF2B5EF4-FFF2-40B4-BE49-F238E27FC236}">
                <a16:creationId xmlns:a16="http://schemas.microsoft.com/office/drawing/2014/main" id="{B0A3F084-1515-458D-B033-8C653A59966E}"/>
              </a:ext>
            </a:extLst>
          </p:cNvPr>
          <p:cNvSpPr txBox="1">
            <a:spLocks/>
          </p:cNvSpPr>
          <p:nvPr/>
        </p:nvSpPr>
        <p:spPr>
          <a:xfrm>
            <a:off x="609600" y="419556"/>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Christmas is coming…</a:t>
            </a:r>
          </a:p>
        </p:txBody>
      </p:sp>
      <p:sp>
        <p:nvSpPr>
          <p:cNvPr id="22" name="Rectangle: Rounded Corners 21">
            <a:extLst>
              <a:ext uri="{FF2B5EF4-FFF2-40B4-BE49-F238E27FC236}">
                <a16:creationId xmlns:a16="http://schemas.microsoft.com/office/drawing/2014/main" id="{571965CD-15EC-43C8-A435-BD81ED58A685}"/>
              </a:ext>
            </a:extLst>
          </p:cNvPr>
          <p:cNvSpPr/>
          <p:nvPr/>
        </p:nvSpPr>
        <p:spPr>
          <a:xfrm>
            <a:off x="8655811" y="1752380"/>
            <a:ext cx="2546741" cy="3181641"/>
          </a:xfrm>
          <a:prstGeom prst="roundRect">
            <a:avLst/>
          </a:prstGeom>
          <a:blipFill>
            <a:blip r:embed="rId6"/>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996ED035-D606-4C4C-8E9F-6E9A81DB0134}"/>
              </a:ext>
            </a:extLst>
          </p:cNvPr>
          <p:cNvSpPr>
            <a:spLocks noChangeAspect="1"/>
          </p:cNvSpPr>
          <p:nvPr/>
        </p:nvSpPr>
        <p:spPr>
          <a:xfrm>
            <a:off x="4898924" y="4043661"/>
            <a:ext cx="2394151" cy="2583851"/>
          </a:xfrm>
          <a:prstGeom prst="roundRect">
            <a:avLst/>
          </a:prstGeom>
          <a:blipFill>
            <a:blip r:embed="rId7"/>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Go Home 22">
            <a:hlinkClick r:id="" action="ppaction://hlinkshowjump?jump=firstslide" highlightClick="1"/>
            <a:extLst>
              <a:ext uri="{FF2B5EF4-FFF2-40B4-BE49-F238E27FC236}">
                <a16:creationId xmlns:a16="http://schemas.microsoft.com/office/drawing/2014/main" id="{DAE0C4EE-B61E-47CC-AA3B-FAD34ED89E0B}"/>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147399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53289636-EF93-4645-8374-C52E16CF3826}"/>
              </a:ext>
            </a:extLst>
          </p:cNvPr>
          <p:cNvSpPr/>
          <p:nvPr/>
        </p:nvSpPr>
        <p:spPr>
          <a:xfrm>
            <a:off x="553311" y="1806347"/>
            <a:ext cx="5255101" cy="2097672"/>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Luke 3:10-18</a:t>
            </a:r>
          </a:p>
          <a:p>
            <a:endParaRPr lang="en-GB"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Today we hear John the Baptist, God’s messenger, explaining how people can prepare for the coming of Jesus.</a:t>
            </a: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6">
            <a:extLst>
              <a:ext uri="{FF2B5EF4-FFF2-40B4-BE49-F238E27FC236}">
                <a16:creationId xmlns:a16="http://schemas.microsoft.com/office/drawing/2014/main" id="{16BF5B84-2FE6-465A-971F-C2DB4ADF749B}"/>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1B0C4862-22B1-4B0F-B516-67277180E156}"/>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910419A6-D03B-445E-9E98-E4447412A1C0}"/>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CCD897CE-6B1A-4EC2-9316-E95C0992D5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D86508F9-3277-434F-BB34-7D28E10BEE4F}"/>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8AF2444C-60D4-40E6-9A35-2B0990889CA1}"/>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C4D4CBFB-17CC-4449-84FE-DECE2FDA7C3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4CCB09DF-3F0C-4EDC-97CE-3C038D6AEE3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C9CFECFD-B33D-41EB-AF0A-C47B434915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B976A2BD-BC4E-424E-B87A-AD8E7A4ED6FE}"/>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6D348E59-C095-44BA-97DD-28D28552D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B6AC58E1-6BD7-49C1-B8FC-5CEDE03B0862}"/>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BC5D1EED-58E7-4679-AADF-F0A96D678BB8}"/>
              </a:ext>
            </a:extLst>
          </p:cNvPr>
          <p:cNvSpPr txBox="1"/>
          <p:nvPr/>
        </p:nvSpPr>
        <p:spPr>
          <a:xfrm rot="20868947">
            <a:off x="9986339" y="327852"/>
            <a:ext cx="1717138"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Sunday </a:t>
            </a:r>
          </a:p>
          <a:p>
            <a:pPr algn="ctr"/>
            <a:r>
              <a:rPr lang="en-GB" sz="2200" b="1" dirty="0">
                <a:solidFill>
                  <a:schemeClr val="bg1"/>
                </a:solidFill>
                <a:latin typeface="Bradley Hand ITC" panose="03070402050302030203" pitchFamily="66" charset="0"/>
              </a:rPr>
              <a:t>16 December </a:t>
            </a:r>
          </a:p>
        </p:txBody>
      </p:sp>
      <p:grpSp>
        <p:nvGrpSpPr>
          <p:cNvPr id="15" name="Group 14">
            <a:extLst>
              <a:ext uri="{FF2B5EF4-FFF2-40B4-BE49-F238E27FC236}">
                <a16:creationId xmlns:a16="http://schemas.microsoft.com/office/drawing/2014/main" id="{50D159C8-0C50-4DC8-9189-3C78BD3033E8}"/>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DABFD940-5026-4072-B47A-D6751F916127}"/>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6BA34812-5396-4457-BB75-305E5DF57BD5}"/>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A9FB7E92-9EC7-4469-8869-62AC07108B1D}"/>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0" name="Title 1">
            <a:extLst>
              <a:ext uri="{FF2B5EF4-FFF2-40B4-BE49-F238E27FC236}">
                <a16:creationId xmlns:a16="http://schemas.microsoft.com/office/drawing/2014/main" id="{A82486B6-79A6-4F37-80D7-E5EB947CA787}"/>
              </a:ext>
            </a:extLst>
          </p:cNvPr>
          <p:cNvSpPr txBox="1">
            <a:spLocks/>
          </p:cNvSpPr>
          <p:nvPr/>
        </p:nvSpPr>
        <p:spPr>
          <a:xfrm>
            <a:off x="470572" y="428905"/>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Third Sunday of Advent</a:t>
            </a:r>
            <a:endParaRPr lang="en-GB" altLang="en-US" sz="3600" dirty="0"/>
          </a:p>
        </p:txBody>
      </p:sp>
      <p:grpSp>
        <p:nvGrpSpPr>
          <p:cNvPr id="25" name="Group 24">
            <a:extLst>
              <a:ext uri="{FF2B5EF4-FFF2-40B4-BE49-F238E27FC236}">
                <a16:creationId xmlns:a16="http://schemas.microsoft.com/office/drawing/2014/main" id="{629541EC-BE08-4123-A5EE-F9D919C17096}"/>
              </a:ext>
            </a:extLst>
          </p:cNvPr>
          <p:cNvGrpSpPr/>
          <p:nvPr/>
        </p:nvGrpSpPr>
        <p:grpSpPr>
          <a:xfrm>
            <a:off x="6333756" y="1815645"/>
            <a:ext cx="5349592" cy="2089943"/>
            <a:chOff x="5825479" y="1784454"/>
            <a:chExt cx="4964907" cy="2089943"/>
          </a:xfrm>
        </p:grpSpPr>
        <p:sp>
          <p:nvSpPr>
            <p:cNvPr id="22" name="Rounded Rectangle 5">
              <a:extLst>
                <a:ext uri="{FF2B5EF4-FFF2-40B4-BE49-F238E27FC236}">
                  <a16:creationId xmlns:a16="http://schemas.microsoft.com/office/drawing/2014/main" id="{AF69AEBC-2991-44BA-8013-0152F5199DC0}"/>
                </a:ext>
              </a:extLst>
            </p:cNvPr>
            <p:cNvSpPr/>
            <p:nvPr/>
          </p:nvSpPr>
          <p:spPr>
            <a:xfrm>
              <a:off x="5825480" y="1784454"/>
              <a:ext cx="4964906" cy="208994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0"/>
                </a:spcAft>
              </a:pP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Rectangle 20">
              <a:extLst>
                <a:ext uri="{FF2B5EF4-FFF2-40B4-BE49-F238E27FC236}">
                  <a16:creationId xmlns:a16="http://schemas.microsoft.com/office/drawing/2014/main" id="{E1D1C586-9FD3-476B-BD76-E505FD5FA8BF}"/>
                </a:ext>
              </a:extLst>
            </p:cNvPr>
            <p:cNvSpPr/>
            <p:nvPr/>
          </p:nvSpPr>
          <p:spPr>
            <a:xfrm>
              <a:off x="5825479" y="1916899"/>
              <a:ext cx="4964905" cy="1785104"/>
            </a:xfrm>
            <a:prstGeom prst="rect">
              <a:avLst/>
            </a:prstGeom>
          </p:spPr>
          <p:txBody>
            <a:bodyPr wrap="square">
              <a:spAutoFit/>
            </a:bodyPr>
            <a:lstStyle/>
            <a:p>
              <a:pPr algn="ctr"/>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Did you know today is Gaudete Sunday?</a:t>
              </a:r>
            </a:p>
            <a:p>
              <a:pPr algn="ctr"/>
              <a:endParaRPr lang="en-GB" sz="800" dirty="0">
                <a:solidFill>
                  <a:srgbClr val="DD6195"/>
                </a:solidFill>
                <a:latin typeface="Verdana" panose="020B0604030504040204" pitchFamily="34" charset="0"/>
                <a:ea typeface="Verdana" panose="020B0604030504040204" pitchFamily="34" charset="0"/>
                <a:cs typeface="Verdana" panose="020B0604030504040204" pitchFamily="34" charset="0"/>
              </a:endParaRPr>
            </a:p>
            <a:p>
              <a:pPr algn="ctr"/>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We light the pink candle, representing joy.</a:t>
              </a:r>
            </a:p>
            <a:p>
              <a:pPr algn="ctr"/>
              <a:endParaRPr lang="en-GB" sz="800" dirty="0">
                <a:solidFill>
                  <a:srgbClr val="DD6195"/>
                </a:solidFill>
                <a:latin typeface="Verdana" panose="020B0604030504040204" pitchFamily="34" charset="0"/>
                <a:ea typeface="Verdana" panose="020B0604030504040204" pitchFamily="34" charset="0"/>
                <a:cs typeface="Verdana" panose="020B0604030504040204" pitchFamily="34" charset="0"/>
              </a:endParaRPr>
            </a:p>
            <a:p>
              <a:pPr algn="ct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How could you bring joy to others this Advent?</a:t>
              </a:r>
              <a:endParaRPr lang="en-GB" sz="2000" b="1" dirty="0">
                <a:solidFill>
                  <a:srgbClr val="DD6195"/>
                </a:solidFill>
              </a:endParaRPr>
            </a:p>
          </p:txBody>
        </p:sp>
      </p:grpSp>
      <p:pic>
        <p:nvPicPr>
          <p:cNvPr id="23" name="Picture 22">
            <a:extLst>
              <a:ext uri="{FF2B5EF4-FFF2-40B4-BE49-F238E27FC236}">
                <a16:creationId xmlns:a16="http://schemas.microsoft.com/office/drawing/2014/main" id="{8B622571-5DD1-4C7D-8169-38834C8A2D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8754" y="4055349"/>
            <a:ext cx="5349593" cy="2923701"/>
          </a:xfrm>
          <a:prstGeom prst="rect">
            <a:avLst/>
          </a:prstGeom>
        </p:spPr>
      </p:pic>
      <p:sp>
        <p:nvSpPr>
          <p:cNvPr id="24" name="Action Button: Go Home 23">
            <a:hlinkClick r:id="" action="ppaction://hlinkshowjump?jump=firstslide" highlightClick="1"/>
            <a:extLst>
              <a:ext uri="{FF2B5EF4-FFF2-40B4-BE49-F238E27FC236}">
                <a16:creationId xmlns:a16="http://schemas.microsoft.com/office/drawing/2014/main" id="{9801452A-76DE-48A4-95FF-1BD0A4875A39}"/>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375495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D2476A03-44EB-4984-8AFD-5C9C7C7422C4}"/>
              </a:ext>
            </a:extLst>
          </p:cNvPr>
          <p:cNvSpPr/>
          <p:nvPr/>
        </p:nvSpPr>
        <p:spPr>
          <a:xfrm>
            <a:off x="1288189" y="1776063"/>
            <a:ext cx="4005028" cy="2157734"/>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Christmas is almost here! </a:t>
            </a:r>
          </a:p>
          <a:p>
            <a:pPr algn="ctr">
              <a:defRPr/>
            </a:pP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Get in the spirit by organising a </a:t>
            </a:r>
            <a:r>
              <a:rPr lang="en-GB" b="1" dirty="0">
                <a:solidFill>
                  <a:srgbClr val="6B3895"/>
                </a:solidFill>
                <a:latin typeface="Verdana" panose="020B0604030504040204" pitchFamily="34" charset="0"/>
                <a:ea typeface="Verdana" panose="020B0604030504040204" pitchFamily="34" charset="0"/>
                <a:cs typeface="Verdana" panose="020B0604030504040204" pitchFamily="34" charset="0"/>
              </a:rPr>
              <a:t>carol singing fundraiser</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a:t>
            </a:r>
          </a:p>
          <a:p>
            <a:pPr algn="ctr">
              <a:defRPr/>
            </a:pPr>
            <a:endParaRPr lang="en-GB"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You could sing a carol in class!</a:t>
            </a:r>
            <a:r>
              <a:rPr lang="en-GB" dirty="0">
                <a:solidFill>
                  <a:srgbClr val="6B3895"/>
                </a:solidFill>
              </a:rPr>
              <a:t> </a:t>
            </a:r>
          </a:p>
        </p:txBody>
      </p:sp>
      <p:grpSp>
        <p:nvGrpSpPr>
          <p:cNvPr id="2" name="Group 6">
            <a:extLst>
              <a:ext uri="{FF2B5EF4-FFF2-40B4-BE49-F238E27FC236}">
                <a16:creationId xmlns:a16="http://schemas.microsoft.com/office/drawing/2014/main" id="{183F816C-75A2-4681-975F-A1A0EE2289B0}"/>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9947EA1E-38B6-423D-9DFC-B749C913B9FD}"/>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11620D9C-D3BE-4D16-86ED-CE659C55C682}"/>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559FC428-9B47-4389-8D0D-014E784891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58D3D813-CC39-4A1E-9416-4295BBB77414}"/>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E5EFB443-2161-4FB3-A93C-E714101D80B8}"/>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D13BE9D1-5166-46DB-8899-3EE3CDA99D6E}"/>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F306E8D9-7F4C-4926-B0CC-F21B96B264CF}"/>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4AFA92A8-FF3B-479E-B7FD-3BF89DC522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D774D56C-C07F-4284-9C93-C63F5E751098}"/>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71D1AFBD-AA01-4AD5-83F7-C119FA70A2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5A4605FC-08DF-4EDB-822F-1EE05074D21B}"/>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C6E54D55-BD9E-4E44-990D-511A264F4E20}"/>
              </a:ext>
            </a:extLst>
          </p:cNvPr>
          <p:cNvSpPr txBox="1"/>
          <p:nvPr/>
        </p:nvSpPr>
        <p:spPr>
          <a:xfrm rot="20868947">
            <a:off x="9981530" y="327852"/>
            <a:ext cx="1726755"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Monday </a:t>
            </a:r>
          </a:p>
          <a:p>
            <a:pPr algn="ctr"/>
            <a:r>
              <a:rPr lang="en-GB" sz="2200" b="1" dirty="0">
                <a:solidFill>
                  <a:schemeClr val="bg1"/>
                </a:solidFill>
                <a:latin typeface="Bradley Hand ITC" panose="03070402050302030203" pitchFamily="66" charset="0"/>
              </a:rPr>
              <a:t>17 December </a:t>
            </a:r>
          </a:p>
        </p:txBody>
      </p:sp>
      <p:grpSp>
        <p:nvGrpSpPr>
          <p:cNvPr id="15" name="Group 14">
            <a:extLst>
              <a:ext uri="{FF2B5EF4-FFF2-40B4-BE49-F238E27FC236}">
                <a16:creationId xmlns:a16="http://schemas.microsoft.com/office/drawing/2014/main" id="{F565EF08-24C9-4D57-9870-FAEBE11473DA}"/>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6B274557-4433-4BB5-B9C9-86D6DA456485}"/>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EE1A0C86-956B-4BAE-ABE4-ABF3F3723C8C}"/>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A2E4524C-3CF8-4688-AC45-E152C99C1ADC}"/>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1" name="Rectangle: Rounded Corners 20">
            <a:extLst>
              <a:ext uri="{FF2B5EF4-FFF2-40B4-BE49-F238E27FC236}">
                <a16:creationId xmlns:a16="http://schemas.microsoft.com/office/drawing/2014/main" id="{1A739C69-8125-4541-90EB-F7E247515EC5}"/>
              </a:ext>
            </a:extLst>
          </p:cNvPr>
          <p:cNvSpPr/>
          <p:nvPr/>
        </p:nvSpPr>
        <p:spPr>
          <a:xfrm>
            <a:off x="6609923" y="1752575"/>
            <a:ext cx="4548599" cy="3136646"/>
          </a:xfrm>
          <a:prstGeom prst="roundRect">
            <a:avLst/>
          </a:prstGeom>
          <a:blipFill>
            <a:blip r:embed="rId6"/>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Rounded Corners 23">
            <a:extLst>
              <a:ext uri="{FF2B5EF4-FFF2-40B4-BE49-F238E27FC236}">
                <a16:creationId xmlns:a16="http://schemas.microsoft.com/office/drawing/2014/main" id="{58947EB8-5D89-4B24-996D-378B6BC045F6}"/>
              </a:ext>
            </a:extLst>
          </p:cNvPr>
          <p:cNvSpPr/>
          <p:nvPr/>
        </p:nvSpPr>
        <p:spPr>
          <a:xfrm>
            <a:off x="3257528" y="4428636"/>
            <a:ext cx="2739086" cy="2073499"/>
          </a:xfrm>
          <a:prstGeom prst="roundRect">
            <a:avLst/>
          </a:prstGeom>
          <a:blipFill>
            <a:blip r:embed="rId7"/>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Go Home 22">
            <a:hlinkClick r:id="" action="ppaction://hlinkshowjump?jump=firstslide" highlightClick="1"/>
            <a:extLst>
              <a:ext uri="{FF2B5EF4-FFF2-40B4-BE49-F238E27FC236}">
                <a16:creationId xmlns:a16="http://schemas.microsoft.com/office/drawing/2014/main" id="{48C7224B-D4DF-4D41-ACF4-D63FD1C32170}"/>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pic>
        <p:nvPicPr>
          <p:cNvPr id="25" name="Picture 24">
            <a:extLst>
              <a:ext uri="{FF2B5EF4-FFF2-40B4-BE49-F238E27FC236}">
                <a16:creationId xmlns:a16="http://schemas.microsoft.com/office/drawing/2014/main" id="{47A20804-CD4B-45A3-B1B8-5C326118BA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2596" y="458876"/>
            <a:ext cx="2586807" cy="716915"/>
          </a:xfrm>
          <a:prstGeom prst="rect">
            <a:avLst/>
          </a:prstGeom>
        </p:spPr>
      </p:pic>
      <p:grpSp>
        <p:nvGrpSpPr>
          <p:cNvPr id="27" name="Group 26">
            <a:extLst>
              <a:ext uri="{FF2B5EF4-FFF2-40B4-BE49-F238E27FC236}">
                <a16:creationId xmlns:a16="http://schemas.microsoft.com/office/drawing/2014/main" id="{A9D42460-9DCF-4FE2-B3FF-F9323D56BECA}"/>
              </a:ext>
            </a:extLst>
          </p:cNvPr>
          <p:cNvGrpSpPr/>
          <p:nvPr/>
        </p:nvGrpSpPr>
        <p:grpSpPr>
          <a:xfrm>
            <a:off x="6605603" y="5318361"/>
            <a:ext cx="3275525" cy="1183774"/>
            <a:chOff x="6664339" y="5215350"/>
            <a:chExt cx="3275525" cy="1183774"/>
          </a:xfrm>
        </p:grpSpPr>
        <p:sp>
          <p:nvSpPr>
            <p:cNvPr id="26" name="Rounded Rectangle 5">
              <a:extLst>
                <a:ext uri="{FF2B5EF4-FFF2-40B4-BE49-F238E27FC236}">
                  <a16:creationId xmlns:a16="http://schemas.microsoft.com/office/drawing/2014/main" id="{FC8DE9E2-F97E-472A-B8E6-EF011038DACD}"/>
                </a:ext>
              </a:extLst>
            </p:cNvPr>
            <p:cNvSpPr/>
            <p:nvPr/>
          </p:nvSpPr>
          <p:spPr>
            <a:xfrm>
              <a:off x="6680214" y="5215350"/>
              <a:ext cx="3259650" cy="1183774"/>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0"/>
                </a:spcAft>
              </a:pPr>
              <a:endParaRPr lang="en-GB" b="1" dirty="0">
                <a:solidFill>
                  <a:srgbClr val="6B3895"/>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a:extLst>
                <a:ext uri="{FF2B5EF4-FFF2-40B4-BE49-F238E27FC236}">
                  <a16:creationId xmlns:a16="http://schemas.microsoft.com/office/drawing/2014/main" id="{22CF17A9-7A54-4AAA-9871-6117106A2C77}"/>
                </a:ext>
              </a:extLst>
            </p:cNvPr>
            <p:cNvSpPr/>
            <p:nvPr/>
          </p:nvSpPr>
          <p:spPr>
            <a:xfrm>
              <a:off x="6664339" y="5295779"/>
              <a:ext cx="3259651" cy="1015663"/>
            </a:xfrm>
            <a:prstGeom prst="rect">
              <a:avLst/>
            </a:prstGeom>
          </p:spPr>
          <p:txBody>
            <a:bodyPr wrap="square">
              <a:spAutoFit/>
            </a:bodyPr>
            <a:lstStyle/>
            <a:p>
              <a:pPr algn="ctr">
                <a:defRPr/>
              </a:pP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Use the money you raise to put towards </a:t>
              </a:r>
            </a:p>
            <a:p>
              <a:pPr algn="ctr">
                <a:defRPr/>
              </a:pPr>
              <a:r>
                <a:rPr lang="en-GB" sz="2000" b="1" i="1" dirty="0">
                  <a:solidFill>
                    <a:srgbClr val="DD6195"/>
                  </a:solidFill>
                  <a:latin typeface="Verdana" panose="020B0604030504040204" pitchFamily="34" charset="0"/>
                  <a:ea typeface="Verdana" panose="020B0604030504040204" pitchFamily="34" charset="0"/>
                  <a:cs typeface="Verdana" panose="020B0604030504040204" pitchFamily="34" charset="0"/>
                </a:rPr>
                <a:t>World Gifts.</a:t>
              </a:r>
            </a:p>
          </p:txBody>
        </p:sp>
      </p:grpSp>
    </p:spTree>
    <p:extLst>
      <p:ext uri="{BB962C8B-B14F-4D97-AF65-F5344CB8AC3E}">
        <p14:creationId xmlns:p14="http://schemas.microsoft.com/office/powerpoint/2010/main" val="1844832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255F0A76-E960-4DCF-91EB-6F1ACD273004}"/>
              </a:ext>
            </a:extLst>
          </p:cNvPr>
          <p:cNvSpPr/>
          <p:nvPr/>
        </p:nvSpPr>
        <p:spPr>
          <a:xfrm>
            <a:off x="7227256" y="4217355"/>
            <a:ext cx="4136247" cy="70477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dirty="0">
              <a:solidFill>
                <a:srgbClr val="6B3895"/>
              </a:solidFill>
            </a:endParaRPr>
          </a:p>
        </p:txBody>
      </p:sp>
      <p:sp>
        <p:nvSpPr>
          <p:cNvPr id="19" name="Rounded Rectangle 5">
            <a:extLst>
              <a:ext uri="{FF2B5EF4-FFF2-40B4-BE49-F238E27FC236}">
                <a16:creationId xmlns:a16="http://schemas.microsoft.com/office/drawing/2014/main" id="{9B460FF9-A350-44E8-8B97-7B60B96009B6}"/>
              </a:ext>
            </a:extLst>
          </p:cNvPr>
          <p:cNvSpPr/>
          <p:nvPr/>
        </p:nvSpPr>
        <p:spPr>
          <a:xfrm>
            <a:off x="322028" y="1698089"/>
            <a:ext cx="6053014" cy="2771927"/>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rgbClr val="6B3895"/>
                </a:solidFill>
                <a:latin typeface="Verdana" panose="020B0604030504040204" pitchFamily="34" charset="0"/>
                <a:ea typeface="Verdana" panose="020B0604030504040204" pitchFamily="34" charset="0"/>
                <a:cs typeface="Verdana" panose="020B0604030504040204" pitchFamily="34" charset="0"/>
              </a:rPr>
              <a:t>In many parts of the world, refugees are fleeing violence. </a:t>
            </a:r>
          </a:p>
          <a:p>
            <a:pPr algn="ctr"/>
            <a:endParaRPr lang="en-GB" sz="800"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pPr algn="ct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This year, responding to Pope Francis’ invitation, you have been </a:t>
            </a:r>
            <a:r>
              <a:rPr lang="en-GB" b="1" dirty="0">
                <a:solidFill>
                  <a:srgbClr val="6B3895"/>
                </a:solidFill>
                <a:latin typeface="Verdana" panose="020B0604030504040204" pitchFamily="34" charset="0"/>
                <a:ea typeface="Verdana" panose="020B0604030504040204" pitchFamily="34" charset="0"/>
                <a:cs typeface="Verdana" panose="020B0604030504040204" pitchFamily="34" charset="0"/>
              </a:rPr>
              <a:t>Sharing the Journey</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to show you care about the millions of people forced to flee their homes. </a:t>
            </a:r>
          </a:p>
          <a:p>
            <a:pPr algn="ctr"/>
            <a:endParaRPr lang="en-GB" sz="800"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pPr algn="ct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So far, you have walked over 100,</a:t>
            </a:r>
            <a:r>
              <a:rPr lang="en-GB" sz="800" dirty="0">
                <a:solidFill>
                  <a:srgbClr val="6B3895"/>
                </a:solidFill>
                <a:latin typeface="Verdana" panose="020B0604030504040204" pitchFamily="34" charset="0"/>
                <a:ea typeface="Verdana" panose="020B0604030504040204" pitchFamily="34" charset="0"/>
                <a:cs typeface="Verdana" panose="020B0604030504040204" pitchFamily="34" charset="0"/>
              </a:rPr>
              <a:t> </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000 miles, enough to go around the world 4 times!</a:t>
            </a:r>
          </a:p>
        </p:txBody>
      </p:sp>
      <p:grpSp>
        <p:nvGrpSpPr>
          <p:cNvPr id="2" name="Group 6">
            <a:extLst>
              <a:ext uri="{FF2B5EF4-FFF2-40B4-BE49-F238E27FC236}">
                <a16:creationId xmlns:a16="http://schemas.microsoft.com/office/drawing/2014/main" id="{706DE80A-27C3-4F6C-A0A1-40A8675EE9CA}"/>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51189325-6A2D-4ED7-9ED8-B36ED68BF00C}"/>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730C1CB3-F9E5-4C5B-A1D6-2F8DE90CEEFD}"/>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593CA4A3-4790-4664-823B-42AA2E141A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89DE986D-0624-4B2F-AE7E-45AA48D80280}"/>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18501BDA-9971-414B-BC53-425CDF13A452}"/>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92A7E23C-E1E4-4326-AF3B-80A31AA41652}"/>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46259AEF-07E7-4026-BDBE-AB8E20E35612}"/>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1B9BA469-426C-4136-BE37-102A0FAE9D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DCF331F6-CA42-4228-A7BF-884FE05BD28B}"/>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B1C33865-D918-48E5-8238-EDD874AC6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0E8E227F-9233-4CD7-A662-0AA32959FBA7}"/>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46B9812C-C6B1-4CF0-8D71-2675CF7A145E}"/>
              </a:ext>
            </a:extLst>
          </p:cNvPr>
          <p:cNvSpPr txBox="1"/>
          <p:nvPr/>
        </p:nvSpPr>
        <p:spPr>
          <a:xfrm rot="20868947">
            <a:off x="9997559" y="327852"/>
            <a:ext cx="1694695"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Tuesday </a:t>
            </a:r>
          </a:p>
          <a:p>
            <a:pPr algn="ctr"/>
            <a:r>
              <a:rPr lang="en-GB" sz="2200" b="1" dirty="0">
                <a:solidFill>
                  <a:schemeClr val="bg1"/>
                </a:solidFill>
                <a:latin typeface="Bradley Hand ITC" panose="03070402050302030203" pitchFamily="66" charset="0"/>
              </a:rPr>
              <a:t>18 December </a:t>
            </a:r>
          </a:p>
        </p:txBody>
      </p:sp>
      <p:grpSp>
        <p:nvGrpSpPr>
          <p:cNvPr id="15" name="Group 14">
            <a:extLst>
              <a:ext uri="{FF2B5EF4-FFF2-40B4-BE49-F238E27FC236}">
                <a16:creationId xmlns:a16="http://schemas.microsoft.com/office/drawing/2014/main" id="{47AEE5A2-D325-4AF8-AF67-3252D480E84E}"/>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4AE7EA01-7100-4FC8-BBF6-9F0527005394}"/>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F9B5B76A-75BB-4B5A-853C-97BC7317BF2A}"/>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8C2374D1-4EFF-41F1-99DE-9A25673CBB32}"/>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1" name="Title 1">
            <a:extLst>
              <a:ext uri="{FF2B5EF4-FFF2-40B4-BE49-F238E27FC236}">
                <a16:creationId xmlns:a16="http://schemas.microsoft.com/office/drawing/2014/main" id="{FE0AA8BC-64E0-4709-B974-AFFFAFD4621C}"/>
              </a:ext>
            </a:extLst>
          </p:cNvPr>
          <p:cNvSpPr txBox="1">
            <a:spLocks/>
          </p:cNvSpPr>
          <p:nvPr/>
        </p:nvSpPr>
        <p:spPr>
          <a:xfrm>
            <a:off x="429340" y="415696"/>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International Migrants Day</a:t>
            </a:r>
            <a:endParaRPr lang="en-GB" altLang="en-US" sz="3600" dirty="0"/>
          </a:p>
        </p:txBody>
      </p:sp>
      <p:sp>
        <p:nvSpPr>
          <p:cNvPr id="22" name="Rectangle: Rounded Corners 21">
            <a:extLst>
              <a:ext uri="{FF2B5EF4-FFF2-40B4-BE49-F238E27FC236}">
                <a16:creationId xmlns:a16="http://schemas.microsoft.com/office/drawing/2014/main" id="{BCDF2523-9453-44D5-9F0E-3E67E2135C62}"/>
              </a:ext>
            </a:extLst>
          </p:cNvPr>
          <p:cNvSpPr/>
          <p:nvPr/>
        </p:nvSpPr>
        <p:spPr>
          <a:xfrm>
            <a:off x="2826449" y="5150922"/>
            <a:ext cx="5245463" cy="1529278"/>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Font typeface="Arial" panose="020B0604020202020204" pitchFamily="34" charset="0"/>
              <a:buNone/>
            </a:pPr>
            <a:r>
              <a:rPr lang="en-GB" altLang="en-US" dirty="0">
                <a:solidFill>
                  <a:srgbClr val="6B3895"/>
                </a:solidFill>
                <a:latin typeface="Verdana" panose="020B0604030504040204" pitchFamily="34" charset="0"/>
                <a:ea typeface="Verdana" panose="020B0604030504040204" pitchFamily="34" charset="0"/>
                <a:cs typeface="Verdana" panose="020B0604030504040204" pitchFamily="34" charset="0"/>
              </a:rPr>
              <a:t>Meanwhile, say a prayer for people who are away from their home this Christmas.</a:t>
            </a:r>
          </a:p>
          <a:p>
            <a:pPr>
              <a:buNone/>
            </a:pPr>
            <a:r>
              <a:rPr lang="en-GB" i="1" dirty="0">
                <a:solidFill>
                  <a:srgbClr val="6B3895"/>
                </a:solidFill>
                <a:latin typeface="Verdana" panose="020B0604030504040204" pitchFamily="34" charset="0"/>
                <a:ea typeface="Verdana" panose="020B0604030504040204" pitchFamily="34" charset="0"/>
                <a:cs typeface="Verdana" panose="020B0604030504040204" pitchFamily="34" charset="0"/>
              </a:rPr>
              <a:t>Lord, help us to welcome all those who are away from their homes this Christmas. Amen</a:t>
            </a:r>
            <a:endParaRPr lang="en-GB" dirty="0">
              <a:solidFill>
                <a:srgbClr val="6B3895"/>
              </a:solidFill>
            </a:endParaRPr>
          </a:p>
        </p:txBody>
      </p:sp>
      <p:sp>
        <p:nvSpPr>
          <p:cNvPr id="25" name="Rectangle: Rounded Corners 24">
            <a:extLst>
              <a:ext uri="{FF2B5EF4-FFF2-40B4-BE49-F238E27FC236}">
                <a16:creationId xmlns:a16="http://schemas.microsoft.com/office/drawing/2014/main" id="{4075589C-111D-4165-850C-5FCDB2FA81D2}"/>
              </a:ext>
            </a:extLst>
          </p:cNvPr>
          <p:cNvSpPr/>
          <p:nvPr/>
        </p:nvSpPr>
        <p:spPr>
          <a:xfrm>
            <a:off x="6756816" y="1694336"/>
            <a:ext cx="4953350" cy="2514548"/>
          </a:xfrm>
          <a:prstGeom prst="roundRect">
            <a:avLst/>
          </a:prstGeom>
          <a:blipFill>
            <a:blip r:embed="rId6"/>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 Button: Go Home 23">
            <a:hlinkClick r:id="" action="ppaction://hlinkshowjump?jump=firstslide" highlightClick="1"/>
            <a:extLst>
              <a:ext uri="{FF2B5EF4-FFF2-40B4-BE49-F238E27FC236}">
                <a16:creationId xmlns:a16="http://schemas.microsoft.com/office/drawing/2014/main" id="{9E2151DA-556A-4210-A734-07828B6BACC5}"/>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3" name="Rectangle 22">
            <a:extLst>
              <a:ext uri="{FF2B5EF4-FFF2-40B4-BE49-F238E27FC236}">
                <a16:creationId xmlns:a16="http://schemas.microsoft.com/office/drawing/2014/main" id="{BC21A278-4C6E-4E90-BEF3-844209C515DA}"/>
              </a:ext>
            </a:extLst>
          </p:cNvPr>
          <p:cNvSpPr/>
          <p:nvPr/>
        </p:nvSpPr>
        <p:spPr>
          <a:xfrm>
            <a:off x="7214854" y="4227502"/>
            <a:ext cx="4098162" cy="646331"/>
          </a:xfrm>
          <a:prstGeom prst="rect">
            <a:avLst/>
          </a:prstGeom>
        </p:spPr>
        <p:txBody>
          <a:bodyPr wrap="square">
            <a:spAutoFit/>
          </a:bodyPr>
          <a:lstStyle/>
          <a:p>
            <a:pPr algn="ctr"/>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You can still contribute your miles to the totaliser </a:t>
            </a:r>
            <a:r>
              <a:rPr lang="en-GB" b="1" u="sng" dirty="0">
                <a:solidFill>
                  <a:srgbClr val="DD6195"/>
                </a:solidFill>
                <a:latin typeface="Verdana" panose="020B0604030504040204" pitchFamily="34" charset="0"/>
                <a:ea typeface="Verdana" panose="020B0604030504040204" pitchFamily="34" charset="0"/>
                <a:cs typeface="Verdana" panose="020B0604030504040204" pitchFamily="34" charset="0"/>
                <a:hlinkClick r:id="rId7"/>
              </a:rPr>
              <a:t>here</a:t>
            </a:r>
            <a:endParaRPr lang="en-GB" b="1" dirty="0">
              <a:solidFill>
                <a:srgbClr val="DD6195"/>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6" name="Group 35">
            <a:extLst>
              <a:ext uri="{FF2B5EF4-FFF2-40B4-BE49-F238E27FC236}">
                <a16:creationId xmlns:a16="http://schemas.microsoft.com/office/drawing/2014/main" id="{AB4CA94E-F6BC-4002-B305-918D35CDFF25}"/>
              </a:ext>
            </a:extLst>
          </p:cNvPr>
          <p:cNvGrpSpPr/>
          <p:nvPr/>
        </p:nvGrpSpPr>
        <p:grpSpPr>
          <a:xfrm>
            <a:off x="8270863" y="5106707"/>
            <a:ext cx="2477799" cy="1014537"/>
            <a:chOff x="8597801" y="3628968"/>
            <a:chExt cx="3228716" cy="968035"/>
          </a:xfrm>
        </p:grpSpPr>
        <p:sp>
          <p:nvSpPr>
            <p:cNvPr id="37" name="Rectangle: Rounded Corners 36">
              <a:extLst>
                <a:ext uri="{FF2B5EF4-FFF2-40B4-BE49-F238E27FC236}">
                  <a16:creationId xmlns:a16="http://schemas.microsoft.com/office/drawing/2014/main" id="{25D4CC97-70B4-48D6-8425-A950CCDCAEEA}"/>
                </a:ext>
              </a:extLst>
            </p:cNvPr>
            <p:cNvSpPr/>
            <p:nvPr/>
          </p:nvSpPr>
          <p:spPr>
            <a:xfrm>
              <a:off x="8597801" y="3628968"/>
              <a:ext cx="3195737" cy="96803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A62BA5B2-947D-4500-8707-83E929BCA744}"/>
                </a:ext>
              </a:extLst>
            </p:cNvPr>
            <p:cNvSpPr/>
            <p:nvPr/>
          </p:nvSpPr>
          <p:spPr>
            <a:xfrm>
              <a:off x="8657766" y="3681854"/>
              <a:ext cx="3168751" cy="831553"/>
            </a:xfrm>
            <a:prstGeom prst="rect">
              <a:avLst/>
            </a:prstGeom>
          </p:spPr>
          <p:txBody>
            <a:bodyPr wrap="square" anchor="ctr">
              <a:spAutoFit/>
            </a:bodyPr>
            <a:lstStyle/>
            <a:p>
              <a:pPr algn="ctr">
                <a:defRPr/>
              </a:pPr>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Check out our refugee animation </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hlinkClick r:id="rId8"/>
                </a:rPr>
                <a:t>here</a:t>
              </a:r>
              <a:endParaRPr lang="en-GB" dirty="0">
                <a:solidFill>
                  <a:srgbClr val="6B3895"/>
                </a:solidFill>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270916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05038AB4-AA2B-41E6-9427-26C870711FE9}"/>
              </a:ext>
            </a:extLst>
          </p:cNvPr>
          <p:cNvSpPr/>
          <p:nvPr/>
        </p:nvSpPr>
        <p:spPr>
          <a:xfrm>
            <a:off x="229354" y="1684237"/>
            <a:ext cx="5308559" cy="261712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Remember we heard about </a:t>
            </a:r>
            <a:r>
              <a:rPr lang="en-GB" dirty="0" err="1">
                <a:solidFill>
                  <a:srgbClr val="6B3895"/>
                </a:solidFill>
                <a:latin typeface="Verdana" panose="020B0604030504040204" pitchFamily="34" charset="0"/>
                <a:ea typeface="Verdana" panose="020B0604030504040204" pitchFamily="34" charset="0"/>
                <a:cs typeface="Verdana" panose="020B0604030504040204" pitchFamily="34" charset="0"/>
              </a:rPr>
              <a:t>Kushi</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and </a:t>
            </a:r>
          </a:p>
          <a:p>
            <a:pPr algn="ctr">
              <a:defRPr/>
            </a:pP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Mr </a:t>
            </a:r>
            <a:r>
              <a:rPr lang="en-GB" dirty="0" err="1">
                <a:solidFill>
                  <a:srgbClr val="6B3895"/>
                </a:solidFill>
                <a:latin typeface="Verdana" panose="020B0604030504040204" pitchFamily="34" charset="0"/>
                <a:ea typeface="Verdana" panose="020B0604030504040204" pitchFamily="34" charset="0"/>
                <a:cs typeface="Verdana" panose="020B0604030504040204" pitchFamily="34" charset="0"/>
              </a:rPr>
              <a:t>Jirma</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last week?</a:t>
            </a:r>
          </a:p>
          <a:p>
            <a:pPr algn="ctr">
              <a:defRPr/>
            </a:pPr>
            <a:endParaRPr lang="en-GB"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GB" dirty="0" err="1">
                <a:solidFill>
                  <a:srgbClr val="6B3895"/>
                </a:solidFill>
                <a:latin typeface="Verdana" panose="020B0604030504040204" pitchFamily="34" charset="0"/>
                <a:ea typeface="Verdana" panose="020B0604030504040204" pitchFamily="34" charset="0"/>
                <a:cs typeface="Verdana" panose="020B0604030504040204" pitchFamily="34" charset="0"/>
              </a:rPr>
              <a:t>Kushi</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relies on help from Mr </a:t>
            </a:r>
            <a:r>
              <a:rPr lang="en-GB" dirty="0" err="1">
                <a:solidFill>
                  <a:srgbClr val="6B3895"/>
                </a:solidFill>
                <a:latin typeface="Verdana" panose="020B0604030504040204" pitchFamily="34" charset="0"/>
                <a:ea typeface="Verdana" panose="020B0604030504040204" pitchFamily="34" charset="0"/>
                <a:cs typeface="Verdana" panose="020B0604030504040204" pitchFamily="34" charset="0"/>
              </a:rPr>
              <a:t>Jirma</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and others in our global Church family </a:t>
            </a:r>
          </a:p>
          <a:p>
            <a:pPr algn="ctr">
              <a:defRPr/>
            </a:pP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to feed her family.</a:t>
            </a:r>
          </a:p>
          <a:p>
            <a:pPr algn="ctr">
              <a:defRPr/>
            </a:pPr>
            <a:endParaRPr lang="en-GB"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pPr algn="ctr">
              <a:defRPr/>
            </a:pP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But soon the emergency help will run out.</a:t>
            </a:r>
          </a:p>
        </p:txBody>
      </p:sp>
      <p:grpSp>
        <p:nvGrpSpPr>
          <p:cNvPr id="2" name="Group 6">
            <a:extLst>
              <a:ext uri="{FF2B5EF4-FFF2-40B4-BE49-F238E27FC236}">
                <a16:creationId xmlns:a16="http://schemas.microsoft.com/office/drawing/2014/main" id="{8190CC56-466C-4435-952F-E39A5F046E75}"/>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FDBC848A-4982-42FD-A566-38E7BEDE81DD}"/>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EA08FFBE-3084-4345-9F10-B0978EE7A67E}"/>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4173CCA0-C42E-4706-B332-2B1E9B2F1E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2463AEF6-967E-43B8-98E6-123016E11CDD}"/>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4C7272A4-E2C6-498F-9CD2-3B80C548B35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E477E50E-69E8-498E-A9B0-0AE0F51DAC6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7F16AC1D-E105-4545-A647-EC4E70CD6C11}"/>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C0FD64C9-3201-4659-A2F8-B2BF45F08C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32B60587-13BC-4DC0-B1C9-24DCDD51C196}"/>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0B66C4C3-4F51-4F7D-86EE-045BAD5DE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8BC5C8D6-0342-4B51-BF13-1B6FB5E2273A}"/>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7DCA751F-A14A-4B99-8D53-77BE50704E7D}"/>
              </a:ext>
            </a:extLst>
          </p:cNvPr>
          <p:cNvSpPr txBox="1"/>
          <p:nvPr/>
        </p:nvSpPr>
        <p:spPr>
          <a:xfrm rot="20868947">
            <a:off x="9987941" y="327852"/>
            <a:ext cx="1713932"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Wednesday </a:t>
            </a:r>
          </a:p>
          <a:p>
            <a:pPr algn="ctr"/>
            <a:r>
              <a:rPr lang="en-GB" sz="2200" b="1" dirty="0">
                <a:solidFill>
                  <a:schemeClr val="bg1"/>
                </a:solidFill>
                <a:latin typeface="Bradley Hand ITC" panose="03070402050302030203" pitchFamily="66" charset="0"/>
              </a:rPr>
              <a:t>19 December </a:t>
            </a:r>
          </a:p>
        </p:txBody>
      </p:sp>
      <p:grpSp>
        <p:nvGrpSpPr>
          <p:cNvPr id="15" name="Group 14">
            <a:extLst>
              <a:ext uri="{FF2B5EF4-FFF2-40B4-BE49-F238E27FC236}">
                <a16:creationId xmlns:a16="http://schemas.microsoft.com/office/drawing/2014/main" id="{73302300-B2D5-4FB1-9BA4-755C904F88B5}"/>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D8DC5EB8-89A0-40B6-A08B-4B741171A906}"/>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70EA98F6-43E5-4296-89AC-ED1A764D41FF}"/>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4BFB6CF3-B58F-406A-99B1-BCB69294E8D1}"/>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1" name="Action Button: Go Home 20">
            <a:hlinkClick r:id="" action="ppaction://hlinkshowjump?jump=firstslide" highlightClick="1"/>
            <a:extLst>
              <a:ext uri="{FF2B5EF4-FFF2-40B4-BE49-F238E27FC236}">
                <a16:creationId xmlns:a16="http://schemas.microsoft.com/office/drawing/2014/main" id="{3B72BF1A-6D95-44BD-940D-0F7CA0158D15}"/>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3" name="Title 1">
            <a:extLst>
              <a:ext uri="{FF2B5EF4-FFF2-40B4-BE49-F238E27FC236}">
                <a16:creationId xmlns:a16="http://schemas.microsoft.com/office/drawing/2014/main" id="{3EA856F0-ABBC-4DAC-BFAB-E69E675B0763}"/>
              </a:ext>
            </a:extLst>
          </p:cNvPr>
          <p:cNvSpPr txBox="1">
            <a:spLocks/>
          </p:cNvSpPr>
          <p:nvPr/>
        </p:nvSpPr>
        <p:spPr>
          <a:xfrm>
            <a:off x="509592" y="418175"/>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err="1">
                <a:solidFill>
                  <a:schemeClr val="bg1"/>
                </a:solidFill>
                <a:latin typeface="Verdana" panose="020B0604030504040204" pitchFamily="34" charset="0"/>
                <a:ea typeface="Verdana" panose="020B0604030504040204" pitchFamily="34" charset="0"/>
                <a:cs typeface="Verdana" panose="020B0604030504040204" pitchFamily="34" charset="0"/>
              </a:rPr>
              <a:t>Kushi</a:t>
            </a: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 and Mr </a:t>
            </a:r>
            <a:r>
              <a:rPr lang="en-GB" altLang="en-US" sz="3600" dirty="0" err="1">
                <a:solidFill>
                  <a:schemeClr val="bg1"/>
                </a:solidFill>
                <a:latin typeface="Verdana" panose="020B0604030504040204" pitchFamily="34" charset="0"/>
                <a:ea typeface="Verdana" panose="020B0604030504040204" pitchFamily="34" charset="0"/>
                <a:cs typeface="Verdana" panose="020B0604030504040204" pitchFamily="34" charset="0"/>
              </a:rPr>
              <a:t>Jirma’s</a:t>
            </a: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 Story</a:t>
            </a:r>
            <a:endParaRPr lang="en-GB" altLang="en-US" sz="3600" dirty="0"/>
          </a:p>
        </p:txBody>
      </p:sp>
      <p:sp>
        <p:nvSpPr>
          <p:cNvPr id="28" name="Rectangle: Rounded Corners 27">
            <a:extLst>
              <a:ext uri="{FF2B5EF4-FFF2-40B4-BE49-F238E27FC236}">
                <a16:creationId xmlns:a16="http://schemas.microsoft.com/office/drawing/2014/main" id="{9EE8F53E-11E0-404F-AD83-1F33F8150C7D}"/>
              </a:ext>
            </a:extLst>
          </p:cNvPr>
          <p:cNvSpPr/>
          <p:nvPr/>
        </p:nvSpPr>
        <p:spPr>
          <a:xfrm>
            <a:off x="8933557" y="1987538"/>
            <a:ext cx="3013741" cy="2209366"/>
          </a:xfrm>
          <a:prstGeom prst="roundRect">
            <a:avLst/>
          </a:prstGeom>
          <a:blipFill>
            <a:blip r:embed="rId6"/>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F2B1E041-8886-482A-A99D-59A448AB576E}"/>
              </a:ext>
            </a:extLst>
          </p:cNvPr>
          <p:cNvSpPr/>
          <p:nvPr/>
        </p:nvSpPr>
        <p:spPr>
          <a:xfrm>
            <a:off x="5812662" y="1997813"/>
            <a:ext cx="2854420" cy="2178439"/>
          </a:xfrm>
          <a:prstGeom prst="roundRect">
            <a:avLst/>
          </a:prstGeom>
          <a:blipFill>
            <a:blip r:embed="rId7"/>
            <a:stretch>
              <a:fillRect r="-13335"/>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ounded Rectangle 5">
            <a:extLst>
              <a:ext uri="{FF2B5EF4-FFF2-40B4-BE49-F238E27FC236}">
                <a16:creationId xmlns:a16="http://schemas.microsoft.com/office/drawing/2014/main" id="{BC199A84-C3A7-4AFC-BD44-4B4A0E2C2E0A}"/>
              </a:ext>
            </a:extLst>
          </p:cNvPr>
          <p:cNvSpPr/>
          <p:nvPr/>
        </p:nvSpPr>
        <p:spPr>
          <a:xfrm>
            <a:off x="2773175" y="4472683"/>
            <a:ext cx="7422070" cy="2209365"/>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DD6195"/>
                </a:solidFill>
                <a:latin typeface="DancerTF-Light"/>
              </a:rPr>
              <a:t>Let us pray together for </a:t>
            </a:r>
            <a:r>
              <a:rPr lang="en-GB" b="1" dirty="0" err="1">
                <a:solidFill>
                  <a:srgbClr val="DD6195"/>
                </a:solidFill>
                <a:latin typeface="DancerTF-Light"/>
              </a:rPr>
              <a:t>Kushi</a:t>
            </a:r>
            <a:r>
              <a:rPr lang="en-GB" b="1" dirty="0">
                <a:solidFill>
                  <a:srgbClr val="DD6195"/>
                </a:solidFill>
                <a:latin typeface="DancerTF-Light"/>
              </a:rPr>
              <a:t> and Mr </a:t>
            </a:r>
            <a:r>
              <a:rPr lang="en-GB" b="1" dirty="0" err="1">
                <a:solidFill>
                  <a:srgbClr val="DD6195"/>
                </a:solidFill>
                <a:latin typeface="DancerTF-Light"/>
              </a:rPr>
              <a:t>Jirma</a:t>
            </a:r>
            <a:r>
              <a:rPr lang="en-GB" b="1" dirty="0">
                <a:solidFill>
                  <a:srgbClr val="DD6195"/>
                </a:solidFill>
                <a:latin typeface="DancerTF-Light"/>
              </a:rPr>
              <a:t>.</a:t>
            </a:r>
          </a:p>
          <a:p>
            <a:pPr algn="ctr"/>
            <a:endParaRPr lang="en-GB" sz="800" b="1" dirty="0">
              <a:solidFill>
                <a:srgbClr val="DD6195"/>
              </a:solidFill>
              <a:latin typeface="DancerTF-Light"/>
            </a:endParaRPr>
          </a:p>
          <a:p>
            <a:pPr algn="ctr"/>
            <a:r>
              <a:rPr lang="en-GB" sz="1600" i="1" dirty="0">
                <a:solidFill>
                  <a:srgbClr val="DD6195"/>
                </a:solidFill>
                <a:latin typeface="Verdana" panose="020B0604030504040204" pitchFamily="34" charset="0"/>
                <a:ea typeface="Verdana" panose="020B0604030504040204" pitchFamily="34" charset="0"/>
                <a:cs typeface="Verdana" panose="020B0604030504040204" pitchFamily="34" charset="0"/>
              </a:rPr>
              <a:t>Loving Father, </a:t>
            </a:r>
          </a:p>
          <a:p>
            <a:pPr algn="ctr"/>
            <a:r>
              <a:rPr lang="en-GB" sz="1600" i="1" dirty="0">
                <a:solidFill>
                  <a:srgbClr val="DD6195"/>
                </a:solidFill>
                <a:latin typeface="Verdana" panose="020B0604030504040204" pitchFamily="34" charset="0"/>
                <a:ea typeface="Verdana" panose="020B0604030504040204" pitchFamily="34" charset="0"/>
                <a:cs typeface="Verdana" panose="020B0604030504040204" pitchFamily="34" charset="0"/>
              </a:rPr>
              <a:t>you have blessed us with the good things </a:t>
            </a:r>
            <a:r>
              <a:rPr lang="en-GB" sz="1600" i="1">
                <a:solidFill>
                  <a:srgbClr val="DD6195"/>
                </a:solidFill>
                <a:latin typeface="Verdana" panose="020B0604030504040204" pitchFamily="34" charset="0"/>
                <a:ea typeface="Verdana" panose="020B0604030504040204" pitchFamily="34" charset="0"/>
                <a:cs typeface="Verdana" panose="020B0604030504040204" pitchFamily="34" charset="0"/>
              </a:rPr>
              <a:t>of creation</a:t>
            </a:r>
          </a:p>
          <a:p>
            <a:pPr algn="ctr"/>
            <a:r>
              <a:rPr lang="en-GB" sz="1600" i="1">
                <a:solidFill>
                  <a:srgbClr val="DD6195"/>
                </a:solidFill>
                <a:latin typeface="Verdana" panose="020B0604030504040204" pitchFamily="34" charset="0"/>
                <a:ea typeface="Verdana" panose="020B0604030504040204" pitchFamily="34" charset="0"/>
                <a:cs typeface="Verdana" panose="020B0604030504040204" pitchFamily="34" charset="0"/>
              </a:rPr>
              <a:t> </a:t>
            </a:r>
            <a:r>
              <a:rPr lang="en-GB" sz="1600" i="1" dirty="0">
                <a:solidFill>
                  <a:srgbClr val="DD6195"/>
                </a:solidFill>
                <a:latin typeface="Verdana" panose="020B0604030504040204" pitchFamily="34" charset="0"/>
                <a:ea typeface="Verdana" panose="020B0604030504040204" pitchFamily="34" charset="0"/>
                <a:cs typeface="Verdana" panose="020B0604030504040204" pitchFamily="34" charset="0"/>
              </a:rPr>
              <a:t>and we thank you. </a:t>
            </a:r>
          </a:p>
          <a:p>
            <a:pPr algn="ctr"/>
            <a:r>
              <a:rPr lang="en-GB" sz="1600" i="1" dirty="0">
                <a:solidFill>
                  <a:srgbClr val="DD6195"/>
                </a:solidFill>
                <a:latin typeface="Verdana" panose="020B0604030504040204" pitchFamily="34" charset="0"/>
                <a:ea typeface="Verdana" panose="020B0604030504040204" pitchFamily="34" charset="0"/>
                <a:cs typeface="Verdana" panose="020B0604030504040204" pitchFamily="34" charset="0"/>
              </a:rPr>
              <a:t>Help us to be thoughtful and not selfish, generous and not greedy. </a:t>
            </a:r>
          </a:p>
          <a:p>
            <a:pPr algn="ctr"/>
            <a:r>
              <a:rPr lang="en-GB" sz="1600" i="1" dirty="0">
                <a:solidFill>
                  <a:srgbClr val="DD6195"/>
                </a:solidFill>
                <a:latin typeface="Verdana" panose="020B0604030504040204" pitchFamily="34" charset="0"/>
                <a:ea typeface="Verdana" panose="020B0604030504040204" pitchFamily="34" charset="0"/>
                <a:cs typeface="Verdana" panose="020B0604030504040204" pitchFamily="34" charset="0"/>
              </a:rPr>
              <a:t>May we learn to respect the earth and be willing to share its gifts with all our sisters and brothers. </a:t>
            </a:r>
          </a:p>
          <a:p>
            <a:pPr algn="ctr"/>
            <a:r>
              <a:rPr lang="en-GB" sz="1600" i="1" dirty="0">
                <a:solidFill>
                  <a:srgbClr val="DD6195"/>
                </a:solidFill>
                <a:latin typeface="Verdana" panose="020B0604030504040204" pitchFamily="34" charset="0"/>
                <a:ea typeface="Verdana" panose="020B0604030504040204" pitchFamily="34" charset="0"/>
                <a:cs typeface="Verdana" panose="020B0604030504040204" pitchFamily="34" charset="0"/>
              </a:rPr>
              <a:t>Amen.</a:t>
            </a:r>
          </a:p>
        </p:txBody>
      </p:sp>
    </p:spTree>
    <p:extLst>
      <p:ext uri="{BB962C8B-B14F-4D97-AF65-F5344CB8AC3E}">
        <p14:creationId xmlns:p14="http://schemas.microsoft.com/office/powerpoint/2010/main" val="36009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ounded Rectangle 5">
            <a:extLst>
              <a:ext uri="{FF2B5EF4-FFF2-40B4-BE49-F238E27FC236}">
                <a16:creationId xmlns:a16="http://schemas.microsoft.com/office/drawing/2014/main" id="{79B95409-AA2D-4EC2-8149-225B857FB3B4}"/>
              </a:ext>
            </a:extLst>
          </p:cNvPr>
          <p:cNvSpPr/>
          <p:nvPr/>
        </p:nvSpPr>
        <p:spPr>
          <a:xfrm>
            <a:off x="5446285" y="1928872"/>
            <a:ext cx="6563200" cy="205055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altLang="en-US" sz="20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Luke 21:25-28, 34-36</a:t>
            </a:r>
          </a:p>
          <a:p>
            <a:endParaRPr lang="en-GB" sz="1000" dirty="0">
              <a:solidFill>
                <a:srgbClr val="6B3B96"/>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6B3B96"/>
                </a:solidFill>
                <a:latin typeface="Verdana" panose="020B0604030504040204" pitchFamily="34" charset="0"/>
                <a:ea typeface="Verdana" panose="020B0604030504040204" pitchFamily="34" charset="0"/>
                <a:cs typeface="Verdana" panose="020B0604030504040204" pitchFamily="34" charset="0"/>
              </a:rPr>
              <a:t>The gospel story is telling us that we must be ready when Jesus comes again, but that we cannot be exactly sure when that will be, so we must try to be ready all the time. </a:t>
            </a:r>
          </a:p>
        </p:txBody>
      </p:sp>
      <p:grpSp>
        <p:nvGrpSpPr>
          <p:cNvPr id="7" name="Group 6">
            <a:extLst>
              <a:ext uri="{FF2B5EF4-FFF2-40B4-BE49-F238E27FC236}">
                <a16:creationId xmlns:a16="http://schemas.microsoft.com/office/drawing/2014/main" id="{D12226D8-2AC5-44A4-AE73-C5DD1A98E533}"/>
              </a:ext>
            </a:extLst>
          </p:cNvPr>
          <p:cNvGrpSpPr>
            <a:grpSpLocks/>
          </p:cNvGrpSpPr>
          <p:nvPr/>
        </p:nvGrpSpPr>
        <p:grpSpPr bwMode="auto">
          <a:xfrm>
            <a:off x="10329863" y="6246813"/>
            <a:ext cx="1463675" cy="915987"/>
            <a:chOff x="4547" y="3931"/>
            <a:chExt cx="922" cy="577"/>
          </a:xfrm>
        </p:grpSpPr>
        <p:sp>
          <p:nvSpPr>
            <p:cNvPr id="8" name="AutoShape 7">
              <a:extLst>
                <a:ext uri="{FF2B5EF4-FFF2-40B4-BE49-F238E27FC236}">
                  <a16:creationId xmlns:a16="http://schemas.microsoft.com/office/drawing/2014/main" id="{EDA7089D-0A3F-4CF6-8F6C-2AE2E282A9B6}"/>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9" name="AutoShape 8">
              <a:extLst>
                <a:ext uri="{FF2B5EF4-FFF2-40B4-BE49-F238E27FC236}">
                  <a16:creationId xmlns:a16="http://schemas.microsoft.com/office/drawing/2014/main" id="{556512DF-6AED-4724-8C79-6436DF6255A8}"/>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10" name="Picture 9">
              <a:extLst>
                <a:ext uri="{FF2B5EF4-FFF2-40B4-BE49-F238E27FC236}">
                  <a16:creationId xmlns:a16="http://schemas.microsoft.com/office/drawing/2014/main" id="{98EFB37B-26F4-4571-AF2D-366A25C95A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6CD662C9-42A1-4A46-9FB1-63FC3C256688}"/>
              </a:ext>
            </a:extLst>
          </p:cNvPr>
          <p:cNvGrpSpPr/>
          <p:nvPr/>
        </p:nvGrpSpPr>
        <p:grpSpPr>
          <a:xfrm>
            <a:off x="313009" y="441949"/>
            <a:ext cx="1152525" cy="1063625"/>
            <a:chOff x="313009" y="441949"/>
            <a:chExt cx="1152525" cy="1063625"/>
          </a:xfrm>
        </p:grpSpPr>
        <p:sp>
          <p:nvSpPr>
            <p:cNvPr id="14" name="AutoShape 9">
              <a:extLst>
                <a:ext uri="{FF2B5EF4-FFF2-40B4-BE49-F238E27FC236}">
                  <a16:creationId xmlns:a16="http://schemas.microsoft.com/office/drawing/2014/main" id="{CB04C7C9-66C4-4152-8E13-B029666F7C17}"/>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5" name="AutoShape 11">
              <a:extLst>
                <a:ext uri="{FF2B5EF4-FFF2-40B4-BE49-F238E27FC236}">
                  <a16:creationId xmlns:a16="http://schemas.microsoft.com/office/drawing/2014/main" id="{02A0E0C7-2F50-49ED-94B7-4EF6CF73437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6" name="AutoShape 12">
              <a:extLst>
                <a:ext uri="{FF2B5EF4-FFF2-40B4-BE49-F238E27FC236}">
                  <a16:creationId xmlns:a16="http://schemas.microsoft.com/office/drawing/2014/main" id="{AD4259A1-05AA-4839-A8BC-A6BC9B21E1F9}"/>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8" name="Picture 17">
            <a:extLst>
              <a:ext uri="{FF2B5EF4-FFF2-40B4-BE49-F238E27FC236}">
                <a16:creationId xmlns:a16="http://schemas.microsoft.com/office/drawing/2014/main" id="{C75DDDE9-79FC-4373-9990-09B7DE6E5B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9" name="Group 41">
            <a:extLst>
              <a:ext uri="{FF2B5EF4-FFF2-40B4-BE49-F238E27FC236}">
                <a16:creationId xmlns:a16="http://schemas.microsoft.com/office/drawing/2014/main" id="{0B5160F2-9EA8-44D8-B992-61AD250001DC}"/>
              </a:ext>
            </a:extLst>
          </p:cNvPr>
          <p:cNvGrpSpPr>
            <a:grpSpLocks/>
          </p:cNvGrpSpPr>
          <p:nvPr/>
        </p:nvGrpSpPr>
        <p:grpSpPr bwMode="auto">
          <a:xfrm rot="263083">
            <a:off x="7313613" y="-792163"/>
            <a:ext cx="5410201" cy="2339976"/>
            <a:chOff x="2212" y="280"/>
            <a:chExt cx="3408" cy="1474"/>
          </a:xfrm>
        </p:grpSpPr>
        <p:pic>
          <p:nvPicPr>
            <p:cNvPr id="20" name="Picture 42" descr="SDC13348 copy">
              <a:extLst>
                <a:ext uri="{FF2B5EF4-FFF2-40B4-BE49-F238E27FC236}">
                  <a16:creationId xmlns:a16="http://schemas.microsoft.com/office/drawing/2014/main" id="{89785A82-FC2F-4C04-BC7E-43672D215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3">
              <a:extLst>
                <a:ext uri="{FF2B5EF4-FFF2-40B4-BE49-F238E27FC236}">
                  <a16:creationId xmlns:a16="http://schemas.microsoft.com/office/drawing/2014/main" id="{C05D7E90-5594-4871-95A1-6E1444F7CDDF}"/>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22" name="TextBox 21">
            <a:extLst>
              <a:ext uri="{FF2B5EF4-FFF2-40B4-BE49-F238E27FC236}">
                <a16:creationId xmlns:a16="http://schemas.microsoft.com/office/drawing/2014/main" id="{D6C74B9F-EEAA-422D-B597-6FD6BD87B9BF}"/>
              </a:ext>
            </a:extLst>
          </p:cNvPr>
          <p:cNvSpPr txBox="1"/>
          <p:nvPr/>
        </p:nvSpPr>
        <p:spPr>
          <a:xfrm rot="20868947">
            <a:off x="10061680" y="327852"/>
            <a:ext cx="1566454"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Sunday </a:t>
            </a:r>
          </a:p>
          <a:p>
            <a:pPr algn="ctr"/>
            <a:r>
              <a:rPr lang="en-GB" sz="2200" b="1" dirty="0">
                <a:solidFill>
                  <a:schemeClr val="bg1"/>
                </a:solidFill>
                <a:latin typeface="Bradley Hand ITC" panose="03070402050302030203" pitchFamily="66" charset="0"/>
              </a:rPr>
              <a:t>2 December </a:t>
            </a:r>
          </a:p>
        </p:txBody>
      </p:sp>
      <p:grpSp>
        <p:nvGrpSpPr>
          <p:cNvPr id="26" name="Group 25">
            <a:extLst>
              <a:ext uri="{FF2B5EF4-FFF2-40B4-BE49-F238E27FC236}">
                <a16:creationId xmlns:a16="http://schemas.microsoft.com/office/drawing/2014/main" id="{49B4AF77-F261-4207-9A69-93A933841937}"/>
              </a:ext>
            </a:extLst>
          </p:cNvPr>
          <p:cNvGrpSpPr/>
          <p:nvPr/>
        </p:nvGrpSpPr>
        <p:grpSpPr>
          <a:xfrm>
            <a:off x="10844907" y="4910137"/>
            <a:ext cx="1152525" cy="1063625"/>
            <a:chOff x="10179246" y="5629045"/>
            <a:chExt cx="1152525" cy="1063625"/>
          </a:xfrm>
        </p:grpSpPr>
        <p:sp>
          <p:nvSpPr>
            <p:cNvPr id="23" name="AutoShape 9">
              <a:extLst>
                <a:ext uri="{FF2B5EF4-FFF2-40B4-BE49-F238E27FC236}">
                  <a16:creationId xmlns:a16="http://schemas.microsoft.com/office/drawing/2014/main" id="{86333F52-69C4-4622-BA56-5DBCE9CAF071}"/>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4" name="AutoShape 11">
              <a:extLst>
                <a:ext uri="{FF2B5EF4-FFF2-40B4-BE49-F238E27FC236}">
                  <a16:creationId xmlns:a16="http://schemas.microsoft.com/office/drawing/2014/main" id="{3F9600E6-B259-4757-AE9E-296AC2211AEE}"/>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5" name="AutoShape 12">
              <a:extLst>
                <a:ext uri="{FF2B5EF4-FFF2-40B4-BE49-F238E27FC236}">
                  <a16:creationId xmlns:a16="http://schemas.microsoft.com/office/drawing/2014/main" id="{E53BBFE4-554D-4CB5-9C4D-5DCD27F41B06}"/>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8" name="Title 1">
            <a:extLst>
              <a:ext uri="{FF2B5EF4-FFF2-40B4-BE49-F238E27FC236}">
                <a16:creationId xmlns:a16="http://schemas.microsoft.com/office/drawing/2014/main" id="{52164F1C-661F-4817-B527-764493872E26}"/>
              </a:ext>
            </a:extLst>
          </p:cNvPr>
          <p:cNvSpPr txBox="1">
            <a:spLocks/>
          </p:cNvSpPr>
          <p:nvPr/>
        </p:nvSpPr>
        <p:spPr>
          <a:xfrm>
            <a:off x="608729" y="414172"/>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First Sunday of Advent</a:t>
            </a:r>
          </a:p>
        </p:txBody>
      </p:sp>
      <p:grpSp>
        <p:nvGrpSpPr>
          <p:cNvPr id="4" name="Group 3">
            <a:extLst>
              <a:ext uri="{FF2B5EF4-FFF2-40B4-BE49-F238E27FC236}">
                <a16:creationId xmlns:a16="http://schemas.microsoft.com/office/drawing/2014/main" id="{BD5F7269-65EA-4570-AC3F-8411B6FC36B0}"/>
              </a:ext>
            </a:extLst>
          </p:cNvPr>
          <p:cNvGrpSpPr/>
          <p:nvPr/>
        </p:nvGrpSpPr>
        <p:grpSpPr>
          <a:xfrm>
            <a:off x="2827411" y="4267201"/>
            <a:ext cx="7383390" cy="2356086"/>
            <a:chOff x="3425780" y="4652017"/>
            <a:chExt cx="6830087" cy="1770053"/>
          </a:xfrm>
        </p:grpSpPr>
        <p:sp>
          <p:nvSpPr>
            <p:cNvPr id="29" name="Rounded Rectangle 5">
              <a:extLst>
                <a:ext uri="{FF2B5EF4-FFF2-40B4-BE49-F238E27FC236}">
                  <a16:creationId xmlns:a16="http://schemas.microsoft.com/office/drawing/2014/main" id="{E7D63FE7-9DD0-4DD2-8E4C-14D85AC4A7A8}"/>
                </a:ext>
              </a:extLst>
            </p:cNvPr>
            <p:cNvSpPr/>
            <p:nvPr/>
          </p:nvSpPr>
          <p:spPr>
            <a:xfrm>
              <a:off x="3425780" y="4652017"/>
              <a:ext cx="6830087" cy="1754335"/>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id="{AAC5F4F0-CE00-4EB8-B7B3-7B213E7CECB7}"/>
                </a:ext>
              </a:extLst>
            </p:cNvPr>
            <p:cNvSpPr/>
            <p:nvPr/>
          </p:nvSpPr>
          <p:spPr>
            <a:xfrm>
              <a:off x="3494255" y="4693117"/>
              <a:ext cx="6605056" cy="1728953"/>
            </a:xfrm>
            <a:prstGeom prst="rect">
              <a:avLst/>
            </a:prstGeom>
          </p:spPr>
          <p:txBody>
            <a:bodyPr wrap="square">
              <a:spAutoFit/>
            </a:bodyPr>
            <a:lstStyle/>
            <a:p>
              <a:pPr lvl="0" algn="ctr" eaLnBrk="0" fontAlgn="base" hangingPunct="0">
                <a:spcBef>
                  <a:spcPct val="20000"/>
                </a:spcBef>
                <a:spcAft>
                  <a:spcPct val="0"/>
                </a:spcAft>
                <a:defRPr/>
              </a:pPr>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When we look around, we sometimes see people who need our help. </a:t>
              </a:r>
            </a:p>
            <a:p>
              <a:pPr lvl="0" algn="ctr" eaLnBrk="0" fontAlgn="base" hangingPunct="0">
                <a:spcBef>
                  <a:spcPct val="20000"/>
                </a:spcBef>
                <a:spcAft>
                  <a:spcPct val="0"/>
                </a:spcAft>
                <a:defRPr/>
              </a:pPr>
              <a:endParaRPr lang="en-GB" sz="800" dirty="0">
                <a:solidFill>
                  <a:srgbClr val="DD6195"/>
                </a:solidFill>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20000"/>
                </a:spcBef>
                <a:spcAft>
                  <a:spcPct val="0"/>
                </a:spcAft>
                <a:defRPr/>
              </a:pPr>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Let’s remember this. </a:t>
              </a:r>
            </a:p>
            <a:p>
              <a:pPr lvl="0" algn="ctr" eaLnBrk="0" fontAlgn="base" hangingPunct="0">
                <a:spcBef>
                  <a:spcPct val="20000"/>
                </a:spcBef>
                <a:spcAft>
                  <a:spcPct val="0"/>
                </a:spcAft>
                <a:defRPr/>
              </a:pPr>
              <a:endParaRPr lang="en-GB" sz="800" dirty="0">
                <a:solidFill>
                  <a:srgbClr val="DD6195"/>
                </a:solidFill>
                <a:latin typeface="Verdana" panose="020B0604030504040204" pitchFamily="34" charset="0"/>
                <a:ea typeface="Verdana" panose="020B0604030504040204" pitchFamily="34" charset="0"/>
                <a:cs typeface="Verdana" panose="020B0604030504040204" pitchFamily="34" charset="0"/>
              </a:endParaRPr>
            </a:p>
            <a:p>
              <a:pPr lvl="0" algn="ctr" eaLnBrk="0" fontAlgn="base" hangingPunct="0">
                <a:spcBef>
                  <a:spcPct val="20000"/>
                </a:spcBef>
                <a:spcAft>
                  <a:spcPct val="0"/>
                </a:spcAft>
                <a:defRPr/>
              </a:pP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This Advent, let’s look out especially for people who have lost things that are important to them and their lives.</a:t>
              </a:r>
            </a:p>
          </p:txBody>
        </p:sp>
      </p:grpSp>
      <p:sp>
        <p:nvSpPr>
          <p:cNvPr id="35" name="Action Button: Go Home 34">
            <a:hlinkClick r:id="" action="ppaction://hlinkshowjump?jump=firstslide" highlightClick="1"/>
            <a:extLst>
              <a:ext uri="{FF2B5EF4-FFF2-40B4-BE49-F238E27FC236}">
                <a16:creationId xmlns:a16="http://schemas.microsoft.com/office/drawing/2014/main" id="{17263FD1-8001-4C6E-B611-9AB2565DBBBC}"/>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nvGrpSpPr>
          <p:cNvPr id="5" name="Group 4">
            <a:extLst>
              <a:ext uri="{FF2B5EF4-FFF2-40B4-BE49-F238E27FC236}">
                <a16:creationId xmlns:a16="http://schemas.microsoft.com/office/drawing/2014/main" id="{22E4F628-D295-451A-944D-E999BE0B3CD3}"/>
              </a:ext>
            </a:extLst>
          </p:cNvPr>
          <p:cNvGrpSpPr/>
          <p:nvPr/>
        </p:nvGrpSpPr>
        <p:grpSpPr>
          <a:xfrm>
            <a:off x="194092" y="1940207"/>
            <a:ext cx="5021849" cy="2050552"/>
            <a:chOff x="286196" y="2376829"/>
            <a:chExt cx="6096000" cy="973601"/>
          </a:xfrm>
        </p:grpSpPr>
        <p:sp>
          <p:nvSpPr>
            <p:cNvPr id="31" name="Rounded Rectangle 5">
              <a:extLst>
                <a:ext uri="{FF2B5EF4-FFF2-40B4-BE49-F238E27FC236}">
                  <a16:creationId xmlns:a16="http://schemas.microsoft.com/office/drawing/2014/main" id="{2276277D-84D5-4675-ABB0-8F30DBFB7E49}"/>
                </a:ext>
              </a:extLst>
            </p:cNvPr>
            <p:cNvSpPr/>
            <p:nvPr/>
          </p:nvSpPr>
          <p:spPr>
            <a:xfrm>
              <a:off x="286196" y="2376829"/>
              <a:ext cx="6096000" cy="973601"/>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a:extLst>
                <a:ext uri="{FF2B5EF4-FFF2-40B4-BE49-F238E27FC236}">
                  <a16:creationId xmlns:a16="http://schemas.microsoft.com/office/drawing/2014/main" id="{C55D6433-0BBC-4FC5-80FC-0536EE9F4AA9}"/>
                </a:ext>
              </a:extLst>
            </p:cNvPr>
            <p:cNvSpPr/>
            <p:nvPr/>
          </p:nvSpPr>
          <p:spPr>
            <a:xfrm>
              <a:off x="399561" y="2640398"/>
              <a:ext cx="5761979" cy="438397"/>
            </a:xfrm>
            <a:prstGeom prst="rect">
              <a:avLst/>
            </a:prstGeom>
          </p:spPr>
          <p:txBody>
            <a:bodyPr wrap="square" anchor="ctr">
              <a:spAutoFit/>
            </a:bodyPr>
            <a:lstStyle/>
            <a:p>
              <a:pPr algn="ctr"/>
              <a:r>
                <a:rPr lang="en-GB" altLang="en-US" b="1" dirty="0">
                  <a:solidFill>
                    <a:srgbClr val="6B3895"/>
                  </a:solidFill>
                  <a:latin typeface="Verdana" panose="020B0604030504040204" pitchFamily="34" charset="0"/>
                  <a:ea typeface="Verdana" panose="020B0604030504040204" pitchFamily="34" charset="0"/>
                  <a:cs typeface="Verdana" panose="020B0604030504040204" pitchFamily="34" charset="0"/>
                </a:rPr>
                <a:t>Advent is a special time where we get ready for the coming of Jesus.</a:t>
              </a:r>
            </a:p>
          </p:txBody>
        </p:sp>
      </p:grpSp>
    </p:spTree>
    <p:extLst>
      <p:ext uri="{BB962C8B-B14F-4D97-AF65-F5344CB8AC3E}">
        <p14:creationId xmlns:p14="http://schemas.microsoft.com/office/powerpoint/2010/main" val="2534984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2827C93-005E-4916-8100-40BD84941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26" name="Group 6">
            <a:extLst>
              <a:ext uri="{FF2B5EF4-FFF2-40B4-BE49-F238E27FC236}">
                <a16:creationId xmlns:a16="http://schemas.microsoft.com/office/drawing/2014/main" id="{4E503896-C395-4F57-9DEA-07AF7C86D088}"/>
              </a:ext>
            </a:extLst>
          </p:cNvPr>
          <p:cNvGrpSpPr>
            <a:grpSpLocks/>
          </p:cNvGrpSpPr>
          <p:nvPr/>
        </p:nvGrpSpPr>
        <p:grpSpPr bwMode="auto">
          <a:xfrm>
            <a:off x="10329863" y="6246813"/>
            <a:ext cx="1463675" cy="915987"/>
            <a:chOff x="4547" y="3931"/>
            <a:chExt cx="922" cy="577"/>
          </a:xfrm>
        </p:grpSpPr>
        <p:sp>
          <p:nvSpPr>
            <p:cNvPr id="27" name="AutoShape 7">
              <a:extLst>
                <a:ext uri="{FF2B5EF4-FFF2-40B4-BE49-F238E27FC236}">
                  <a16:creationId xmlns:a16="http://schemas.microsoft.com/office/drawing/2014/main" id="{2594A12F-A838-461E-8A4C-65901402EFF4}"/>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28" name="AutoShape 8">
              <a:extLst>
                <a:ext uri="{FF2B5EF4-FFF2-40B4-BE49-F238E27FC236}">
                  <a16:creationId xmlns:a16="http://schemas.microsoft.com/office/drawing/2014/main" id="{4663D793-41EE-405B-AADA-8F89DA5CFDF4}"/>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29" name="Picture 28">
              <a:extLst>
                <a:ext uri="{FF2B5EF4-FFF2-40B4-BE49-F238E27FC236}">
                  <a16:creationId xmlns:a16="http://schemas.microsoft.com/office/drawing/2014/main" id="{1873CAD8-F099-4E4A-ADE0-804BEDC132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a:extLst>
              <a:ext uri="{FF2B5EF4-FFF2-40B4-BE49-F238E27FC236}">
                <a16:creationId xmlns:a16="http://schemas.microsoft.com/office/drawing/2014/main" id="{476EE04B-4B16-48A8-98AC-B44AF739DA4E}"/>
              </a:ext>
            </a:extLst>
          </p:cNvPr>
          <p:cNvGrpSpPr/>
          <p:nvPr/>
        </p:nvGrpSpPr>
        <p:grpSpPr>
          <a:xfrm>
            <a:off x="313009" y="441949"/>
            <a:ext cx="1152525" cy="1063625"/>
            <a:chOff x="313009" y="441949"/>
            <a:chExt cx="1152525" cy="1063625"/>
          </a:xfrm>
        </p:grpSpPr>
        <p:sp>
          <p:nvSpPr>
            <p:cNvPr id="31" name="AutoShape 9">
              <a:extLst>
                <a:ext uri="{FF2B5EF4-FFF2-40B4-BE49-F238E27FC236}">
                  <a16:creationId xmlns:a16="http://schemas.microsoft.com/office/drawing/2014/main" id="{71289E22-21CE-4E37-9047-1D812971744B}"/>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2" name="AutoShape 11">
              <a:extLst>
                <a:ext uri="{FF2B5EF4-FFF2-40B4-BE49-F238E27FC236}">
                  <a16:creationId xmlns:a16="http://schemas.microsoft.com/office/drawing/2014/main" id="{14CAF7E6-6E33-4BDB-8BC7-68A4D5F95D8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3" name="AutoShape 12">
              <a:extLst>
                <a:ext uri="{FF2B5EF4-FFF2-40B4-BE49-F238E27FC236}">
                  <a16:creationId xmlns:a16="http://schemas.microsoft.com/office/drawing/2014/main" id="{A7B051FC-63DA-436E-9F32-5EC63FBA8F01}"/>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34" name="Group 41">
            <a:extLst>
              <a:ext uri="{FF2B5EF4-FFF2-40B4-BE49-F238E27FC236}">
                <a16:creationId xmlns:a16="http://schemas.microsoft.com/office/drawing/2014/main" id="{F6645E80-B276-4234-948B-0749B825E2DD}"/>
              </a:ext>
            </a:extLst>
          </p:cNvPr>
          <p:cNvGrpSpPr>
            <a:grpSpLocks/>
          </p:cNvGrpSpPr>
          <p:nvPr/>
        </p:nvGrpSpPr>
        <p:grpSpPr bwMode="auto">
          <a:xfrm rot="263083">
            <a:off x="7313613" y="-792163"/>
            <a:ext cx="5410201" cy="2339976"/>
            <a:chOff x="2212" y="280"/>
            <a:chExt cx="3408" cy="1474"/>
          </a:xfrm>
        </p:grpSpPr>
        <p:pic>
          <p:nvPicPr>
            <p:cNvPr id="35" name="Picture 42" descr="SDC13348 copy">
              <a:extLst>
                <a:ext uri="{FF2B5EF4-FFF2-40B4-BE49-F238E27FC236}">
                  <a16:creationId xmlns:a16="http://schemas.microsoft.com/office/drawing/2014/main" id="{D57E013F-3DA1-4127-994F-42164B0F47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43">
              <a:extLst>
                <a:ext uri="{FF2B5EF4-FFF2-40B4-BE49-F238E27FC236}">
                  <a16:creationId xmlns:a16="http://schemas.microsoft.com/office/drawing/2014/main" id="{974272D9-E76A-45C2-A198-69FFD8C25FA8}"/>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37" name="TextBox 36">
            <a:extLst>
              <a:ext uri="{FF2B5EF4-FFF2-40B4-BE49-F238E27FC236}">
                <a16:creationId xmlns:a16="http://schemas.microsoft.com/office/drawing/2014/main" id="{73DAF2EE-5453-4EF0-B442-EF8E710C0473}"/>
              </a:ext>
            </a:extLst>
          </p:cNvPr>
          <p:cNvSpPr txBox="1"/>
          <p:nvPr/>
        </p:nvSpPr>
        <p:spPr>
          <a:xfrm rot="20868947">
            <a:off x="10024012" y="327852"/>
            <a:ext cx="1641796"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Thursday</a:t>
            </a:r>
          </a:p>
          <a:p>
            <a:pPr algn="ctr"/>
            <a:r>
              <a:rPr lang="en-GB" sz="2200" b="1" dirty="0">
                <a:solidFill>
                  <a:schemeClr val="bg1"/>
                </a:solidFill>
                <a:latin typeface="Bradley Hand ITC" panose="03070402050302030203" pitchFamily="66" charset="0"/>
              </a:rPr>
              <a:t>20 December</a:t>
            </a:r>
          </a:p>
        </p:txBody>
      </p:sp>
      <p:grpSp>
        <p:nvGrpSpPr>
          <p:cNvPr id="41" name="Group 40">
            <a:extLst>
              <a:ext uri="{FF2B5EF4-FFF2-40B4-BE49-F238E27FC236}">
                <a16:creationId xmlns:a16="http://schemas.microsoft.com/office/drawing/2014/main" id="{ECFDF31D-6AA4-44F0-8085-1641291AF0F4}"/>
              </a:ext>
            </a:extLst>
          </p:cNvPr>
          <p:cNvGrpSpPr/>
          <p:nvPr/>
        </p:nvGrpSpPr>
        <p:grpSpPr>
          <a:xfrm>
            <a:off x="10844907" y="4910137"/>
            <a:ext cx="1152525" cy="1063625"/>
            <a:chOff x="10179246" y="5629045"/>
            <a:chExt cx="1152525" cy="1063625"/>
          </a:xfrm>
        </p:grpSpPr>
        <p:sp>
          <p:nvSpPr>
            <p:cNvPr id="42" name="AutoShape 9">
              <a:extLst>
                <a:ext uri="{FF2B5EF4-FFF2-40B4-BE49-F238E27FC236}">
                  <a16:creationId xmlns:a16="http://schemas.microsoft.com/office/drawing/2014/main" id="{8F5CD535-AE98-4056-BA5A-764BF0402522}"/>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3" name="AutoShape 11">
              <a:extLst>
                <a:ext uri="{FF2B5EF4-FFF2-40B4-BE49-F238E27FC236}">
                  <a16:creationId xmlns:a16="http://schemas.microsoft.com/office/drawing/2014/main" id="{8BCD2C1C-9A7D-4204-8999-8AD989E53B96}"/>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4" name="AutoShape 12">
              <a:extLst>
                <a:ext uri="{FF2B5EF4-FFF2-40B4-BE49-F238E27FC236}">
                  <a16:creationId xmlns:a16="http://schemas.microsoft.com/office/drawing/2014/main" id="{1B2464D3-B892-4BFF-B728-D0A17AB2656E}"/>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5" name="Title 1">
            <a:extLst>
              <a:ext uri="{FF2B5EF4-FFF2-40B4-BE49-F238E27FC236}">
                <a16:creationId xmlns:a16="http://schemas.microsoft.com/office/drawing/2014/main" id="{669231CA-9E50-4DB9-A5D8-318840487307}"/>
              </a:ext>
            </a:extLst>
          </p:cNvPr>
          <p:cNvSpPr txBox="1">
            <a:spLocks/>
          </p:cNvSpPr>
          <p:nvPr/>
        </p:nvSpPr>
        <p:spPr>
          <a:xfrm>
            <a:off x="612993" y="419262"/>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Let us pray</a:t>
            </a:r>
          </a:p>
        </p:txBody>
      </p:sp>
      <p:sp>
        <p:nvSpPr>
          <p:cNvPr id="46" name="Action Button: Go Home 45">
            <a:hlinkClick r:id="" action="ppaction://hlinkshowjump?jump=firstslide" highlightClick="1"/>
            <a:extLst>
              <a:ext uri="{FF2B5EF4-FFF2-40B4-BE49-F238E27FC236}">
                <a16:creationId xmlns:a16="http://schemas.microsoft.com/office/drawing/2014/main" id="{CC96FCEB-2DB5-4744-B601-8D4E786284A7}"/>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47" name="Rounded Rectangle 5">
            <a:extLst>
              <a:ext uri="{FF2B5EF4-FFF2-40B4-BE49-F238E27FC236}">
                <a16:creationId xmlns:a16="http://schemas.microsoft.com/office/drawing/2014/main" id="{D36836BE-F748-4041-9E1E-BE7C6D31119D}"/>
              </a:ext>
            </a:extLst>
          </p:cNvPr>
          <p:cNvSpPr/>
          <p:nvPr/>
        </p:nvSpPr>
        <p:spPr>
          <a:xfrm>
            <a:off x="1355364" y="1725254"/>
            <a:ext cx="7697798" cy="2817776"/>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b="1" dirty="0">
                <a:solidFill>
                  <a:srgbClr val="6E3D98"/>
                </a:solidFill>
                <a:latin typeface="Verdana" panose="020B0604030504040204" pitchFamily="34" charset="0"/>
                <a:ea typeface="Verdana" panose="020B0604030504040204" pitchFamily="34" charset="0"/>
                <a:cs typeface="Verdana" panose="020B0604030504040204" pitchFamily="34" charset="0"/>
              </a:rPr>
              <a:t>Gather at your nativity scene and say a prayer together. </a:t>
            </a:r>
          </a:p>
          <a:p>
            <a:endParaRPr lang="en-GB" dirty="0">
              <a:solidFill>
                <a:srgbClr val="6D3C97"/>
              </a:solidFill>
              <a:latin typeface="Verdana" panose="020B0604030504040204" pitchFamily="34" charset="0"/>
              <a:ea typeface="Verdana" panose="020B0604030504040204" pitchFamily="34" charset="0"/>
              <a:cs typeface="Verdana" panose="020B0604030504040204" pitchFamily="34" charset="0"/>
            </a:endParaRPr>
          </a:p>
          <a:p>
            <a:endParaRPr lang="en-GB" i="1" dirty="0">
              <a:solidFill>
                <a:srgbClr val="6D3C97"/>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8" name="Group 47">
            <a:extLst>
              <a:ext uri="{FF2B5EF4-FFF2-40B4-BE49-F238E27FC236}">
                <a16:creationId xmlns:a16="http://schemas.microsoft.com/office/drawing/2014/main" id="{385F6BD5-2D91-44EF-845E-D6D683EF42EB}"/>
              </a:ext>
            </a:extLst>
          </p:cNvPr>
          <p:cNvGrpSpPr/>
          <p:nvPr/>
        </p:nvGrpSpPr>
        <p:grpSpPr>
          <a:xfrm>
            <a:off x="7284919" y="2323029"/>
            <a:ext cx="3559988" cy="2914288"/>
            <a:chOff x="7284919" y="2221731"/>
            <a:chExt cx="3559988" cy="2914288"/>
          </a:xfrm>
        </p:grpSpPr>
        <p:sp>
          <p:nvSpPr>
            <p:cNvPr id="49" name="Rounded Rectangle 5">
              <a:extLst>
                <a:ext uri="{FF2B5EF4-FFF2-40B4-BE49-F238E27FC236}">
                  <a16:creationId xmlns:a16="http://schemas.microsoft.com/office/drawing/2014/main" id="{6485CE68-BD9E-4924-9304-6335A431F73F}"/>
                </a:ext>
              </a:extLst>
            </p:cNvPr>
            <p:cNvSpPr/>
            <p:nvPr/>
          </p:nvSpPr>
          <p:spPr>
            <a:xfrm>
              <a:off x="7284919" y="2221731"/>
              <a:ext cx="3559988" cy="2914288"/>
            </a:xfrm>
            <a:prstGeom prst="roundRect">
              <a:avLst/>
            </a:prstGeom>
            <a:solidFill>
              <a:srgbClr val="D3C3DF"/>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i="1" dirty="0">
                <a:solidFill>
                  <a:srgbClr val="6D3C97"/>
                </a:solidFill>
                <a:latin typeface="Verdana" panose="020B0604030504040204" pitchFamily="34" charset="0"/>
                <a:ea typeface="Verdana" panose="020B0604030504040204" pitchFamily="34" charset="0"/>
                <a:cs typeface="Verdana" panose="020B0604030504040204" pitchFamily="34" charset="0"/>
              </a:endParaRPr>
            </a:p>
          </p:txBody>
        </p:sp>
        <p:pic>
          <p:nvPicPr>
            <p:cNvPr id="50" name="Picture 49">
              <a:extLst>
                <a:ext uri="{FF2B5EF4-FFF2-40B4-BE49-F238E27FC236}">
                  <a16:creationId xmlns:a16="http://schemas.microsoft.com/office/drawing/2014/main" id="{095BB983-5D89-4B24-9F6D-12F42E30C7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2167" y="2357051"/>
              <a:ext cx="2907889" cy="2657487"/>
            </a:xfrm>
            <a:prstGeom prst="rect">
              <a:avLst/>
            </a:prstGeom>
          </p:spPr>
        </p:pic>
      </p:grpSp>
      <p:sp>
        <p:nvSpPr>
          <p:cNvPr id="51" name="TextBox 50">
            <a:extLst>
              <a:ext uri="{FF2B5EF4-FFF2-40B4-BE49-F238E27FC236}">
                <a16:creationId xmlns:a16="http://schemas.microsoft.com/office/drawing/2014/main" id="{F3BAEA31-D732-418F-BE61-EBF025DB8960}"/>
              </a:ext>
            </a:extLst>
          </p:cNvPr>
          <p:cNvSpPr txBox="1"/>
          <p:nvPr/>
        </p:nvSpPr>
        <p:spPr>
          <a:xfrm>
            <a:off x="1559953" y="2387984"/>
            <a:ext cx="5476967" cy="2369880"/>
          </a:xfrm>
          <a:prstGeom prst="rect">
            <a:avLst/>
          </a:prstGeom>
          <a:noFill/>
        </p:spPr>
        <p:txBody>
          <a:bodyPr wrap="square" rtlCol="0">
            <a:spAutoFit/>
          </a:bodyPr>
          <a:lstStyle/>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Loving God,</a:t>
            </a:r>
            <a:endParaRPr lang="en-GB" dirty="0">
              <a:solidFill>
                <a:srgbClr val="6D3C97"/>
              </a:solidFill>
              <a:latin typeface="Verdana" panose="020B0604030504040204" pitchFamily="34" charset="0"/>
              <a:ea typeface="Verdana" panose="020B0604030504040204" pitchFamily="34" charset="0"/>
              <a:cs typeface="Verdana" panose="020B0604030504040204" pitchFamily="34" charset="0"/>
            </a:endParaRP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Your Son was the greatest gift for the world. </a:t>
            </a: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Help us to remember all that he taught us </a:t>
            </a: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about loving our sisters and brothers, </a:t>
            </a: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wherever they live in the world.</a:t>
            </a:r>
            <a:endParaRPr lang="en-GB" dirty="0">
              <a:solidFill>
                <a:srgbClr val="6D3C97"/>
              </a:solidFill>
              <a:latin typeface="Verdana" panose="020B0604030504040204" pitchFamily="34" charset="0"/>
              <a:ea typeface="Verdana" panose="020B0604030504040204" pitchFamily="34" charset="0"/>
              <a:cs typeface="Verdana" panose="020B0604030504040204" pitchFamily="34" charset="0"/>
            </a:endParaRP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Amen</a:t>
            </a:r>
          </a:p>
          <a:p>
            <a:endParaRPr lang="en-GB" dirty="0"/>
          </a:p>
        </p:txBody>
      </p:sp>
      <p:sp>
        <p:nvSpPr>
          <p:cNvPr id="52" name="Rectangle: Rounded Corners 51">
            <a:extLst>
              <a:ext uri="{FF2B5EF4-FFF2-40B4-BE49-F238E27FC236}">
                <a16:creationId xmlns:a16="http://schemas.microsoft.com/office/drawing/2014/main" id="{62F5D667-1CD3-485D-A727-A6FDAC2F06BF}"/>
              </a:ext>
            </a:extLst>
          </p:cNvPr>
          <p:cNvSpPr/>
          <p:nvPr/>
        </p:nvSpPr>
        <p:spPr>
          <a:xfrm>
            <a:off x="2860308" y="5651147"/>
            <a:ext cx="7225752" cy="879509"/>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325B3079-56F2-4814-86E3-7308F4EC6A70}"/>
              </a:ext>
            </a:extLst>
          </p:cNvPr>
          <p:cNvSpPr/>
          <p:nvPr/>
        </p:nvSpPr>
        <p:spPr>
          <a:xfrm>
            <a:off x="2896986" y="5754907"/>
            <a:ext cx="7078854" cy="646331"/>
          </a:xfrm>
          <a:prstGeom prst="rect">
            <a:avLst/>
          </a:prstGeom>
        </p:spPr>
        <p:txBody>
          <a:bodyPr wrap="square">
            <a:spAutoFit/>
          </a:bodyPr>
          <a:lstStyle/>
          <a:p>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Remember to add templates of the </a:t>
            </a:r>
            <a:r>
              <a:rPr lang="en-GB" b="1" i="1" dirty="0">
                <a:solidFill>
                  <a:srgbClr val="DD6195"/>
                </a:solidFill>
                <a:latin typeface="Verdana" panose="020B0604030504040204" pitchFamily="34" charset="0"/>
                <a:ea typeface="Verdana" panose="020B0604030504040204" pitchFamily="34" charset="0"/>
                <a:cs typeface="Verdana" panose="020B0604030504040204" pitchFamily="34" charset="0"/>
              </a:rPr>
              <a:t>World Gifts</a:t>
            </a:r>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 to the nativity scene each time you raise money for them. </a:t>
            </a:r>
          </a:p>
        </p:txBody>
      </p:sp>
    </p:spTree>
    <p:extLst>
      <p:ext uri="{BB962C8B-B14F-4D97-AF65-F5344CB8AC3E}">
        <p14:creationId xmlns:p14="http://schemas.microsoft.com/office/powerpoint/2010/main" val="3419086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5A4BDE41-024F-4D20-B4E2-07F1A34232DA}"/>
              </a:ext>
            </a:extLst>
          </p:cNvPr>
          <p:cNvSpPr/>
          <p:nvPr/>
        </p:nvSpPr>
        <p:spPr>
          <a:xfrm>
            <a:off x="6742040" y="1762757"/>
            <a:ext cx="3986957" cy="1930852"/>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This year you gave up your treats and apps to help reach out to communities in the poorest parts of the world. </a:t>
            </a:r>
            <a:r>
              <a:rPr lang="en-GB" b="1" dirty="0">
                <a:solidFill>
                  <a:srgbClr val="6B3895"/>
                </a:solidFill>
                <a:latin typeface="Verdana" panose="020B0604030504040204" pitchFamily="34" charset="0"/>
                <a:ea typeface="Verdana" panose="020B0604030504040204" pitchFamily="34" charset="0"/>
                <a:cs typeface="Verdana" panose="020B0604030504040204" pitchFamily="34" charset="0"/>
                <a:hlinkClick r:id="rId3"/>
              </a:rPr>
              <a:t>Thank you</a:t>
            </a:r>
            <a:r>
              <a:rPr lang="en-GB" b="1" dirty="0">
                <a:solidFill>
                  <a:srgbClr val="6B3895"/>
                </a:solidFill>
                <a:latin typeface="Verdana" panose="020B0604030504040204" pitchFamily="34" charset="0"/>
                <a:ea typeface="Verdana" panose="020B0604030504040204" pitchFamily="34" charset="0"/>
                <a:cs typeface="Verdana" panose="020B0604030504040204" pitchFamily="34" charset="0"/>
              </a:rPr>
              <a:t>!</a:t>
            </a:r>
          </a:p>
        </p:txBody>
      </p:sp>
      <p:grpSp>
        <p:nvGrpSpPr>
          <p:cNvPr id="2" name="Group 6">
            <a:extLst>
              <a:ext uri="{FF2B5EF4-FFF2-40B4-BE49-F238E27FC236}">
                <a16:creationId xmlns:a16="http://schemas.microsoft.com/office/drawing/2014/main" id="{F92E896B-A2A1-4761-9CBF-CE3B6CEE9513}"/>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AA0B2329-3C0F-4132-8009-FDC834EEFFEC}"/>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2AEA5A51-55CB-4446-8896-017C984F5F44}"/>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74A929FD-ED86-4943-8085-34301DF66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B678D452-FC59-4170-84DF-69B8CD0E89B8}"/>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E42E6843-B3C6-48EF-B5D6-F8AB1B5B4ED9}"/>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88D68BC2-31D3-476E-9934-2AA39D639B81}"/>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CCFFEA3B-E9F3-43E7-B199-EB67B30715C2}"/>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590CE099-2EB1-4A9F-BC50-EF1B643211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460BEE8B-F7D3-434B-9E0A-811A65032041}"/>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D78A74C0-7AF0-4005-903E-6D8E1DEFC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5E619F58-AEF1-4285-8302-63EF0464D0AD}"/>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A959C7B3-AC37-4D74-9ABF-04B7421D3541}"/>
              </a:ext>
            </a:extLst>
          </p:cNvPr>
          <p:cNvSpPr txBox="1"/>
          <p:nvPr/>
        </p:nvSpPr>
        <p:spPr>
          <a:xfrm rot="20868947">
            <a:off x="9991949" y="327852"/>
            <a:ext cx="1705916"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Friday </a:t>
            </a:r>
          </a:p>
          <a:p>
            <a:pPr algn="ctr"/>
            <a:r>
              <a:rPr lang="en-GB" sz="2200" b="1" dirty="0">
                <a:solidFill>
                  <a:schemeClr val="bg1"/>
                </a:solidFill>
                <a:latin typeface="Bradley Hand ITC" panose="03070402050302030203" pitchFamily="66" charset="0"/>
              </a:rPr>
              <a:t>21 December </a:t>
            </a:r>
          </a:p>
        </p:txBody>
      </p:sp>
      <p:grpSp>
        <p:nvGrpSpPr>
          <p:cNvPr id="15" name="Group 14">
            <a:extLst>
              <a:ext uri="{FF2B5EF4-FFF2-40B4-BE49-F238E27FC236}">
                <a16:creationId xmlns:a16="http://schemas.microsoft.com/office/drawing/2014/main" id="{C588CBF0-C1F6-46B5-8BC6-DB13630CBC7B}"/>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8DA5C7B7-383C-4213-BE58-AFC9EA506DDF}"/>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EA4CF62F-551A-41B4-9174-50A7380B5709}"/>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A6625808-AE24-4E2F-9EAC-E870FA10CEEC}"/>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0" name="Title 1">
            <a:extLst>
              <a:ext uri="{FF2B5EF4-FFF2-40B4-BE49-F238E27FC236}">
                <a16:creationId xmlns:a16="http://schemas.microsoft.com/office/drawing/2014/main" id="{F0D17A30-1250-4CF5-AF19-31CDBFCFCBDF}"/>
              </a:ext>
            </a:extLst>
          </p:cNvPr>
          <p:cNvSpPr txBox="1">
            <a:spLocks/>
          </p:cNvSpPr>
          <p:nvPr/>
        </p:nvSpPr>
        <p:spPr>
          <a:xfrm>
            <a:off x="484153" y="417484"/>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Give it up</a:t>
            </a:r>
          </a:p>
        </p:txBody>
      </p:sp>
      <p:sp>
        <p:nvSpPr>
          <p:cNvPr id="21" name="Rounded Rectangle 5">
            <a:extLst>
              <a:ext uri="{FF2B5EF4-FFF2-40B4-BE49-F238E27FC236}">
                <a16:creationId xmlns:a16="http://schemas.microsoft.com/office/drawing/2014/main" id="{CF3CE184-F1D8-40E7-B036-53847408A9B8}"/>
              </a:ext>
            </a:extLst>
          </p:cNvPr>
          <p:cNvSpPr/>
          <p:nvPr/>
        </p:nvSpPr>
        <p:spPr>
          <a:xfrm>
            <a:off x="2755463" y="4893866"/>
            <a:ext cx="7442613" cy="175419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rgbClr val="DD6195"/>
                </a:solidFill>
                <a:latin typeface="Verdana" panose="020B0604030504040204" pitchFamily="34" charset="0"/>
              </a:rPr>
              <a:t>Think about how else you can help people this Advent.</a:t>
            </a:r>
            <a:endParaRPr lang="en-GB" altLang="en-US" dirty="0">
              <a:solidFill>
                <a:srgbClr val="DD6195"/>
              </a:solidFill>
              <a:latin typeface="Arial" panose="020B0604020202020204" pitchFamily="34" charset="0"/>
            </a:endParaRPr>
          </a:p>
          <a:p>
            <a:pPr algn="ctr"/>
            <a:endParaRPr lang="en-GB" dirty="0">
              <a:solidFill>
                <a:srgbClr val="DD6195"/>
              </a:solidFill>
              <a:latin typeface="Verdana" panose="020B0604030504040204" pitchFamily="34" charset="0"/>
              <a:ea typeface="Verdana" panose="020B0604030504040204" pitchFamily="34" charset="0"/>
              <a:cs typeface="Verdana" panose="020B0604030504040204" pitchFamily="34" charset="0"/>
            </a:endParaRPr>
          </a:p>
          <a:p>
            <a:pPr algn="ctr"/>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Look out for how to get involved again in Lent in 2019!</a:t>
            </a:r>
          </a:p>
        </p:txBody>
      </p:sp>
      <p:pic>
        <p:nvPicPr>
          <p:cNvPr id="23" name="Picture 22">
            <a:extLst>
              <a:ext uri="{FF2B5EF4-FFF2-40B4-BE49-F238E27FC236}">
                <a16:creationId xmlns:a16="http://schemas.microsoft.com/office/drawing/2014/main" id="{E27C2F62-EF54-4F61-8808-B9CD14AFA412}"/>
              </a:ext>
            </a:extLst>
          </p:cNvPr>
          <p:cNvPicPr>
            <a:picLocks noChangeAspect="1"/>
          </p:cNvPicPr>
          <p:nvPr/>
        </p:nvPicPr>
        <p:blipFill rotWithShape="1">
          <a:blip r:embed="rId7">
            <a:extLst>
              <a:ext uri="{28A0092B-C50C-407E-A947-70E740481C1C}">
                <a14:useLocalDpi xmlns:a14="http://schemas.microsoft.com/office/drawing/2010/main" val="0"/>
              </a:ext>
            </a:extLst>
          </a:blip>
          <a:srcRect l="15198" t="34434" r="8999" b="23754"/>
          <a:stretch/>
        </p:blipFill>
        <p:spPr>
          <a:xfrm>
            <a:off x="8611618" y="3714422"/>
            <a:ext cx="2846231" cy="1560413"/>
          </a:xfrm>
          <a:prstGeom prst="rect">
            <a:avLst/>
          </a:prstGeom>
        </p:spPr>
      </p:pic>
      <p:sp>
        <p:nvSpPr>
          <p:cNvPr id="27" name="Rectangle: Rounded Corners 26">
            <a:extLst>
              <a:ext uri="{FF2B5EF4-FFF2-40B4-BE49-F238E27FC236}">
                <a16:creationId xmlns:a16="http://schemas.microsoft.com/office/drawing/2014/main" id="{F9035684-0E85-4BB4-B875-639C527645A1}"/>
              </a:ext>
            </a:extLst>
          </p:cNvPr>
          <p:cNvSpPr/>
          <p:nvPr/>
        </p:nvSpPr>
        <p:spPr>
          <a:xfrm>
            <a:off x="1385729" y="1758300"/>
            <a:ext cx="3986957" cy="2624945"/>
          </a:xfrm>
          <a:prstGeom prst="roundRect">
            <a:avLst/>
          </a:prstGeom>
          <a:blipFill>
            <a:blip r:embed="rId8"/>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 Button: Go Home 23">
            <a:hlinkClick r:id="" action="ppaction://hlinkshowjump?jump=firstslide" highlightClick="1"/>
            <a:extLst>
              <a:ext uri="{FF2B5EF4-FFF2-40B4-BE49-F238E27FC236}">
                <a16:creationId xmlns:a16="http://schemas.microsoft.com/office/drawing/2014/main" id="{755B61B0-62D1-44A2-BA54-630D972A3101}"/>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10472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3CEC50B-30BD-4E27-B9B7-C0D0113896D6}"/>
              </a:ext>
            </a:extLst>
          </p:cNvPr>
          <p:cNvSpPr/>
          <p:nvPr/>
        </p:nvSpPr>
        <p:spPr>
          <a:xfrm>
            <a:off x="8519740" y="2015370"/>
            <a:ext cx="3388423" cy="2175473"/>
          </a:xfrm>
          <a:prstGeom prst="roundRect">
            <a:avLst/>
          </a:prstGeom>
          <a:blipFill>
            <a:blip r:embed="rId3"/>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5">
            <a:extLst>
              <a:ext uri="{FF2B5EF4-FFF2-40B4-BE49-F238E27FC236}">
                <a16:creationId xmlns:a16="http://schemas.microsoft.com/office/drawing/2014/main" id="{B3449B02-DA6C-4214-B55B-B17486FC89D0}"/>
              </a:ext>
            </a:extLst>
          </p:cNvPr>
          <p:cNvSpPr/>
          <p:nvPr/>
        </p:nvSpPr>
        <p:spPr>
          <a:xfrm>
            <a:off x="3818217" y="2295854"/>
            <a:ext cx="4397245" cy="169247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rgbClr val="6B3895"/>
                </a:solidFill>
                <a:latin typeface="Verdana" panose="020B0604030504040204" pitchFamily="34" charset="0"/>
              </a:rPr>
              <a:t>During Harvest, thousands of you </a:t>
            </a:r>
            <a:r>
              <a:rPr lang="en-GB" altLang="en-US" i="1" dirty="0">
                <a:solidFill>
                  <a:srgbClr val="6B3895"/>
                </a:solidFill>
                <a:latin typeface="Verdana" panose="020B0604030504040204" pitchFamily="34" charset="0"/>
              </a:rPr>
              <a:t>Brightened Up </a:t>
            </a:r>
            <a:r>
              <a:rPr lang="en-GB" altLang="en-US" dirty="0">
                <a:solidFill>
                  <a:srgbClr val="6B3895"/>
                </a:solidFill>
                <a:latin typeface="Verdana" panose="020B0604030504040204" pitchFamily="34" charset="0"/>
              </a:rPr>
              <a:t>to raise money and build a brighter world. </a:t>
            </a:r>
          </a:p>
          <a:p>
            <a:pPr algn="ctr"/>
            <a:r>
              <a:rPr lang="en-GB" altLang="en-US" b="1" dirty="0">
                <a:solidFill>
                  <a:srgbClr val="6B3895"/>
                </a:solidFill>
                <a:latin typeface="Verdana" panose="020B0604030504040204" pitchFamily="34" charset="0"/>
              </a:rPr>
              <a:t>Thank you!</a:t>
            </a:r>
          </a:p>
        </p:txBody>
      </p:sp>
      <p:grpSp>
        <p:nvGrpSpPr>
          <p:cNvPr id="2" name="Group 6">
            <a:extLst>
              <a:ext uri="{FF2B5EF4-FFF2-40B4-BE49-F238E27FC236}">
                <a16:creationId xmlns:a16="http://schemas.microsoft.com/office/drawing/2014/main" id="{58FA9861-6D48-4FD6-BBB8-098A2CC290A6}"/>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3DBF9C24-31F1-4A67-97A5-10C0F0B84A35}"/>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4E91D8F8-4291-42B3-B5DE-4DE6B3A50891}"/>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A069CBF5-F0C9-4265-AD3C-9095B510F2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2652C6BB-C59A-4050-AB79-35BF36BB0159}"/>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3BAF8593-9AE9-460C-A2F5-F41203FA5BAE}"/>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C479FC93-8498-4DE6-ADA8-88D63BFE91E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C5CAA691-76DF-4437-8A0A-2CF1C573EEAE}"/>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7A964A97-EFAB-4615-A7FB-4CB568138B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B7480D5D-5F1A-425B-8481-DBAA4795F089}"/>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D9BEB4EA-2C43-4705-9471-394A15249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3BB896C0-2CD6-419E-AB0C-25A70D1A7208}"/>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9B6CC5C6-9FA7-42AE-A27E-5665D2D68827}"/>
              </a:ext>
            </a:extLst>
          </p:cNvPr>
          <p:cNvSpPr txBox="1"/>
          <p:nvPr/>
        </p:nvSpPr>
        <p:spPr>
          <a:xfrm rot="20868947">
            <a:off x="9981529" y="327852"/>
            <a:ext cx="1726756"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Saturday </a:t>
            </a:r>
          </a:p>
          <a:p>
            <a:pPr algn="ctr"/>
            <a:r>
              <a:rPr lang="en-GB" sz="2200" b="1" dirty="0">
                <a:solidFill>
                  <a:schemeClr val="bg1"/>
                </a:solidFill>
                <a:latin typeface="Bradley Hand ITC" panose="03070402050302030203" pitchFamily="66" charset="0"/>
              </a:rPr>
              <a:t>22 December </a:t>
            </a:r>
          </a:p>
        </p:txBody>
      </p:sp>
      <p:grpSp>
        <p:nvGrpSpPr>
          <p:cNvPr id="15" name="Group 14">
            <a:extLst>
              <a:ext uri="{FF2B5EF4-FFF2-40B4-BE49-F238E27FC236}">
                <a16:creationId xmlns:a16="http://schemas.microsoft.com/office/drawing/2014/main" id="{44C771DA-72FC-485C-9A77-31F242F17387}"/>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7E75BA3E-25A5-4E09-8D6C-1B7332F76429}"/>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A55EB523-BED5-49FA-B941-7F653AF8EA03}"/>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F73634CF-3D7E-4FD3-9B27-353426906ECA}"/>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1" name="Title 1">
            <a:extLst>
              <a:ext uri="{FF2B5EF4-FFF2-40B4-BE49-F238E27FC236}">
                <a16:creationId xmlns:a16="http://schemas.microsoft.com/office/drawing/2014/main" id="{5F0EF28F-6F65-431F-B6A7-7C78BB0C2F9D}"/>
              </a:ext>
            </a:extLst>
          </p:cNvPr>
          <p:cNvSpPr txBox="1">
            <a:spLocks/>
          </p:cNvSpPr>
          <p:nvPr/>
        </p:nvSpPr>
        <p:spPr>
          <a:xfrm>
            <a:off x="609599" y="432141"/>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Brightening up the world</a:t>
            </a:r>
          </a:p>
        </p:txBody>
      </p:sp>
      <p:sp>
        <p:nvSpPr>
          <p:cNvPr id="25" name="Rounded Rectangle 5">
            <a:extLst>
              <a:ext uri="{FF2B5EF4-FFF2-40B4-BE49-F238E27FC236}">
                <a16:creationId xmlns:a16="http://schemas.microsoft.com/office/drawing/2014/main" id="{58283BEA-5A63-4C70-A42B-36689AB198F3}"/>
              </a:ext>
            </a:extLst>
          </p:cNvPr>
          <p:cNvSpPr/>
          <p:nvPr/>
        </p:nvSpPr>
        <p:spPr>
          <a:xfrm>
            <a:off x="3455307" y="4788574"/>
            <a:ext cx="5281385" cy="1520794"/>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rgbClr val="DD6195"/>
                </a:solidFill>
                <a:latin typeface="Verdana" panose="020B0604030504040204" pitchFamily="34" charset="0"/>
              </a:rPr>
              <a:t>CAFOD clubs </a:t>
            </a:r>
            <a:r>
              <a:rPr lang="en-GB" altLang="en-US" dirty="0">
                <a:solidFill>
                  <a:srgbClr val="DD6195"/>
                </a:solidFill>
                <a:latin typeface="Verdana" panose="020B0604030504040204" pitchFamily="34" charset="0"/>
              </a:rPr>
              <a:t>are brightening up the world all year round. </a:t>
            </a:r>
          </a:p>
          <a:p>
            <a:pPr algn="ctr"/>
            <a:endParaRPr lang="en-GB" altLang="en-US" dirty="0">
              <a:solidFill>
                <a:srgbClr val="DD6195"/>
              </a:solidFill>
              <a:latin typeface="Verdana" panose="020B0604030504040204" pitchFamily="34" charset="0"/>
            </a:endParaRPr>
          </a:p>
          <a:p>
            <a:pPr algn="ctr"/>
            <a:r>
              <a:rPr lang="en-GB" altLang="en-US" sz="2000" dirty="0">
                <a:solidFill>
                  <a:srgbClr val="DD6195"/>
                </a:solidFill>
                <a:latin typeface="Verdana" panose="020B0604030504040204" pitchFamily="34" charset="0"/>
              </a:rPr>
              <a:t>Find out more about them </a:t>
            </a:r>
            <a:r>
              <a:rPr lang="en-GB" altLang="en-US" sz="2000" b="1" u="sng" dirty="0">
                <a:solidFill>
                  <a:srgbClr val="DD6195"/>
                </a:solidFill>
                <a:latin typeface="Verdana" panose="020B0604030504040204" pitchFamily="34" charset="0"/>
                <a:hlinkClick r:id="rId7"/>
              </a:rPr>
              <a:t>here</a:t>
            </a:r>
            <a:endParaRPr lang="en-GB" altLang="en-US" sz="2000" b="1" dirty="0">
              <a:solidFill>
                <a:srgbClr val="DD6195"/>
              </a:solidFill>
              <a:latin typeface="Verdana" panose="020B0604030504040204" pitchFamily="34" charset="0"/>
            </a:endParaRPr>
          </a:p>
        </p:txBody>
      </p:sp>
      <p:sp>
        <p:nvSpPr>
          <p:cNvPr id="23" name="Action Button: Go Home 22">
            <a:hlinkClick r:id="" action="ppaction://hlinkshowjump?jump=firstslide" highlightClick="1"/>
            <a:extLst>
              <a:ext uri="{FF2B5EF4-FFF2-40B4-BE49-F238E27FC236}">
                <a16:creationId xmlns:a16="http://schemas.microsoft.com/office/drawing/2014/main" id="{FF3C4785-34CF-479C-9D58-7CFF35AF0797}"/>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D891F3BD-405C-4343-9E82-F2ACC0A8F151}"/>
              </a:ext>
            </a:extLst>
          </p:cNvPr>
          <p:cNvSpPr/>
          <p:nvPr/>
        </p:nvSpPr>
        <p:spPr>
          <a:xfrm>
            <a:off x="286026" y="1909884"/>
            <a:ext cx="3205929" cy="2386444"/>
          </a:xfrm>
          <a:prstGeom prst="roundRect">
            <a:avLst/>
          </a:prstGeom>
          <a:blipFill>
            <a:blip r:embed="rId8"/>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137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C5FBB637-A25D-43CF-A597-25FCC2481102}"/>
              </a:ext>
            </a:extLst>
          </p:cNvPr>
          <p:cNvSpPr/>
          <p:nvPr/>
        </p:nvSpPr>
        <p:spPr>
          <a:xfrm>
            <a:off x="6739768" y="1714795"/>
            <a:ext cx="4105140" cy="2814469"/>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Luke 1:39-44</a:t>
            </a:r>
          </a:p>
          <a:p>
            <a:endParaRPr lang="en-GB"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In today’s Gospel we hear how Mary went to meet Elizabeth, to share her good news.</a:t>
            </a:r>
          </a:p>
        </p:txBody>
      </p:sp>
      <p:grpSp>
        <p:nvGrpSpPr>
          <p:cNvPr id="2" name="Group 6">
            <a:extLst>
              <a:ext uri="{FF2B5EF4-FFF2-40B4-BE49-F238E27FC236}">
                <a16:creationId xmlns:a16="http://schemas.microsoft.com/office/drawing/2014/main" id="{B23D9AA5-74F3-4ECB-8801-17B4F287555E}"/>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002DBD4A-AA24-4615-8651-652EEEC05E11}"/>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2B7BA8CD-824B-468B-9FCA-3226DB9B1A0E}"/>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408DC7D1-AB79-4013-B968-B9151D01AE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0D4F16FD-F927-436A-A75F-157A921B246B}"/>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9A204E53-D6EF-4FA9-8595-5ED718561910}"/>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8D48543C-7921-426E-A92D-188B414E8C4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C01524FB-591E-4660-9B37-8AFDA6CEEBDA}"/>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67B97AEA-9D98-4006-B089-D287009AEF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F6575E47-D3BF-4A16-A5C2-4F061FE92FBA}"/>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ECB5879D-CD56-4982-BCF5-E34C77342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B0098244-E626-4711-8463-18DB22E71927}"/>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9F80FC78-0B65-4464-8E5A-85F369307DC1}"/>
              </a:ext>
            </a:extLst>
          </p:cNvPr>
          <p:cNvSpPr txBox="1"/>
          <p:nvPr/>
        </p:nvSpPr>
        <p:spPr>
          <a:xfrm rot="20868947">
            <a:off x="9981529" y="327852"/>
            <a:ext cx="1726756"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Sunday </a:t>
            </a:r>
          </a:p>
          <a:p>
            <a:pPr algn="ctr"/>
            <a:r>
              <a:rPr lang="en-GB" sz="2200" b="1" dirty="0">
                <a:solidFill>
                  <a:schemeClr val="bg1"/>
                </a:solidFill>
                <a:latin typeface="Bradley Hand ITC" panose="03070402050302030203" pitchFamily="66" charset="0"/>
              </a:rPr>
              <a:t>23 December </a:t>
            </a:r>
          </a:p>
        </p:txBody>
      </p:sp>
      <p:grpSp>
        <p:nvGrpSpPr>
          <p:cNvPr id="15" name="Group 14">
            <a:extLst>
              <a:ext uri="{FF2B5EF4-FFF2-40B4-BE49-F238E27FC236}">
                <a16:creationId xmlns:a16="http://schemas.microsoft.com/office/drawing/2014/main" id="{AFBA0A12-CD41-488F-8639-B7003033B612}"/>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08C4C81A-FC2A-4004-AFF9-9FB4F1D6B45D}"/>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E50DC88B-7FD2-49C3-81EA-F14F7ACA2409}"/>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0E2C9DB1-A09C-4FC8-90F6-470AFC11D073}"/>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0" name="Title 1">
            <a:extLst>
              <a:ext uri="{FF2B5EF4-FFF2-40B4-BE49-F238E27FC236}">
                <a16:creationId xmlns:a16="http://schemas.microsoft.com/office/drawing/2014/main" id="{C3CC4A78-3798-4F79-A54B-7417025E13F3}"/>
              </a:ext>
            </a:extLst>
          </p:cNvPr>
          <p:cNvSpPr txBox="1">
            <a:spLocks/>
          </p:cNvSpPr>
          <p:nvPr/>
        </p:nvSpPr>
        <p:spPr>
          <a:xfrm>
            <a:off x="608729" y="402296"/>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Fourth Sunday of Advent</a:t>
            </a:r>
            <a:endParaRPr lang="en-GB" altLang="en-US" sz="3600" dirty="0"/>
          </a:p>
        </p:txBody>
      </p:sp>
      <p:sp>
        <p:nvSpPr>
          <p:cNvPr id="22" name="Rounded Rectangle 5">
            <a:extLst>
              <a:ext uri="{FF2B5EF4-FFF2-40B4-BE49-F238E27FC236}">
                <a16:creationId xmlns:a16="http://schemas.microsoft.com/office/drawing/2014/main" id="{F0F5D5A8-2085-41C5-A944-28F44A7C7AF9}"/>
              </a:ext>
            </a:extLst>
          </p:cNvPr>
          <p:cNvSpPr/>
          <p:nvPr/>
        </p:nvSpPr>
        <p:spPr>
          <a:xfrm>
            <a:off x="3069426" y="4830721"/>
            <a:ext cx="6575029" cy="174427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What could you share with someone else this Advent?</a:t>
            </a:r>
            <a:endParaRPr lang="en-GB" sz="2000" b="1" dirty="0">
              <a:solidFill>
                <a:srgbClr val="DD6195"/>
              </a:solidFill>
            </a:endParaRPr>
          </a:p>
        </p:txBody>
      </p:sp>
      <p:sp>
        <p:nvSpPr>
          <p:cNvPr id="24" name="Rectangle: Rounded Corners 23">
            <a:extLst>
              <a:ext uri="{FF2B5EF4-FFF2-40B4-BE49-F238E27FC236}">
                <a16:creationId xmlns:a16="http://schemas.microsoft.com/office/drawing/2014/main" id="{9F3599BC-8674-4E19-8100-12E63AA31E54}"/>
              </a:ext>
            </a:extLst>
          </p:cNvPr>
          <p:cNvSpPr/>
          <p:nvPr/>
        </p:nvSpPr>
        <p:spPr>
          <a:xfrm>
            <a:off x="1180018" y="1714796"/>
            <a:ext cx="4222563" cy="2814469"/>
          </a:xfrm>
          <a:prstGeom prst="roundRect">
            <a:avLst/>
          </a:prstGeom>
          <a:blipFill>
            <a:blip r:embed="rId6"/>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Go Home 24">
            <a:hlinkClick r:id="" action="ppaction://hlinkshowjump?jump=firstslide" highlightClick="1"/>
            <a:extLst>
              <a:ext uri="{FF2B5EF4-FFF2-40B4-BE49-F238E27FC236}">
                <a16:creationId xmlns:a16="http://schemas.microsoft.com/office/drawing/2014/main" id="{4A3E6205-35B4-45A6-A415-F482869A735D}"/>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038646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E45F354B-A275-4F50-A26A-493226B73F76}"/>
              </a:ext>
            </a:extLst>
          </p:cNvPr>
          <p:cNvSpPr/>
          <p:nvPr/>
        </p:nvSpPr>
        <p:spPr>
          <a:xfrm>
            <a:off x="7952449" y="2416667"/>
            <a:ext cx="4020458" cy="2024666"/>
          </a:xfrm>
          <a:prstGeom prst="roundRect">
            <a:avLst/>
          </a:prstGeom>
          <a:blipFill>
            <a:blip r:embed="rId3"/>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5">
            <a:extLst>
              <a:ext uri="{FF2B5EF4-FFF2-40B4-BE49-F238E27FC236}">
                <a16:creationId xmlns:a16="http://schemas.microsoft.com/office/drawing/2014/main" id="{9FE0B753-210B-4D81-A6FC-C16B5577A74C}"/>
              </a:ext>
            </a:extLst>
          </p:cNvPr>
          <p:cNvSpPr/>
          <p:nvPr/>
        </p:nvSpPr>
        <p:spPr>
          <a:xfrm>
            <a:off x="272523" y="1781519"/>
            <a:ext cx="7376026" cy="275040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 </a:t>
            </a:r>
            <a:r>
              <a:rPr lang="en-GB" altLang="en-US" dirty="0">
                <a:solidFill>
                  <a:srgbClr val="6E3C97"/>
                </a:solidFill>
                <a:latin typeface="Verdana" panose="020B0604030504040204" pitchFamily="34" charset="0"/>
                <a:ea typeface="Verdana" panose="020B0604030504040204" pitchFamily="34" charset="0"/>
                <a:cs typeface="Verdana" panose="020B0604030504040204" pitchFamily="34" charset="0"/>
              </a:rPr>
              <a:t>The wait is almost over, it’s </a:t>
            </a:r>
            <a:r>
              <a:rPr lang="en-GB" altLang="en-US" b="1" dirty="0">
                <a:solidFill>
                  <a:srgbClr val="6E3C97"/>
                </a:solidFill>
                <a:latin typeface="Verdana" panose="020B0604030504040204" pitchFamily="34" charset="0"/>
                <a:ea typeface="Verdana" panose="020B0604030504040204" pitchFamily="34" charset="0"/>
                <a:cs typeface="Verdana" panose="020B0604030504040204" pitchFamily="34" charset="0"/>
              </a:rPr>
              <a:t>Christmas Eve</a:t>
            </a:r>
            <a:r>
              <a:rPr lang="en-GB" altLang="en-US" dirty="0">
                <a:solidFill>
                  <a:srgbClr val="6E3C97"/>
                </a:solidFill>
                <a:latin typeface="Verdana" panose="020B0604030504040204" pitchFamily="34" charset="0"/>
                <a:ea typeface="Verdana" panose="020B0604030504040204" pitchFamily="34" charset="0"/>
                <a:cs typeface="Verdana" panose="020B0604030504040204" pitchFamily="34" charset="0"/>
              </a:rPr>
              <a:t>. </a:t>
            </a:r>
          </a:p>
          <a:p>
            <a:br>
              <a:rPr lang="en-GB" altLang="en-US" dirty="0">
                <a:solidFill>
                  <a:srgbClr val="6E3C97"/>
                </a:solidFill>
                <a:latin typeface="Verdana" panose="020B0604030504040204" pitchFamily="34" charset="0"/>
                <a:ea typeface="Verdana" panose="020B0604030504040204" pitchFamily="34" charset="0"/>
                <a:cs typeface="Verdana" panose="020B0604030504040204" pitchFamily="34" charset="0"/>
              </a:rPr>
            </a:br>
            <a:r>
              <a:rPr lang="en-GB" altLang="en-US" dirty="0">
                <a:solidFill>
                  <a:srgbClr val="6E3C97"/>
                </a:solidFill>
                <a:latin typeface="Verdana" panose="020B0604030504040204" pitchFamily="34" charset="0"/>
                <a:ea typeface="Verdana" panose="020B0604030504040204" pitchFamily="34" charset="0"/>
                <a:cs typeface="Verdana" panose="020B0604030504040204" pitchFamily="34" charset="0"/>
              </a:rPr>
              <a:t>Today is a really exciting day with lots of last minute things to prepare, presents to wrap and stockings to hang up. </a:t>
            </a:r>
            <a:br>
              <a:rPr lang="en-GB" altLang="en-US" dirty="0">
                <a:solidFill>
                  <a:srgbClr val="6E3C97"/>
                </a:solidFill>
                <a:latin typeface="Verdana" panose="020B0604030504040204" pitchFamily="34" charset="0"/>
                <a:ea typeface="Verdana" panose="020B0604030504040204" pitchFamily="34" charset="0"/>
                <a:cs typeface="Verdana" panose="020B0604030504040204" pitchFamily="34" charset="0"/>
              </a:rPr>
            </a:br>
            <a:br>
              <a:rPr lang="en-GB" altLang="en-US" dirty="0">
                <a:solidFill>
                  <a:srgbClr val="6E3C97"/>
                </a:solidFill>
                <a:latin typeface="Verdana" panose="020B0604030504040204" pitchFamily="34" charset="0"/>
                <a:ea typeface="Verdana" panose="020B0604030504040204" pitchFamily="34" charset="0"/>
                <a:cs typeface="Verdana" panose="020B0604030504040204" pitchFamily="34" charset="0"/>
              </a:rPr>
            </a:br>
            <a:r>
              <a:rPr lang="en-GB" altLang="en-US" dirty="0">
                <a:solidFill>
                  <a:srgbClr val="6E3C97"/>
                </a:solidFill>
                <a:latin typeface="Verdana" panose="020B0604030504040204" pitchFamily="34" charset="0"/>
                <a:ea typeface="Verdana" panose="020B0604030504040204" pitchFamily="34" charset="0"/>
                <a:cs typeface="Verdana" panose="020B0604030504040204" pitchFamily="34" charset="0"/>
              </a:rPr>
              <a:t>Even though today is very busy and exciting remember to stop and think about the true meaning of Christmas. </a:t>
            </a:r>
          </a:p>
          <a:p>
            <a:r>
              <a:rPr lang="en-GB" altLang="en-US" b="1" dirty="0">
                <a:solidFill>
                  <a:srgbClr val="6E3C97"/>
                </a:solidFill>
                <a:latin typeface="Verdana" panose="020B0604030504040204" pitchFamily="34" charset="0"/>
                <a:ea typeface="Verdana" panose="020B0604030504040204" pitchFamily="34" charset="0"/>
                <a:cs typeface="Verdana" panose="020B0604030504040204" pitchFamily="34" charset="0"/>
              </a:rPr>
              <a:t>Give time</a:t>
            </a:r>
            <a:r>
              <a:rPr lang="en-GB" altLang="en-US" dirty="0">
                <a:solidFill>
                  <a:srgbClr val="6E3C97"/>
                </a:solidFill>
                <a:latin typeface="Verdana" panose="020B0604030504040204" pitchFamily="34" charset="0"/>
                <a:ea typeface="Verdana" panose="020B0604030504040204" pitchFamily="34" charset="0"/>
                <a:cs typeface="Verdana" panose="020B0604030504040204" pitchFamily="34" charset="0"/>
              </a:rPr>
              <a:t> to help out, </a:t>
            </a:r>
            <a:r>
              <a:rPr lang="en-GB" altLang="en-US" b="1" dirty="0">
                <a:solidFill>
                  <a:srgbClr val="6E3C97"/>
                </a:solidFill>
                <a:latin typeface="Verdana" panose="020B0604030504040204" pitchFamily="34" charset="0"/>
                <a:ea typeface="Verdana" panose="020B0604030504040204" pitchFamily="34" charset="0"/>
                <a:cs typeface="Verdana" panose="020B0604030504040204" pitchFamily="34" charset="0"/>
              </a:rPr>
              <a:t>share time</a:t>
            </a:r>
            <a:r>
              <a:rPr lang="en-GB" altLang="en-US" dirty="0">
                <a:solidFill>
                  <a:srgbClr val="6E3C97"/>
                </a:solidFill>
                <a:latin typeface="Verdana" panose="020B0604030504040204" pitchFamily="34" charset="0"/>
                <a:ea typeface="Verdana" panose="020B0604030504040204" pitchFamily="34" charset="0"/>
                <a:cs typeface="Verdana" panose="020B0604030504040204" pitchFamily="34" charset="0"/>
              </a:rPr>
              <a:t> with your family and friends and </a:t>
            </a:r>
            <a:r>
              <a:rPr lang="en-GB" altLang="en-US" b="1" dirty="0">
                <a:solidFill>
                  <a:srgbClr val="6E3C97"/>
                </a:solidFill>
                <a:latin typeface="Verdana" panose="020B0604030504040204" pitchFamily="34" charset="0"/>
                <a:ea typeface="Verdana" panose="020B0604030504040204" pitchFamily="34" charset="0"/>
                <a:cs typeface="Verdana" panose="020B0604030504040204" pitchFamily="34" charset="0"/>
              </a:rPr>
              <a:t>make time</a:t>
            </a:r>
            <a:r>
              <a:rPr lang="en-GB" altLang="en-US" dirty="0">
                <a:solidFill>
                  <a:srgbClr val="6E3C97"/>
                </a:solidFill>
                <a:latin typeface="Verdana" panose="020B0604030504040204" pitchFamily="34" charset="0"/>
                <a:ea typeface="Verdana" panose="020B0604030504040204" pitchFamily="34" charset="0"/>
                <a:cs typeface="Verdana" panose="020B0604030504040204" pitchFamily="34" charset="0"/>
              </a:rPr>
              <a:t> to give thanks.</a:t>
            </a:r>
            <a:endParaRPr lang="en-GB" dirty="0"/>
          </a:p>
        </p:txBody>
      </p:sp>
      <p:grpSp>
        <p:nvGrpSpPr>
          <p:cNvPr id="2" name="Group 6">
            <a:extLst>
              <a:ext uri="{FF2B5EF4-FFF2-40B4-BE49-F238E27FC236}">
                <a16:creationId xmlns:a16="http://schemas.microsoft.com/office/drawing/2014/main" id="{E093A475-1AD5-4DFC-AA3E-9CBBF77FA00E}"/>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4D71E6C2-4FDF-4E22-BF4F-4A55763AC54E}"/>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F1ADFBDD-DF7D-4E9B-BC62-EBD446159ED2}"/>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5B7CD207-A33A-423E-BAC8-E4E0D9C890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DA265695-7EB3-4AA8-AE79-754F4AE20EB9}"/>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A557F4FF-2C17-4477-8E33-F467110A2E3E}"/>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2B2186DB-98A1-4300-B367-46666B10F551}"/>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D72FC7E5-BFBA-419F-9EA0-4D5B26EB5289}"/>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CF541162-2C6E-4662-9CF4-835C9D5C6B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EF9E029C-2C91-4628-9C86-255ABB075A6F}"/>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590CA742-5F0B-4FE2-8BE8-943778ACE1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54FD2917-4A69-43C7-92F1-11BA32514E45}"/>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51902019-C228-405E-B698-1FBCB156AEFD}"/>
              </a:ext>
            </a:extLst>
          </p:cNvPr>
          <p:cNvSpPr txBox="1"/>
          <p:nvPr/>
        </p:nvSpPr>
        <p:spPr>
          <a:xfrm rot="20868947">
            <a:off x="9972713" y="327852"/>
            <a:ext cx="1744388"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Monday </a:t>
            </a:r>
          </a:p>
          <a:p>
            <a:pPr algn="ctr"/>
            <a:r>
              <a:rPr lang="en-GB" sz="2200" b="1" dirty="0">
                <a:solidFill>
                  <a:schemeClr val="bg1"/>
                </a:solidFill>
                <a:latin typeface="Bradley Hand ITC" panose="03070402050302030203" pitchFamily="66" charset="0"/>
              </a:rPr>
              <a:t>24 December </a:t>
            </a:r>
          </a:p>
        </p:txBody>
      </p:sp>
      <p:grpSp>
        <p:nvGrpSpPr>
          <p:cNvPr id="15" name="Group 14">
            <a:extLst>
              <a:ext uri="{FF2B5EF4-FFF2-40B4-BE49-F238E27FC236}">
                <a16:creationId xmlns:a16="http://schemas.microsoft.com/office/drawing/2014/main" id="{3C4AD3AF-38D1-4243-861A-1A53FE0EE86F}"/>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A5C6FD73-CCD4-4068-88B2-F307E01FFC0A}"/>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BED5E3D4-1018-4DD2-BEFE-2E535C809316}"/>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45E9FCDB-4BEA-4595-842A-82D630016A80}"/>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20" name="Group 19">
            <a:extLst>
              <a:ext uri="{FF2B5EF4-FFF2-40B4-BE49-F238E27FC236}">
                <a16:creationId xmlns:a16="http://schemas.microsoft.com/office/drawing/2014/main" id="{F5851E65-B6FE-4549-89ED-6463BDF2D766}"/>
              </a:ext>
            </a:extLst>
          </p:cNvPr>
          <p:cNvGrpSpPr/>
          <p:nvPr/>
        </p:nvGrpSpPr>
        <p:grpSpPr>
          <a:xfrm>
            <a:off x="4010203" y="5094122"/>
            <a:ext cx="4981193" cy="1347448"/>
            <a:chOff x="4669057" y="5183981"/>
            <a:chExt cx="4981193" cy="1347448"/>
          </a:xfrm>
        </p:grpSpPr>
        <p:sp>
          <p:nvSpPr>
            <p:cNvPr id="25" name="Rectangle: Rounded Corners 24">
              <a:extLst>
                <a:ext uri="{FF2B5EF4-FFF2-40B4-BE49-F238E27FC236}">
                  <a16:creationId xmlns:a16="http://schemas.microsoft.com/office/drawing/2014/main" id="{2ACE3E95-4977-4398-9851-4502914E0F12}"/>
                </a:ext>
              </a:extLst>
            </p:cNvPr>
            <p:cNvSpPr/>
            <p:nvPr/>
          </p:nvSpPr>
          <p:spPr>
            <a:xfrm>
              <a:off x="4669057" y="5183981"/>
              <a:ext cx="4852314" cy="1347448"/>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8F15470-6802-4594-BD6A-C8F299C3485B}"/>
                </a:ext>
              </a:extLst>
            </p:cNvPr>
            <p:cNvSpPr/>
            <p:nvPr/>
          </p:nvSpPr>
          <p:spPr>
            <a:xfrm>
              <a:off x="4919587" y="5347295"/>
              <a:ext cx="4730663" cy="923330"/>
            </a:xfrm>
            <a:prstGeom prst="rect">
              <a:avLst/>
            </a:prstGeom>
          </p:spPr>
          <p:txBody>
            <a:bodyPr wrap="square">
              <a:spAutoFit/>
            </a:bodyPr>
            <a:lstStyle/>
            <a:p>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Light a candle and prepare to welcome Christ, the Light of the World, into your lives.</a:t>
              </a:r>
            </a:p>
          </p:txBody>
        </p:sp>
      </p:grpSp>
      <p:sp>
        <p:nvSpPr>
          <p:cNvPr id="26" name="Title 1">
            <a:extLst>
              <a:ext uri="{FF2B5EF4-FFF2-40B4-BE49-F238E27FC236}">
                <a16:creationId xmlns:a16="http://schemas.microsoft.com/office/drawing/2014/main" id="{A777D2C3-493D-4E9F-8140-757C573E7147}"/>
              </a:ext>
            </a:extLst>
          </p:cNvPr>
          <p:cNvSpPr txBox="1">
            <a:spLocks/>
          </p:cNvSpPr>
          <p:nvPr/>
        </p:nvSpPr>
        <p:spPr>
          <a:xfrm>
            <a:off x="609600" y="416430"/>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It’s Christmas Eve</a:t>
            </a:r>
          </a:p>
        </p:txBody>
      </p:sp>
      <p:sp>
        <p:nvSpPr>
          <p:cNvPr id="27" name="Action Button: Go Home 26">
            <a:hlinkClick r:id="" action="ppaction://hlinkshowjump?jump=firstslide" highlightClick="1"/>
            <a:extLst>
              <a:ext uri="{FF2B5EF4-FFF2-40B4-BE49-F238E27FC236}">
                <a16:creationId xmlns:a16="http://schemas.microsoft.com/office/drawing/2014/main" id="{C109B841-847A-40F6-BC89-1CE522502237}"/>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53406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19F61979-0340-41D5-99FF-A1C55D3CF90D}"/>
              </a:ext>
            </a:extLst>
          </p:cNvPr>
          <p:cNvSpPr/>
          <p:nvPr/>
        </p:nvSpPr>
        <p:spPr>
          <a:xfrm>
            <a:off x="1667328" y="1578154"/>
            <a:ext cx="8857343" cy="4066351"/>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7200" dirty="0">
                <a:solidFill>
                  <a:srgbClr val="DD6195"/>
                </a:solidFill>
                <a:latin typeface="Verdana" panose="020B0604030504040204" pitchFamily="34" charset="0"/>
                <a:ea typeface="Verdana" panose="020B0604030504040204" pitchFamily="34" charset="0"/>
                <a:cs typeface="Verdana" panose="020B0604030504040204" pitchFamily="34" charset="0"/>
              </a:rPr>
              <a:t>Happy Christmas</a:t>
            </a:r>
          </a:p>
        </p:txBody>
      </p:sp>
      <p:grpSp>
        <p:nvGrpSpPr>
          <p:cNvPr id="2" name="Group 6">
            <a:extLst>
              <a:ext uri="{FF2B5EF4-FFF2-40B4-BE49-F238E27FC236}">
                <a16:creationId xmlns:a16="http://schemas.microsoft.com/office/drawing/2014/main" id="{E093A475-1AD5-4DFC-AA3E-9CBBF77FA00E}"/>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4D71E6C2-4FDF-4E22-BF4F-4A55763AC54E}"/>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F1ADFBDD-DF7D-4E9B-BC62-EBD446159ED2}"/>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5B7CD207-A33A-423E-BAC8-E4E0D9C890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55CE06E5-94BC-4E23-ABB3-380C7FE14030}"/>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071D2AC9-24AC-41AA-A5A3-99724EC3B8A1}"/>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07896320-3B00-4613-BE4E-D431F276BD0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39633CF8-DA19-43C6-9C48-ACB1031716B9}"/>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1402AF07-D6F8-48C7-A4E7-C12054428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F9555CF6-1D19-4F52-A926-8233871BD953}"/>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F0164A0B-B092-4E9C-8D36-236CF148B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83E59921-5F33-4DCA-B0A5-53F9712D3A53}"/>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4BB0D985-EB0D-453A-9762-8058C31A41F1}"/>
              </a:ext>
            </a:extLst>
          </p:cNvPr>
          <p:cNvSpPr txBox="1"/>
          <p:nvPr/>
        </p:nvSpPr>
        <p:spPr>
          <a:xfrm rot="20868947">
            <a:off x="9980728" y="327852"/>
            <a:ext cx="1728358"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Tuesday </a:t>
            </a:r>
          </a:p>
          <a:p>
            <a:pPr algn="ctr"/>
            <a:r>
              <a:rPr lang="en-GB" sz="2200" b="1" dirty="0">
                <a:solidFill>
                  <a:schemeClr val="bg1"/>
                </a:solidFill>
                <a:latin typeface="Bradley Hand ITC" panose="03070402050302030203" pitchFamily="66" charset="0"/>
              </a:rPr>
              <a:t>25 December </a:t>
            </a:r>
          </a:p>
        </p:txBody>
      </p:sp>
      <p:grpSp>
        <p:nvGrpSpPr>
          <p:cNvPr id="15" name="Group 14">
            <a:extLst>
              <a:ext uri="{FF2B5EF4-FFF2-40B4-BE49-F238E27FC236}">
                <a16:creationId xmlns:a16="http://schemas.microsoft.com/office/drawing/2014/main" id="{A7A7A20B-1FE6-4B1E-837A-03A9E828351F}"/>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BDD487B5-4AE1-42B2-84C1-3BD642F8A7A1}"/>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F73DD2A7-3808-4A84-828C-77C2FBC2CDF1}"/>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AC8ADF42-657B-4C9E-9D3C-DCC36240148E}"/>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20" name="Picture 19">
            <a:extLst>
              <a:ext uri="{FF2B5EF4-FFF2-40B4-BE49-F238E27FC236}">
                <a16:creationId xmlns:a16="http://schemas.microsoft.com/office/drawing/2014/main" id="{92814F56-23F6-4852-8DCB-B34817E0F5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7559" y="2863800"/>
            <a:ext cx="2776880" cy="2745014"/>
          </a:xfrm>
          <a:prstGeom prst="rect">
            <a:avLst/>
          </a:prstGeom>
        </p:spPr>
      </p:pic>
      <p:sp>
        <p:nvSpPr>
          <p:cNvPr id="21" name="Action Button: Go Home 20">
            <a:hlinkClick r:id="" action="ppaction://hlinkshowjump?jump=firstslide" highlightClick="1"/>
            <a:extLst>
              <a:ext uri="{FF2B5EF4-FFF2-40B4-BE49-F238E27FC236}">
                <a16:creationId xmlns:a16="http://schemas.microsoft.com/office/drawing/2014/main" id="{E78B5071-F4BA-4DEB-A45C-443833056C53}"/>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802400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ounded Rectangle 5">
            <a:extLst>
              <a:ext uri="{FF2B5EF4-FFF2-40B4-BE49-F238E27FC236}">
                <a16:creationId xmlns:a16="http://schemas.microsoft.com/office/drawing/2014/main" id="{DE43BAC8-24CC-4059-9D76-38AA42E40B8A}"/>
              </a:ext>
            </a:extLst>
          </p:cNvPr>
          <p:cNvSpPr/>
          <p:nvPr/>
        </p:nvSpPr>
        <p:spPr>
          <a:xfrm>
            <a:off x="334492" y="1739615"/>
            <a:ext cx="7534081" cy="2807676"/>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n-GB" dirty="0">
                <a:solidFill>
                  <a:srgbClr val="6B3B96"/>
                </a:solidFill>
                <a:latin typeface="Verdana" panose="020B0604030504040204" pitchFamily="34" charset="0"/>
                <a:ea typeface="Verdana" panose="020B0604030504040204" pitchFamily="34" charset="0"/>
                <a:cs typeface="Verdana" panose="020B0604030504040204" pitchFamily="34" charset="0"/>
              </a:rPr>
              <a:t>At this time of year, we remember Mary and Joseph’s long journey to Bethlehem and how they relied upon the kindness of strangers to provide them with food and shelter. </a:t>
            </a:r>
          </a:p>
          <a:p>
            <a:pPr algn="ctr"/>
            <a:endParaRPr lang="en-GB" sz="800" dirty="0">
              <a:solidFill>
                <a:srgbClr val="6B3B96"/>
              </a:solidFill>
              <a:latin typeface="Verdana" panose="020B0604030504040204" pitchFamily="34" charset="0"/>
              <a:ea typeface="Verdana" panose="020B0604030504040204" pitchFamily="34" charset="0"/>
              <a:cs typeface="Verdana" panose="020B0604030504040204" pitchFamily="34" charset="0"/>
            </a:endParaRPr>
          </a:p>
          <a:p>
            <a:pPr algn="ctr"/>
            <a:r>
              <a:rPr lang="en-GB" dirty="0">
                <a:solidFill>
                  <a:srgbClr val="6B3B96"/>
                </a:solidFill>
                <a:latin typeface="Verdana" panose="020B0604030504040204" pitchFamily="34" charset="0"/>
                <a:ea typeface="Verdana" panose="020B0604030504040204" pitchFamily="34" charset="0"/>
                <a:cs typeface="Verdana" panose="020B0604030504040204" pitchFamily="34" charset="0"/>
              </a:rPr>
              <a:t>This Advent, we think about all the people who rely on the kindness of the global Catholic family for food and shelter.</a:t>
            </a:r>
            <a:r>
              <a:rPr lang="en-GB" dirty="0">
                <a:solidFill>
                  <a:srgbClr val="6B3B96"/>
                </a:solidFill>
                <a:highlight>
                  <a:srgbClr val="FFFF00"/>
                </a:highlight>
                <a:latin typeface="Verdana" panose="020B0604030504040204" pitchFamily="34" charset="0"/>
                <a:ea typeface="Verdana" panose="020B0604030504040204" pitchFamily="34" charset="0"/>
                <a:cs typeface="Verdana" panose="020B0604030504040204" pitchFamily="34" charset="0"/>
              </a:rPr>
              <a:t> </a:t>
            </a:r>
          </a:p>
          <a:p>
            <a:pPr algn="ctr"/>
            <a:endParaRPr lang="en-GB" sz="1050" dirty="0"/>
          </a:p>
          <a:p>
            <a:pPr algn="ctr"/>
            <a:r>
              <a:rPr lang="en-GB" b="1" dirty="0">
                <a:solidFill>
                  <a:srgbClr val="6D3C97"/>
                </a:solidFill>
                <a:latin typeface="Verdana" panose="020B0604030504040204" pitchFamily="34" charset="0"/>
                <a:ea typeface="Verdana" panose="020B0604030504040204" pitchFamily="34" charset="0"/>
                <a:cs typeface="Verdana" panose="020B0604030504040204" pitchFamily="34" charset="0"/>
              </a:rPr>
              <a:t>How can we show kindness to others this Advent?</a:t>
            </a: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6">
            <a:extLst>
              <a:ext uri="{FF2B5EF4-FFF2-40B4-BE49-F238E27FC236}">
                <a16:creationId xmlns:a16="http://schemas.microsoft.com/office/drawing/2014/main" id="{4F2A0FAB-FB48-4E79-B394-80730B13EA06}"/>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9A9EBFAC-F200-4F62-BA99-79D4819E2CF7}"/>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06DBC7E7-9D6C-457B-A5DE-F64972F9A2B5}"/>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859473F7-777F-446B-9D78-CEC0844C42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1D25D3E5-98E8-49E2-9E63-990DDF83F955}"/>
              </a:ext>
            </a:extLst>
          </p:cNvPr>
          <p:cNvGrpSpPr/>
          <p:nvPr/>
        </p:nvGrpSpPr>
        <p:grpSpPr>
          <a:xfrm>
            <a:off x="313009" y="441949"/>
            <a:ext cx="1152525" cy="1063625"/>
            <a:chOff x="313009" y="441949"/>
            <a:chExt cx="1152525" cy="1063625"/>
          </a:xfrm>
        </p:grpSpPr>
        <p:sp>
          <p:nvSpPr>
            <p:cNvPr id="10" name="AutoShape 9">
              <a:extLst>
                <a:ext uri="{FF2B5EF4-FFF2-40B4-BE49-F238E27FC236}">
                  <a16:creationId xmlns:a16="http://schemas.microsoft.com/office/drawing/2014/main" id="{5006110A-FAF5-4F6B-BE1E-5B24DCDF670A}"/>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1" name="AutoShape 11">
              <a:extLst>
                <a:ext uri="{FF2B5EF4-FFF2-40B4-BE49-F238E27FC236}">
                  <a16:creationId xmlns:a16="http://schemas.microsoft.com/office/drawing/2014/main" id="{6521E2EB-C7D7-45A2-9C04-D371B50385F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2" name="AutoShape 12">
              <a:extLst>
                <a:ext uri="{FF2B5EF4-FFF2-40B4-BE49-F238E27FC236}">
                  <a16:creationId xmlns:a16="http://schemas.microsoft.com/office/drawing/2014/main" id="{C8261BDC-8375-4F13-B096-95146EA7C854}"/>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3" name="Picture 12">
            <a:extLst>
              <a:ext uri="{FF2B5EF4-FFF2-40B4-BE49-F238E27FC236}">
                <a16:creationId xmlns:a16="http://schemas.microsoft.com/office/drawing/2014/main" id="{6EE9B389-ACAA-46F0-8CCC-BD4937A5E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4" name="Group 41">
            <a:extLst>
              <a:ext uri="{FF2B5EF4-FFF2-40B4-BE49-F238E27FC236}">
                <a16:creationId xmlns:a16="http://schemas.microsoft.com/office/drawing/2014/main" id="{DB506607-82E9-4298-9438-8EA72BA63011}"/>
              </a:ext>
            </a:extLst>
          </p:cNvPr>
          <p:cNvGrpSpPr>
            <a:grpSpLocks/>
          </p:cNvGrpSpPr>
          <p:nvPr/>
        </p:nvGrpSpPr>
        <p:grpSpPr bwMode="auto">
          <a:xfrm rot="263083">
            <a:off x="7313613" y="-792163"/>
            <a:ext cx="5410201" cy="2339976"/>
            <a:chOff x="2212" y="280"/>
            <a:chExt cx="3408" cy="1474"/>
          </a:xfrm>
        </p:grpSpPr>
        <p:pic>
          <p:nvPicPr>
            <p:cNvPr id="15" name="Picture 42" descr="SDC13348 copy">
              <a:extLst>
                <a:ext uri="{FF2B5EF4-FFF2-40B4-BE49-F238E27FC236}">
                  <a16:creationId xmlns:a16="http://schemas.microsoft.com/office/drawing/2014/main" id="{87667AA9-9C62-442B-B502-26B2E3512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3">
              <a:extLst>
                <a:ext uri="{FF2B5EF4-FFF2-40B4-BE49-F238E27FC236}">
                  <a16:creationId xmlns:a16="http://schemas.microsoft.com/office/drawing/2014/main" id="{2F46A350-0E07-4DEB-A3A3-79E0B8D482F5}"/>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7" name="TextBox 16">
            <a:extLst>
              <a:ext uri="{FF2B5EF4-FFF2-40B4-BE49-F238E27FC236}">
                <a16:creationId xmlns:a16="http://schemas.microsoft.com/office/drawing/2014/main" id="{915EF485-E42E-4E48-BBF6-F7613CD46654}"/>
              </a:ext>
            </a:extLst>
          </p:cNvPr>
          <p:cNvSpPr txBox="1"/>
          <p:nvPr/>
        </p:nvSpPr>
        <p:spPr>
          <a:xfrm rot="20868947">
            <a:off x="10061680" y="327852"/>
            <a:ext cx="1566454"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Monday </a:t>
            </a:r>
          </a:p>
          <a:p>
            <a:pPr algn="ctr"/>
            <a:r>
              <a:rPr lang="en-GB" sz="2200" b="1" dirty="0">
                <a:solidFill>
                  <a:schemeClr val="bg1"/>
                </a:solidFill>
                <a:latin typeface="Bradley Hand ITC" panose="03070402050302030203" pitchFamily="66" charset="0"/>
              </a:rPr>
              <a:t>3 December </a:t>
            </a:r>
          </a:p>
        </p:txBody>
      </p:sp>
      <p:grpSp>
        <p:nvGrpSpPr>
          <p:cNvPr id="18" name="Group 17">
            <a:extLst>
              <a:ext uri="{FF2B5EF4-FFF2-40B4-BE49-F238E27FC236}">
                <a16:creationId xmlns:a16="http://schemas.microsoft.com/office/drawing/2014/main" id="{682369E4-3600-4C1C-8851-4985BC4E4E0B}"/>
              </a:ext>
            </a:extLst>
          </p:cNvPr>
          <p:cNvGrpSpPr/>
          <p:nvPr/>
        </p:nvGrpSpPr>
        <p:grpSpPr>
          <a:xfrm>
            <a:off x="10844907" y="4910137"/>
            <a:ext cx="1152525" cy="1063625"/>
            <a:chOff x="10179246" y="5629045"/>
            <a:chExt cx="1152525" cy="1063625"/>
          </a:xfrm>
        </p:grpSpPr>
        <p:sp>
          <p:nvSpPr>
            <p:cNvPr id="19" name="AutoShape 9">
              <a:extLst>
                <a:ext uri="{FF2B5EF4-FFF2-40B4-BE49-F238E27FC236}">
                  <a16:creationId xmlns:a16="http://schemas.microsoft.com/office/drawing/2014/main" id="{C07BBAC6-6724-4A20-8192-263942381378}"/>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 name="AutoShape 11">
              <a:extLst>
                <a:ext uri="{FF2B5EF4-FFF2-40B4-BE49-F238E27FC236}">
                  <a16:creationId xmlns:a16="http://schemas.microsoft.com/office/drawing/2014/main" id="{74C9F65C-A7A8-43B0-918C-C6086F28FA60}"/>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 name="AutoShape 12">
              <a:extLst>
                <a:ext uri="{FF2B5EF4-FFF2-40B4-BE49-F238E27FC236}">
                  <a16:creationId xmlns:a16="http://schemas.microsoft.com/office/drawing/2014/main" id="{4B634B93-FE99-4EE3-8440-67490F3D690A}"/>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6" name="Group 5">
            <a:extLst>
              <a:ext uri="{FF2B5EF4-FFF2-40B4-BE49-F238E27FC236}">
                <a16:creationId xmlns:a16="http://schemas.microsoft.com/office/drawing/2014/main" id="{92AFF419-AE71-4B01-A9C2-1E0BD137A177}"/>
              </a:ext>
            </a:extLst>
          </p:cNvPr>
          <p:cNvGrpSpPr/>
          <p:nvPr/>
        </p:nvGrpSpPr>
        <p:grpSpPr>
          <a:xfrm>
            <a:off x="3793066" y="5036287"/>
            <a:ext cx="5261830" cy="1542113"/>
            <a:chOff x="3662368" y="5047338"/>
            <a:chExt cx="4605868" cy="1542113"/>
          </a:xfrm>
        </p:grpSpPr>
        <p:sp>
          <p:nvSpPr>
            <p:cNvPr id="25" name="Rectangle: Rounded Corners 24">
              <a:extLst>
                <a:ext uri="{FF2B5EF4-FFF2-40B4-BE49-F238E27FC236}">
                  <a16:creationId xmlns:a16="http://schemas.microsoft.com/office/drawing/2014/main" id="{C06B1B92-0CD8-4FD6-BE2E-1CCC8650F5D5}"/>
                </a:ext>
              </a:extLst>
            </p:cNvPr>
            <p:cNvSpPr/>
            <p:nvPr/>
          </p:nvSpPr>
          <p:spPr>
            <a:xfrm>
              <a:off x="3662368" y="5047338"/>
              <a:ext cx="4605868" cy="1413851"/>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8EB1E8D5-3B47-4CE9-AFBB-CD07E0BB33F0}"/>
                </a:ext>
              </a:extLst>
            </p:cNvPr>
            <p:cNvSpPr/>
            <p:nvPr/>
          </p:nvSpPr>
          <p:spPr>
            <a:xfrm>
              <a:off x="3967287" y="5296789"/>
              <a:ext cx="3957065" cy="1292662"/>
            </a:xfrm>
            <a:prstGeom prst="rect">
              <a:avLst/>
            </a:prstGeom>
          </p:spPr>
          <p:txBody>
            <a:bodyPr wrap="square">
              <a:spAutoFit/>
            </a:bodyPr>
            <a:lstStyle/>
            <a:p>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Download our </a:t>
              </a:r>
              <a:r>
                <a:rPr lang="en-GB" sz="2000" b="1" i="1" dirty="0">
                  <a:solidFill>
                    <a:srgbClr val="DD6195"/>
                  </a:solidFill>
                  <a:latin typeface="Verdana" panose="020B0604030504040204" pitchFamily="34" charset="0"/>
                  <a:ea typeface="Verdana" panose="020B0604030504040204" pitchFamily="34" charset="0"/>
                  <a:cs typeface="Verdana" panose="020B0604030504040204" pitchFamily="34" charset="0"/>
                  <a:hlinkClick r:id="rId6"/>
                </a:rPr>
                <a:t>World Gifts</a:t>
              </a: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hlinkClick r:id="rId6"/>
                </a:rPr>
                <a:t> </a:t>
              </a: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resources to set up a nativity </a:t>
              </a:r>
            </a:p>
            <a:p>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scene in class.</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grpSp>
      <p:pic>
        <p:nvPicPr>
          <p:cNvPr id="50" name="Picture 49">
            <a:extLst>
              <a:ext uri="{FF2B5EF4-FFF2-40B4-BE49-F238E27FC236}">
                <a16:creationId xmlns:a16="http://schemas.microsoft.com/office/drawing/2014/main" id="{2C7F059D-E20F-45EA-8874-8C65EC89A3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2596" y="508941"/>
            <a:ext cx="2586807" cy="716915"/>
          </a:xfrm>
          <a:prstGeom prst="rect">
            <a:avLst/>
          </a:prstGeom>
        </p:spPr>
      </p:pic>
      <p:sp>
        <p:nvSpPr>
          <p:cNvPr id="23" name="Rounded Rectangle 5">
            <a:extLst>
              <a:ext uri="{FF2B5EF4-FFF2-40B4-BE49-F238E27FC236}">
                <a16:creationId xmlns:a16="http://schemas.microsoft.com/office/drawing/2014/main" id="{FE2BC962-3D32-4BE2-93C8-38E8DB08428C}"/>
              </a:ext>
            </a:extLst>
          </p:cNvPr>
          <p:cNvSpPr/>
          <p:nvPr/>
        </p:nvSpPr>
        <p:spPr>
          <a:xfrm>
            <a:off x="8105378" y="1739616"/>
            <a:ext cx="3906387" cy="2807675"/>
          </a:xfrm>
          <a:prstGeom prst="roundRect">
            <a:avLst/>
          </a:prstGeom>
          <a:solidFill>
            <a:srgbClr val="D3C3DF"/>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i="1" dirty="0">
              <a:solidFill>
                <a:srgbClr val="6D3C97"/>
              </a:solidFill>
              <a:latin typeface="Verdana" panose="020B0604030504040204" pitchFamily="34" charset="0"/>
              <a:ea typeface="Verdana" panose="020B0604030504040204" pitchFamily="34" charset="0"/>
              <a:cs typeface="Verdana" panose="020B0604030504040204" pitchFamily="34" charset="0"/>
            </a:endParaRPr>
          </a:p>
        </p:txBody>
      </p:sp>
      <p:pic>
        <p:nvPicPr>
          <p:cNvPr id="24" name="Picture 23">
            <a:extLst>
              <a:ext uri="{FF2B5EF4-FFF2-40B4-BE49-F238E27FC236}">
                <a16:creationId xmlns:a16="http://schemas.microsoft.com/office/drawing/2014/main" id="{422DFA1A-82D9-466B-80B5-04BBC73E7A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2817" y="1826686"/>
            <a:ext cx="2907889" cy="2657487"/>
          </a:xfrm>
          <a:prstGeom prst="rect">
            <a:avLst/>
          </a:prstGeom>
        </p:spPr>
      </p:pic>
      <p:sp>
        <p:nvSpPr>
          <p:cNvPr id="29" name="Action Button: Go Home 28">
            <a:hlinkClick r:id="" action="ppaction://hlinkshowjump?jump=firstslide" highlightClick="1"/>
            <a:extLst>
              <a:ext uri="{FF2B5EF4-FFF2-40B4-BE49-F238E27FC236}">
                <a16:creationId xmlns:a16="http://schemas.microsoft.com/office/drawing/2014/main" id="{B9B74E2A-6CD2-4A01-8FE3-D2A22610F538}"/>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770498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ounded Rectangle 5">
            <a:extLst>
              <a:ext uri="{FF2B5EF4-FFF2-40B4-BE49-F238E27FC236}">
                <a16:creationId xmlns:a16="http://schemas.microsoft.com/office/drawing/2014/main" id="{CB5EDA1C-7D0E-49A8-B2C6-A3DD0897A057}"/>
              </a:ext>
            </a:extLst>
          </p:cNvPr>
          <p:cNvSpPr/>
          <p:nvPr/>
        </p:nvSpPr>
        <p:spPr>
          <a:xfrm>
            <a:off x="2844800" y="3827970"/>
            <a:ext cx="7410386" cy="2750630"/>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defRPr/>
            </a:pPr>
            <a: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t>1. Cut a hole in the middle of a paper plate </a:t>
            </a:r>
          </a:p>
          <a:p>
            <a:pPr marL="0" lvl="2">
              <a:defRPr/>
            </a:pPr>
            <a: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t>2. Draw around your hands on green recycled paper and ask others to do the same</a:t>
            </a:r>
            <a:b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br>
            <a: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t>3. Stick the cut-out hands around the outside of the paper plate to make the leaves</a:t>
            </a:r>
            <a:b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br>
            <a: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t>4. Make four candles by rolling paper into tubes (3 purple and 1 pink)</a:t>
            </a:r>
            <a:b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br>
            <a: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t>5. Attach a paper flame to one candle on each </a:t>
            </a:r>
          </a:p>
          <a:p>
            <a:pPr marL="0" lvl="2">
              <a:defRPr/>
            </a:pPr>
            <a:r>
              <a:rPr lang="en-GB" dirty="0">
                <a:solidFill>
                  <a:srgbClr val="6E3C97"/>
                </a:solidFill>
                <a:latin typeface="Verdana" panose="020B0604030504040204" pitchFamily="34" charset="0"/>
                <a:ea typeface="Verdana" panose="020B0604030504040204" pitchFamily="34" charset="0"/>
                <a:cs typeface="Verdana" panose="020B0604030504040204" pitchFamily="34" charset="0"/>
              </a:rPr>
              <a:t>Sunday of Advent</a:t>
            </a:r>
          </a:p>
        </p:txBody>
      </p:sp>
      <p:sp>
        <p:nvSpPr>
          <p:cNvPr id="22" name="Rounded Rectangle 5">
            <a:extLst>
              <a:ext uri="{FF2B5EF4-FFF2-40B4-BE49-F238E27FC236}">
                <a16:creationId xmlns:a16="http://schemas.microsoft.com/office/drawing/2014/main" id="{76EECB3B-FD9B-42CD-B1C5-A87614B0223A}"/>
              </a:ext>
            </a:extLst>
          </p:cNvPr>
          <p:cNvSpPr/>
          <p:nvPr/>
        </p:nvSpPr>
        <p:spPr>
          <a:xfrm>
            <a:off x="442906" y="1707553"/>
            <a:ext cx="9777347" cy="181027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Get crafting this Advent! Why not start by making you own Advent wreath?</a:t>
            </a:r>
          </a:p>
          <a:p>
            <a:endParaRPr lang="en-GB" sz="1050" dirty="0">
              <a:solidFill>
                <a:srgbClr val="6B3B96"/>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6B3B96"/>
                </a:solidFill>
                <a:latin typeface="Verdana" panose="020B0604030504040204" pitchFamily="34" charset="0"/>
                <a:ea typeface="Verdana" panose="020B0604030504040204" pitchFamily="34" charset="0"/>
                <a:cs typeface="Verdana" panose="020B0604030504040204" pitchFamily="34" charset="0"/>
              </a:rPr>
              <a:t>The Advent wreath is a special symbol. </a:t>
            </a:r>
          </a:p>
          <a:p>
            <a:r>
              <a:rPr lang="en-GB" dirty="0">
                <a:solidFill>
                  <a:srgbClr val="6B3B96"/>
                </a:solidFill>
                <a:latin typeface="Verdana" panose="020B0604030504040204" pitchFamily="34" charset="0"/>
                <a:ea typeface="Verdana" panose="020B0604030504040204" pitchFamily="34" charset="0"/>
                <a:cs typeface="Verdana" panose="020B0604030504040204" pitchFamily="34" charset="0"/>
              </a:rPr>
              <a:t>The evergreen leaves mean everlasting life. </a:t>
            </a:r>
          </a:p>
          <a:p>
            <a:r>
              <a:rPr lang="en-GB" dirty="0">
                <a:solidFill>
                  <a:srgbClr val="6B3B96"/>
                </a:solidFill>
                <a:latin typeface="Verdana" panose="020B0604030504040204" pitchFamily="34" charset="0"/>
                <a:ea typeface="Verdana" panose="020B0604030504040204" pitchFamily="34" charset="0"/>
                <a:cs typeface="Verdana" panose="020B0604030504040204" pitchFamily="34" charset="0"/>
              </a:rPr>
              <a:t>The circle of the wreath (with no beginning and no end) reminds us of the eternity of God and the four candles are the four weeks of Advent.</a:t>
            </a: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6">
            <a:extLst>
              <a:ext uri="{FF2B5EF4-FFF2-40B4-BE49-F238E27FC236}">
                <a16:creationId xmlns:a16="http://schemas.microsoft.com/office/drawing/2014/main" id="{B4F22C05-EC0A-4CAD-AA97-E6F586CF5FB9}"/>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0506C5C8-90F6-417F-AA45-878DD0B22FC3}"/>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6D7AF553-6490-4B97-B54B-9E1B0C5C3E60}"/>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83A6A44D-90ED-4CA9-B36E-DF21473C6F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9823281E-1A3F-4793-A0A5-CFDF8A46100D}"/>
              </a:ext>
            </a:extLst>
          </p:cNvPr>
          <p:cNvGrpSpPr/>
          <p:nvPr/>
        </p:nvGrpSpPr>
        <p:grpSpPr>
          <a:xfrm>
            <a:off x="313009" y="441949"/>
            <a:ext cx="1152525" cy="1063625"/>
            <a:chOff x="313009" y="441949"/>
            <a:chExt cx="1152525" cy="1063625"/>
          </a:xfrm>
        </p:grpSpPr>
        <p:sp>
          <p:nvSpPr>
            <p:cNvPr id="10" name="AutoShape 9">
              <a:extLst>
                <a:ext uri="{FF2B5EF4-FFF2-40B4-BE49-F238E27FC236}">
                  <a16:creationId xmlns:a16="http://schemas.microsoft.com/office/drawing/2014/main" id="{3E1564B8-6A44-4A78-87A3-1B3F5EEE1395}"/>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1" name="AutoShape 11">
              <a:extLst>
                <a:ext uri="{FF2B5EF4-FFF2-40B4-BE49-F238E27FC236}">
                  <a16:creationId xmlns:a16="http://schemas.microsoft.com/office/drawing/2014/main" id="{3EB69392-5F56-4FBA-A111-E46ED6CA4571}"/>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2" name="AutoShape 12">
              <a:extLst>
                <a:ext uri="{FF2B5EF4-FFF2-40B4-BE49-F238E27FC236}">
                  <a16:creationId xmlns:a16="http://schemas.microsoft.com/office/drawing/2014/main" id="{787EF08E-7DB6-4D53-A78F-8F22E24D671A}"/>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3" name="Picture 12">
            <a:extLst>
              <a:ext uri="{FF2B5EF4-FFF2-40B4-BE49-F238E27FC236}">
                <a16:creationId xmlns:a16="http://schemas.microsoft.com/office/drawing/2014/main" id="{5FEBE47B-F013-428A-B7BB-A51EF7209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4" name="Group 41">
            <a:extLst>
              <a:ext uri="{FF2B5EF4-FFF2-40B4-BE49-F238E27FC236}">
                <a16:creationId xmlns:a16="http://schemas.microsoft.com/office/drawing/2014/main" id="{9F2090DD-26AD-4211-BC05-3B37D854967D}"/>
              </a:ext>
            </a:extLst>
          </p:cNvPr>
          <p:cNvGrpSpPr>
            <a:grpSpLocks/>
          </p:cNvGrpSpPr>
          <p:nvPr/>
        </p:nvGrpSpPr>
        <p:grpSpPr bwMode="auto">
          <a:xfrm rot="263083">
            <a:off x="7313613" y="-792163"/>
            <a:ext cx="5410201" cy="2339976"/>
            <a:chOff x="2212" y="280"/>
            <a:chExt cx="3408" cy="1474"/>
          </a:xfrm>
        </p:grpSpPr>
        <p:pic>
          <p:nvPicPr>
            <p:cNvPr id="15" name="Picture 42" descr="SDC13348 copy">
              <a:extLst>
                <a:ext uri="{FF2B5EF4-FFF2-40B4-BE49-F238E27FC236}">
                  <a16:creationId xmlns:a16="http://schemas.microsoft.com/office/drawing/2014/main" id="{199B4917-42F1-4928-8998-E05CE4681F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3">
              <a:extLst>
                <a:ext uri="{FF2B5EF4-FFF2-40B4-BE49-F238E27FC236}">
                  <a16:creationId xmlns:a16="http://schemas.microsoft.com/office/drawing/2014/main" id="{9336A473-5618-443D-90C6-BBBC55C48679}"/>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7" name="TextBox 16">
            <a:extLst>
              <a:ext uri="{FF2B5EF4-FFF2-40B4-BE49-F238E27FC236}">
                <a16:creationId xmlns:a16="http://schemas.microsoft.com/office/drawing/2014/main" id="{CC0B4230-C14A-4424-AC5B-FD40310983E1}"/>
              </a:ext>
            </a:extLst>
          </p:cNvPr>
          <p:cNvSpPr txBox="1"/>
          <p:nvPr/>
        </p:nvSpPr>
        <p:spPr>
          <a:xfrm rot="20868947">
            <a:off x="10052863" y="327852"/>
            <a:ext cx="1584088"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Tuesday</a:t>
            </a:r>
          </a:p>
          <a:p>
            <a:pPr algn="ctr"/>
            <a:r>
              <a:rPr lang="en-GB" sz="2200" b="1" dirty="0">
                <a:solidFill>
                  <a:schemeClr val="bg1"/>
                </a:solidFill>
                <a:latin typeface="Bradley Hand ITC" panose="03070402050302030203" pitchFamily="66" charset="0"/>
              </a:rPr>
              <a:t>4 December </a:t>
            </a:r>
          </a:p>
        </p:txBody>
      </p:sp>
      <p:grpSp>
        <p:nvGrpSpPr>
          <p:cNvPr id="18" name="Group 17">
            <a:extLst>
              <a:ext uri="{FF2B5EF4-FFF2-40B4-BE49-F238E27FC236}">
                <a16:creationId xmlns:a16="http://schemas.microsoft.com/office/drawing/2014/main" id="{391419E2-FA8D-4D45-88DE-82F5911A8506}"/>
              </a:ext>
            </a:extLst>
          </p:cNvPr>
          <p:cNvGrpSpPr/>
          <p:nvPr/>
        </p:nvGrpSpPr>
        <p:grpSpPr>
          <a:xfrm>
            <a:off x="10844907" y="4910137"/>
            <a:ext cx="1152525" cy="1063625"/>
            <a:chOff x="10179246" y="5629045"/>
            <a:chExt cx="1152525" cy="1063625"/>
          </a:xfrm>
        </p:grpSpPr>
        <p:sp>
          <p:nvSpPr>
            <p:cNvPr id="19" name="AutoShape 9">
              <a:extLst>
                <a:ext uri="{FF2B5EF4-FFF2-40B4-BE49-F238E27FC236}">
                  <a16:creationId xmlns:a16="http://schemas.microsoft.com/office/drawing/2014/main" id="{D0744956-85AC-4B15-8792-40F45F192773}"/>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 name="AutoShape 11">
              <a:extLst>
                <a:ext uri="{FF2B5EF4-FFF2-40B4-BE49-F238E27FC236}">
                  <a16:creationId xmlns:a16="http://schemas.microsoft.com/office/drawing/2014/main" id="{79002FA5-3699-4C8E-9D61-A68230DF7BEA}"/>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 name="AutoShape 12">
              <a:extLst>
                <a:ext uri="{FF2B5EF4-FFF2-40B4-BE49-F238E27FC236}">
                  <a16:creationId xmlns:a16="http://schemas.microsoft.com/office/drawing/2014/main" id="{68E850DD-D226-4422-ABC3-A71718613177}"/>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3" name="Title 1">
            <a:extLst>
              <a:ext uri="{FF2B5EF4-FFF2-40B4-BE49-F238E27FC236}">
                <a16:creationId xmlns:a16="http://schemas.microsoft.com/office/drawing/2014/main" id="{19351723-AAAE-4CCC-B411-CF4A7328C073}"/>
              </a:ext>
            </a:extLst>
          </p:cNvPr>
          <p:cNvSpPr txBox="1">
            <a:spLocks/>
          </p:cNvSpPr>
          <p:nvPr/>
        </p:nvSpPr>
        <p:spPr>
          <a:xfrm>
            <a:off x="609600" y="424091"/>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Make your own Advent wreath</a:t>
            </a:r>
            <a:endParaRPr lang="en-GB" altLang="en-US" sz="3600" dirty="0"/>
          </a:p>
        </p:txBody>
      </p:sp>
      <p:sp>
        <p:nvSpPr>
          <p:cNvPr id="52" name="Action Button: Go Home 51">
            <a:hlinkClick r:id="" action="ppaction://hlinkshowjump?jump=firstslide" highlightClick="1"/>
            <a:extLst>
              <a:ext uri="{FF2B5EF4-FFF2-40B4-BE49-F238E27FC236}">
                <a16:creationId xmlns:a16="http://schemas.microsoft.com/office/drawing/2014/main" id="{FD801502-961F-495B-B2A9-BFD5640BFBAE}"/>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nvGrpSpPr>
          <p:cNvPr id="54" name="Group 53">
            <a:extLst>
              <a:ext uri="{FF2B5EF4-FFF2-40B4-BE49-F238E27FC236}">
                <a16:creationId xmlns:a16="http://schemas.microsoft.com/office/drawing/2014/main" id="{C129C56D-C7FD-4297-8A4F-DB402C9FC525}"/>
              </a:ext>
            </a:extLst>
          </p:cNvPr>
          <p:cNvGrpSpPr/>
          <p:nvPr/>
        </p:nvGrpSpPr>
        <p:grpSpPr>
          <a:xfrm>
            <a:off x="169588" y="3826406"/>
            <a:ext cx="2916512" cy="821410"/>
            <a:chOff x="258488" y="3623206"/>
            <a:chExt cx="5901659" cy="500236"/>
          </a:xfrm>
        </p:grpSpPr>
        <p:sp>
          <p:nvSpPr>
            <p:cNvPr id="24" name="Rectangle: Rounded Corners 23">
              <a:extLst>
                <a:ext uri="{FF2B5EF4-FFF2-40B4-BE49-F238E27FC236}">
                  <a16:creationId xmlns:a16="http://schemas.microsoft.com/office/drawing/2014/main" id="{79164CF6-7B1C-4D55-82D9-95F59282015C}"/>
                </a:ext>
              </a:extLst>
            </p:cNvPr>
            <p:cNvSpPr/>
            <p:nvPr/>
          </p:nvSpPr>
          <p:spPr>
            <a:xfrm>
              <a:off x="258488" y="3623206"/>
              <a:ext cx="5418412" cy="500236"/>
            </a:xfrm>
            <a:prstGeom prst="roundRect">
              <a:avLst/>
            </a:prstGeom>
            <a:solidFill>
              <a:srgbClr val="D0C1DD"/>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48CF599-51F0-4B42-A0D5-D232117EC879}"/>
                </a:ext>
              </a:extLst>
            </p:cNvPr>
            <p:cNvSpPr/>
            <p:nvPr/>
          </p:nvSpPr>
          <p:spPr>
            <a:xfrm>
              <a:off x="258488" y="3648606"/>
              <a:ext cx="5901659" cy="431100"/>
            </a:xfrm>
            <a:prstGeom prst="rect">
              <a:avLst/>
            </a:prstGeom>
          </p:spPr>
          <p:txBody>
            <a:bodyPr wrap="square">
              <a:spAutoFit/>
            </a:bodyPr>
            <a:lstStyle/>
            <a:p>
              <a:pPr marL="0" lvl="2">
                <a:defRPr/>
              </a:pP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Draw or make an Advent wreath:</a:t>
              </a:r>
            </a:p>
          </p:txBody>
        </p:sp>
      </p:grpSp>
      <p:sp>
        <p:nvSpPr>
          <p:cNvPr id="53" name="Rectangle: Rounded Corners 52">
            <a:extLst>
              <a:ext uri="{FF2B5EF4-FFF2-40B4-BE49-F238E27FC236}">
                <a16:creationId xmlns:a16="http://schemas.microsoft.com/office/drawing/2014/main" id="{2E2896FA-A2C6-40DD-9A10-7744E172346A}"/>
              </a:ext>
            </a:extLst>
          </p:cNvPr>
          <p:cNvSpPr/>
          <p:nvPr/>
        </p:nvSpPr>
        <p:spPr>
          <a:xfrm>
            <a:off x="9663647" y="2297168"/>
            <a:ext cx="2276475" cy="2216316"/>
          </a:xfrm>
          <a:prstGeom prst="roundRect">
            <a:avLst/>
          </a:prstGeom>
          <a:blipFill>
            <a:blip r:embed="rId6"/>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4363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FE773396-C788-4E4F-9E3E-ADBF26F3B43B}"/>
              </a:ext>
            </a:extLst>
          </p:cNvPr>
          <p:cNvSpPr/>
          <p:nvPr/>
        </p:nvSpPr>
        <p:spPr>
          <a:xfrm>
            <a:off x="2773956" y="4689107"/>
            <a:ext cx="7455894" cy="2006984"/>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5">
            <a:extLst>
              <a:ext uri="{FF2B5EF4-FFF2-40B4-BE49-F238E27FC236}">
                <a16:creationId xmlns:a16="http://schemas.microsoft.com/office/drawing/2014/main" id="{DC95D16A-CA54-4043-AEDC-E6ED5B69FB32}"/>
              </a:ext>
            </a:extLst>
          </p:cNvPr>
          <p:cNvSpPr/>
          <p:nvPr/>
        </p:nvSpPr>
        <p:spPr>
          <a:xfrm>
            <a:off x="4295871" y="1665620"/>
            <a:ext cx="7697850" cy="2495158"/>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dirty="0" err="1">
                <a:solidFill>
                  <a:srgbClr val="6B3895"/>
                </a:solidFill>
                <a:latin typeface="Verdana" panose="020B0604030504040204" pitchFamily="34" charset="0"/>
                <a:ea typeface="Verdana" panose="020B0604030504040204" pitchFamily="34" charset="0"/>
                <a:cs typeface="Verdana" panose="020B0604030504040204" pitchFamily="34" charset="0"/>
              </a:rPr>
              <a:t>Kushi</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lives in </a:t>
            </a:r>
            <a:r>
              <a:rPr lang="en-GB" dirty="0" err="1">
                <a:solidFill>
                  <a:srgbClr val="6B3895"/>
                </a:solidFill>
                <a:latin typeface="Verdana" panose="020B0604030504040204" pitchFamily="34" charset="0"/>
                <a:ea typeface="Verdana" panose="020B0604030504040204" pitchFamily="34" charset="0"/>
                <a:cs typeface="Verdana" panose="020B0604030504040204" pitchFamily="34" charset="0"/>
              </a:rPr>
              <a:t>Marsabit</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in Kenya. The animals she relied on to feed her family died in a huge drought. Now she has nothing.</a:t>
            </a:r>
          </a:p>
          <a:p>
            <a:endParaRPr lang="en-GB"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She has only a basic shelter and has to travel a long way to get food. She receives food vouchers to help her survive, but life continues to be a struggle. </a:t>
            </a:r>
          </a:p>
          <a:p>
            <a:endParaRPr lang="en-GB"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Soon the emergency help will run out.</a:t>
            </a:r>
          </a:p>
        </p:txBody>
      </p:sp>
      <p:grpSp>
        <p:nvGrpSpPr>
          <p:cNvPr id="2" name="Group 6">
            <a:extLst>
              <a:ext uri="{FF2B5EF4-FFF2-40B4-BE49-F238E27FC236}">
                <a16:creationId xmlns:a16="http://schemas.microsoft.com/office/drawing/2014/main" id="{471910AC-2416-4980-A274-CCC3DDE4D3D3}"/>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B3F5A321-2F1B-4A76-84D9-F08362A994E3}"/>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D361EA32-E855-4281-8435-EEF45E368ABE}"/>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4D7CC2BF-0A3A-4AD1-BB73-EDBA576719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BDF74850-0C56-4434-A1E1-4F8B15AAB6A4}"/>
              </a:ext>
            </a:extLst>
          </p:cNvPr>
          <p:cNvGrpSpPr/>
          <p:nvPr/>
        </p:nvGrpSpPr>
        <p:grpSpPr>
          <a:xfrm>
            <a:off x="313009" y="441949"/>
            <a:ext cx="1152525" cy="1063625"/>
            <a:chOff x="313009" y="441949"/>
            <a:chExt cx="1152525" cy="1063625"/>
          </a:xfrm>
        </p:grpSpPr>
        <p:sp>
          <p:nvSpPr>
            <p:cNvPr id="10" name="AutoShape 9">
              <a:extLst>
                <a:ext uri="{FF2B5EF4-FFF2-40B4-BE49-F238E27FC236}">
                  <a16:creationId xmlns:a16="http://schemas.microsoft.com/office/drawing/2014/main" id="{E2935E4E-A600-43F0-BBF1-C7EBF94B5071}"/>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1" name="AutoShape 11">
              <a:extLst>
                <a:ext uri="{FF2B5EF4-FFF2-40B4-BE49-F238E27FC236}">
                  <a16:creationId xmlns:a16="http://schemas.microsoft.com/office/drawing/2014/main" id="{76CE9D16-7724-4B2A-A2E2-25C8FD28A71D}"/>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2" name="AutoShape 12">
              <a:extLst>
                <a:ext uri="{FF2B5EF4-FFF2-40B4-BE49-F238E27FC236}">
                  <a16:creationId xmlns:a16="http://schemas.microsoft.com/office/drawing/2014/main" id="{E1DB0BD1-AE31-488A-A547-A179E9A1B2CB}"/>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3" name="Picture 12">
            <a:extLst>
              <a:ext uri="{FF2B5EF4-FFF2-40B4-BE49-F238E27FC236}">
                <a16:creationId xmlns:a16="http://schemas.microsoft.com/office/drawing/2014/main" id="{246773C1-B424-4972-8AC3-1AC0731620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4" name="Group 41">
            <a:extLst>
              <a:ext uri="{FF2B5EF4-FFF2-40B4-BE49-F238E27FC236}">
                <a16:creationId xmlns:a16="http://schemas.microsoft.com/office/drawing/2014/main" id="{DAA58925-EF78-49A4-8D30-C4F5D3E64100}"/>
              </a:ext>
            </a:extLst>
          </p:cNvPr>
          <p:cNvGrpSpPr>
            <a:grpSpLocks/>
          </p:cNvGrpSpPr>
          <p:nvPr/>
        </p:nvGrpSpPr>
        <p:grpSpPr bwMode="auto">
          <a:xfrm rot="263083">
            <a:off x="7313613" y="-792163"/>
            <a:ext cx="5410201" cy="2339976"/>
            <a:chOff x="2212" y="280"/>
            <a:chExt cx="3408" cy="1474"/>
          </a:xfrm>
        </p:grpSpPr>
        <p:pic>
          <p:nvPicPr>
            <p:cNvPr id="15" name="Picture 42" descr="SDC13348 copy">
              <a:extLst>
                <a:ext uri="{FF2B5EF4-FFF2-40B4-BE49-F238E27FC236}">
                  <a16:creationId xmlns:a16="http://schemas.microsoft.com/office/drawing/2014/main" id="{DA376FBB-CCE4-4D41-8CE2-12F96693AD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3">
              <a:extLst>
                <a:ext uri="{FF2B5EF4-FFF2-40B4-BE49-F238E27FC236}">
                  <a16:creationId xmlns:a16="http://schemas.microsoft.com/office/drawing/2014/main" id="{A0336143-2469-4EBB-AC77-FA130498B328}"/>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7" name="TextBox 16">
            <a:extLst>
              <a:ext uri="{FF2B5EF4-FFF2-40B4-BE49-F238E27FC236}">
                <a16:creationId xmlns:a16="http://schemas.microsoft.com/office/drawing/2014/main" id="{D3E79CD9-164A-43D0-BD66-16803889EDAE}"/>
              </a:ext>
            </a:extLst>
          </p:cNvPr>
          <p:cNvSpPr txBox="1"/>
          <p:nvPr/>
        </p:nvSpPr>
        <p:spPr>
          <a:xfrm rot="20868947">
            <a:off x="10017597" y="327852"/>
            <a:ext cx="1654620"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Wednesday </a:t>
            </a:r>
          </a:p>
          <a:p>
            <a:pPr algn="ctr"/>
            <a:r>
              <a:rPr lang="en-GB" sz="2200" b="1" dirty="0">
                <a:solidFill>
                  <a:schemeClr val="bg1"/>
                </a:solidFill>
                <a:latin typeface="Bradley Hand ITC" panose="03070402050302030203" pitchFamily="66" charset="0"/>
              </a:rPr>
              <a:t>5 December </a:t>
            </a:r>
          </a:p>
        </p:txBody>
      </p:sp>
      <p:grpSp>
        <p:nvGrpSpPr>
          <p:cNvPr id="18" name="Group 17">
            <a:extLst>
              <a:ext uri="{FF2B5EF4-FFF2-40B4-BE49-F238E27FC236}">
                <a16:creationId xmlns:a16="http://schemas.microsoft.com/office/drawing/2014/main" id="{49A44B0B-1AD9-477F-A292-E11644977679}"/>
              </a:ext>
            </a:extLst>
          </p:cNvPr>
          <p:cNvGrpSpPr/>
          <p:nvPr/>
        </p:nvGrpSpPr>
        <p:grpSpPr>
          <a:xfrm>
            <a:off x="10844907" y="4910137"/>
            <a:ext cx="1152525" cy="1063625"/>
            <a:chOff x="10179246" y="5629045"/>
            <a:chExt cx="1152525" cy="1063625"/>
          </a:xfrm>
        </p:grpSpPr>
        <p:sp>
          <p:nvSpPr>
            <p:cNvPr id="19" name="AutoShape 9">
              <a:extLst>
                <a:ext uri="{FF2B5EF4-FFF2-40B4-BE49-F238E27FC236}">
                  <a16:creationId xmlns:a16="http://schemas.microsoft.com/office/drawing/2014/main" id="{173C9026-AA4E-4092-BC94-6F7AE630412C}"/>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 name="AutoShape 11">
              <a:extLst>
                <a:ext uri="{FF2B5EF4-FFF2-40B4-BE49-F238E27FC236}">
                  <a16:creationId xmlns:a16="http://schemas.microsoft.com/office/drawing/2014/main" id="{A6B18AD8-F842-4F09-851E-03F1EDC56992}"/>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 name="AutoShape 12">
              <a:extLst>
                <a:ext uri="{FF2B5EF4-FFF2-40B4-BE49-F238E27FC236}">
                  <a16:creationId xmlns:a16="http://schemas.microsoft.com/office/drawing/2014/main" id="{82AE02DA-EC85-4C65-9190-8C8FD0A529F2}"/>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4" name="TextBox 23">
            <a:extLst>
              <a:ext uri="{FF2B5EF4-FFF2-40B4-BE49-F238E27FC236}">
                <a16:creationId xmlns:a16="http://schemas.microsoft.com/office/drawing/2014/main" id="{0C42AAC4-9036-45BE-9AE5-426C0E4858E9}"/>
              </a:ext>
            </a:extLst>
          </p:cNvPr>
          <p:cNvSpPr txBox="1"/>
          <p:nvPr/>
        </p:nvSpPr>
        <p:spPr>
          <a:xfrm>
            <a:off x="144880" y="-771056"/>
            <a:ext cx="1184856" cy="369332"/>
          </a:xfrm>
          <a:prstGeom prst="rect">
            <a:avLst/>
          </a:prstGeom>
          <a:noFill/>
        </p:spPr>
        <p:txBody>
          <a:bodyPr wrap="square" rtlCol="0">
            <a:spAutoFit/>
          </a:bodyPr>
          <a:lstStyle/>
          <a:p>
            <a:endParaRPr lang="en-GB" dirty="0"/>
          </a:p>
        </p:txBody>
      </p:sp>
      <p:sp>
        <p:nvSpPr>
          <p:cNvPr id="25" name="Title 1">
            <a:extLst>
              <a:ext uri="{FF2B5EF4-FFF2-40B4-BE49-F238E27FC236}">
                <a16:creationId xmlns:a16="http://schemas.microsoft.com/office/drawing/2014/main" id="{470F379A-FA6E-43C5-B7D9-EFD7D234BA17}"/>
              </a:ext>
            </a:extLst>
          </p:cNvPr>
          <p:cNvSpPr txBox="1">
            <a:spLocks/>
          </p:cNvSpPr>
          <p:nvPr/>
        </p:nvSpPr>
        <p:spPr>
          <a:xfrm>
            <a:off x="609600" y="401840"/>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err="1">
                <a:solidFill>
                  <a:schemeClr val="bg1"/>
                </a:solidFill>
                <a:latin typeface="Verdana" panose="020B0604030504040204" pitchFamily="34" charset="0"/>
                <a:ea typeface="Verdana" panose="020B0604030504040204" pitchFamily="34" charset="0"/>
                <a:cs typeface="Verdana" panose="020B0604030504040204" pitchFamily="34" charset="0"/>
              </a:rPr>
              <a:t>Kushi’s</a:t>
            </a: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 Story</a:t>
            </a:r>
            <a:endParaRPr lang="en-GB" altLang="en-US" sz="3600" dirty="0"/>
          </a:p>
        </p:txBody>
      </p:sp>
      <p:sp>
        <p:nvSpPr>
          <p:cNvPr id="23" name="Rectangle 22">
            <a:extLst>
              <a:ext uri="{FF2B5EF4-FFF2-40B4-BE49-F238E27FC236}">
                <a16:creationId xmlns:a16="http://schemas.microsoft.com/office/drawing/2014/main" id="{0895EFF6-E8A8-4078-9109-A63266B4C73A}"/>
              </a:ext>
            </a:extLst>
          </p:cNvPr>
          <p:cNvSpPr/>
          <p:nvPr/>
        </p:nvSpPr>
        <p:spPr>
          <a:xfrm>
            <a:off x="2758070" y="4830824"/>
            <a:ext cx="7583111" cy="1723549"/>
          </a:xfrm>
          <a:prstGeom prst="rect">
            <a:avLst/>
          </a:prstGeom>
        </p:spPr>
        <p:txBody>
          <a:bodyPr wrap="square">
            <a:spAutoFit/>
          </a:bodyPr>
          <a:lstStyle/>
          <a:p>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Let us pray together for </a:t>
            </a:r>
            <a:r>
              <a:rPr lang="en-GB" dirty="0" err="1">
                <a:solidFill>
                  <a:srgbClr val="DD6195"/>
                </a:solidFill>
                <a:latin typeface="Verdana" panose="020B0604030504040204" pitchFamily="34" charset="0"/>
                <a:ea typeface="Verdana" panose="020B0604030504040204" pitchFamily="34" charset="0"/>
                <a:cs typeface="Verdana" panose="020B0604030504040204" pitchFamily="34" charset="0"/>
              </a:rPr>
              <a:t>Kushi</a:t>
            </a:r>
            <a:r>
              <a:rPr lang="en-GB" dirty="0">
                <a:solidFill>
                  <a:srgbClr val="DD6195"/>
                </a:solidFill>
                <a:latin typeface="Verdana" panose="020B0604030504040204" pitchFamily="34" charset="0"/>
                <a:ea typeface="Verdana" panose="020B0604030504040204" pitchFamily="34" charset="0"/>
                <a:cs typeface="Verdana" panose="020B0604030504040204" pitchFamily="34" charset="0"/>
              </a:rPr>
              <a:t>, her family and all those in need.</a:t>
            </a:r>
          </a:p>
          <a:p>
            <a:endParaRPr lang="en-GB" sz="800" dirty="0">
              <a:solidFill>
                <a:srgbClr val="DD6195"/>
              </a:solidFill>
              <a:latin typeface="Verdana" panose="020B0604030504040204" pitchFamily="34" charset="0"/>
              <a:ea typeface="Verdana" panose="020B0604030504040204" pitchFamily="34" charset="0"/>
              <a:cs typeface="Verdana" panose="020B0604030504040204" pitchFamily="34" charset="0"/>
            </a:endParaRPr>
          </a:p>
          <a:p>
            <a:pPr algn="ctr"/>
            <a:r>
              <a:rPr lang="en-GB" i="1" dirty="0">
                <a:solidFill>
                  <a:srgbClr val="DD6195"/>
                </a:solidFill>
                <a:latin typeface="Verdana" panose="020B0604030504040204" pitchFamily="34" charset="0"/>
                <a:ea typeface="Verdana" panose="020B0604030504040204" pitchFamily="34" charset="0"/>
                <a:cs typeface="Verdana" panose="020B0604030504040204" pitchFamily="34" charset="0"/>
              </a:rPr>
              <a:t>Loving Father, all your children are precious to you. </a:t>
            </a:r>
          </a:p>
          <a:p>
            <a:pPr algn="ctr"/>
            <a:r>
              <a:rPr lang="en-GB" i="1" dirty="0">
                <a:solidFill>
                  <a:srgbClr val="DD6195"/>
                </a:solidFill>
                <a:latin typeface="Verdana" panose="020B0604030504040204" pitchFamily="34" charset="0"/>
                <a:ea typeface="Verdana" panose="020B0604030504040204" pitchFamily="34" charset="0"/>
                <a:cs typeface="Verdana" panose="020B0604030504040204" pitchFamily="34" charset="0"/>
              </a:rPr>
              <a:t>May we work together in shared respect, </a:t>
            </a:r>
          </a:p>
          <a:p>
            <a:pPr algn="ctr"/>
            <a:r>
              <a:rPr lang="en-GB" i="1" dirty="0">
                <a:solidFill>
                  <a:srgbClr val="DD6195"/>
                </a:solidFill>
                <a:latin typeface="Verdana" panose="020B0604030504040204" pitchFamily="34" charset="0"/>
                <a:ea typeface="Verdana" panose="020B0604030504040204" pitchFamily="34" charset="0"/>
                <a:cs typeface="Verdana" panose="020B0604030504040204" pitchFamily="34" charset="0"/>
              </a:rPr>
              <a:t>so that all may come to the fullness of life you have promised. </a:t>
            </a:r>
          </a:p>
          <a:p>
            <a:pPr algn="ctr"/>
            <a:endParaRPr lang="en-GB" sz="800" i="1" dirty="0">
              <a:solidFill>
                <a:srgbClr val="DD6195"/>
              </a:solidFill>
              <a:latin typeface="Verdana" panose="020B0604030504040204" pitchFamily="34" charset="0"/>
              <a:ea typeface="Verdana" panose="020B0604030504040204" pitchFamily="34" charset="0"/>
              <a:cs typeface="Verdana" panose="020B0604030504040204" pitchFamily="34" charset="0"/>
            </a:endParaRPr>
          </a:p>
          <a:p>
            <a:pPr algn="ctr"/>
            <a:r>
              <a:rPr lang="en-GB" i="1" dirty="0">
                <a:solidFill>
                  <a:srgbClr val="DD6195"/>
                </a:solidFill>
                <a:latin typeface="Verdana" panose="020B0604030504040204" pitchFamily="34" charset="0"/>
                <a:ea typeface="Verdana" panose="020B0604030504040204" pitchFamily="34" charset="0"/>
                <a:cs typeface="Verdana" panose="020B0604030504040204" pitchFamily="34" charset="0"/>
              </a:rPr>
              <a:t>Amen.</a:t>
            </a:r>
            <a:endParaRPr lang="en-GB" b="1" i="1" dirty="0">
              <a:solidFill>
                <a:srgbClr val="DD6195"/>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Action Button: Go Home 29">
            <a:hlinkClick r:id="" action="ppaction://hlinkshowjump?jump=firstslide" highlightClick="1"/>
            <a:extLst>
              <a:ext uri="{FF2B5EF4-FFF2-40B4-BE49-F238E27FC236}">
                <a16:creationId xmlns:a16="http://schemas.microsoft.com/office/drawing/2014/main" id="{F17103E9-B2FB-403E-91FA-0014FAD89DB6}"/>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257D077-02A3-4028-A0B0-15C4957A40BE}"/>
              </a:ext>
            </a:extLst>
          </p:cNvPr>
          <p:cNvSpPr/>
          <p:nvPr/>
        </p:nvSpPr>
        <p:spPr>
          <a:xfrm>
            <a:off x="198279" y="1689209"/>
            <a:ext cx="3865112" cy="2786210"/>
          </a:xfrm>
          <a:prstGeom prst="roundRect">
            <a:avLst/>
          </a:prstGeom>
          <a:blipFill>
            <a:blip r:embed="rId6"/>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10884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ounded Rectangle 5">
            <a:extLst>
              <a:ext uri="{FF2B5EF4-FFF2-40B4-BE49-F238E27FC236}">
                <a16:creationId xmlns:a16="http://schemas.microsoft.com/office/drawing/2014/main" id="{DD1066C6-C51E-4B5D-901F-A5A11E6EB8CE}"/>
              </a:ext>
            </a:extLst>
          </p:cNvPr>
          <p:cNvSpPr/>
          <p:nvPr/>
        </p:nvSpPr>
        <p:spPr>
          <a:xfrm>
            <a:off x="410895" y="1699082"/>
            <a:ext cx="4397231" cy="2801247"/>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We all like giving and receiving presents at Christmas, but have you ever given a gift which has changed someone’s life? </a:t>
            </a:r>
          </a:p>
          <a:p>
            <a:pPr>
              <a:defRPr/>
            </a:pPr>
            <a:endParaRPr lang="en-GB"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pPr>
              <a:defRPr/>
            </a:pP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CAFOD’s World Gifts</a:t>
            </a:r>
            <a:r>
              <a:rPr lang="en-GB" b="1" i="1" dirty="0">
                <a:solidFill>
                  <a:srgbClr val="6B3895"/>
                </a:solidFill>
                <a:latin typeface="Verdana" panose="020B0604030504040204" pitchFamily="34" charset="0"/>
                <a:ea typeface="Verdana" panose="020B0604030504040204" pitchFamily="34" charset="0"/>
                <a:cs typeface="Verdana" panose="020B0604030504040204" pitchFamily="34" charset="0"/>
              </a:rPr>
              <a:t> </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are needed to continue to help the lives of people around the world.</a:t>
            </a:r>
          </a:p>
        </p:txBody>
      </p:sp>
      <p:grpSp>
        <p:nvGrpSpPr>
          <p:cNvPr id="2" name="Group 6">
            <a:extLst>
              <a:ext uri="{FF2B5EF4-FFF2-40B4-BE49-F238E27FC236}">
                <a16:creationId xmlns:a16="http://schemas.microsoft.com/office/drawing/2014/main" id="{C60AA650-1992-4364-9E69-9739DCE9688F}"/>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4393C3B8-88F3-4CAA-99CB-15625F023347}"/>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FFD1458B-7FC7-45E7-9EBF-F3F59D61F85C}"/>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5BED44AC-684D-43E9-8BA7-F977C0C2DF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90834644-D9E2-424C-B99F-94AC83222D0B}"/>
              </a:ext>
            </a:extLst>
          </p:cNvPr>
          <p:cNvGrpSpPr/>
          <p:nvPr/>
        </p:nvGrpSpPr>
        <p:grpSpPr>
          <a:xfrm>
            <a:off x="313009" y="441949"/>
            <a:ext cx="1152525" cy="1063625"/>
            <a:chOff x="313009" y="441949"/>
            <a:chExt cx="1152525" cy="1063625"/>
          </a:xfrm>
        </p:grpSpPr>
        <p:sp>
          <p:nvSpPr>
            <p:cNvPr id="10" name="AutoShape 9">
              <a:extLst>
                <a:ext uri="{FF2B5EF4-FFF2-40B4-BE49-F238E27FC236}">
                  <a16:creationId xmlns:a16="http://schemas.microsoft.com/office/drawing/2014/main" id="{2E17A9B9-E262-4555-AB5F-0DF5EFE6A007}"/>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1" name="AutoShape 11">
              <a:extLst>
                <a:ext uri="{FF2B5EF4-FFF2-40B4-BE49-F238E27FC236}">
                  <a16:creationId xmlns:a16="http://schemas.microsoft.com/office/drawing/2014/main" id="{F39B6CFF-82D2-42A2-A08A-526BF115F628}"/>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2" name="AutoShape 12">
              <a:extLst>
                <a:ext uri="{FF2B5EF4-FFF2-40B4-BE49-F238E27FC236}">
                  <a16:creationId xmlns:a16="http://schemas.microsoft.com/office/drawing/2014/main" id="{C6ADD452-24E6-4E7D-90BB-E78D56491909}"/>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3" name="Picture 12">
            <a:extLst>
              <a:ext uri="{FF2B5EF4-FFF2-40B4-BE49-F238E27FC236}">
                <a16:creationId xmlns:a16="http://schemas.microsoft.com/office/drawing/2014/main" id="{875A7073-0531-4527-B081-5B0307113A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4" name="Group 41">
            <a:extLst>
              <a:ext uri="{FF2B5EF4-FFF2-40B4-BE49-F238E27FC236}">
                <a16:creationId xmlns:a16="http://schemas.microsoft.com/office/drawing/2014/main" id="{55D48167-8A43-485B-A064-8D03767A4C05}"/>
              </a:ext>
            </a:extLst>
          </p:cNvPr>
          <p:cNvGrpSpPr>
            <a:grpSpLocks/>
          </p:cNvGrpSpPr>
          <p:nvPr/>
        </p:nvGrpSpPr>
        <p:grpSpPr bwMode="auto">
          <a:xfrm rot="263083">
            <a:off x="7313613" y="-792163"/>
            <a:ext cx="5410201" cy="2339976"/>
            <a:chOff x="2212" y="280"/>
            <a:chExt cx="3408" cy="1474"/>
          </a:xfrm>
        </p:grpSpPr>
        <p:pic>
          <p:nvPicPr>
            <p:cNvPr id="15" name="Picture 42" descr="SDC13348 copy">
              <a:extLst>
                <a:ext uri="{FF2B5EF4-FFF2-40B4-BE49-F238E27FC236}">
                  <a16:creationId xmlns:a16="http://schemas.microsoft.com/office/drawing/2014/main" id="{2D07E4BB-48E3-4161-87D9-B919EA4F02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3">
              <a:extLst>
                <a:ext uri="{FF2B5EF4-FFF2-40B4-BE49-F238E27FC236}">
                  <a16:creationId xmlns:a16="http://schemas.microsoft.com/office/drawing/2014/main" id="{CC562069-2E6E-4FEE-8438-20A31709F632}"/>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7" name="TextBox 16">
            <a:extLst>
              <a:ext uri="{FF2B5EF4-FFF2-40B4-BE49-F238E27FC236}">
                <a16:creationId xmlns:a16="http://schemas.microsoft.com/office/drawing/2014/main" id="{8BF76AE7-1B45-40FA-BEF9-193AF541D660}"/>
              </a:ext>
            </a:extLst>
          </p:cNvPr>
          <p:cNvSpPr txBox="1"/>
          <p:nvPr/>
        </p:nvSpPr>
        <p:spPr>
          <a:xfrm rot="20868947">
            <a:off x="10056069" y="327852"/>
            <a:ext cx="1577676"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Thursday </a:t>
            </a:r>
          </a:p>
          <a:p>
            <a:pPr algn="ctr"/>
            <a:r>
              <a:rPr lang="en-GB" sz="2200" b="1" dirty="0">
                <a:solidFill>
                  <a:schemeClr val="bg1"/>
                </a:solidFill>
                <a:latin typeface="Bradley Hand ITC" panose="03070402050302030203" pitchFamily="66" charset="0"/>
              </a:rPr>
              <a:t>6 December </a:t>
            </a:r>
          </a:p>
        </p:txBody>
      </p:sp>
      <p:grpSp>
        <p:nvGrpSpPr>
          <p:cNvPr id="18" name="Group 17">
            <a:extLst>
              <a:ext uri="{FF2B5EF4-FFF2-40B4-BE49-F238E27FC236}">
                <a16:creationId xmlns:a16="http://schemas.microsoft.com/office/drawing/2014/main" id="{412FFBF0-C5FA-4DE7-B860-D81E0F1FC395}"/>
              </a:ext>
            </a:extLst>
          </p:cNvPr>
          <p:cNvGrpSpPr/>
          <p:nvPr/>
        </p:nvGrpSpPr>
        <p:grpSpPr>
          <a:xfrm>
            <a:off x="10844907" y="4910137"/>
            <a:ext cx="1152525" cy="1063625"/>
            <a:chOff x="10179246" y="5629045"/>
            <a:chExt cx="1152525" cy="1063625"/>
          </a:xfrm>
        </p:grpSpPr>
        <p:sp>
          <p:nvSpPr>
            <p:cNvPr id="19" name="AutoShape 9">
              <a:extLst>
                <a:ext uri="{FF2B5EF4-FFF2-40B4-BE49-F238E27FC236}">
                  <a16:creationId xmlns:a16="http://schemas.microsoft.com/office/drawing/2014/main" id="{6D45D49F-4BDF-49A4-86C2-0F46F908C3BE}"/>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 name="AutoShape 11">
              <a:extLst>
                <a:ext uri="{FF2B5EF4-FFF2-40B4-BE49-F238E27FC236}">
                  <a16:creationId xmlns:a16="http://schemas.microsoft.com/office/drawing/2014/main" id="{7E3CF28B-8EE1-4896-9016-4286563EE551}"/>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 name="AutoShape 12">
              <a:extLst>
                <a:ext uri="{FF2B5EF4-FFF2-40B4-BE49-F238E27FC236}">
                  <a16:creationId xmlns:a16="http://schemas.microsoft.com/office/drawing/2014/main" id="{444E13AE-A1B3-4D21-A6D9-618E0C76B107}"/>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23" name="Picture 22">
            <a:extLst>
              <a:ext uri="{FF2B5EF4-FFF2-40B4-BE49-F238E27FC236}">
                <a16:creationId xmlns:a16="http://schemas.microsoft.com/office/drawing/2014/main" id="{42254FE0-CD0A-4D82-A9B8-48D8C2E857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2596" y="458876"/>
            <a:ext cx="2586807" cy="716915"/>
          </a:xfrm>
          <a:prstGeom prst="rect">
            <a:avLst/>
          </a:prstGeom>
        </p:spPr>
      </p:pic>
      <p:grpSp>
        <p:nvGrpSpPr>
          <p:cNvPr id="8" name="Group 7">
            <a:extLst>
              <a:ext uri="{FF2B5EF4-FFF2-40B4-BE49-F238E27FC236}">
                <a16:creationId xmlns:a16="http://schemas.microsoft.com/office/drawing/2014/main" id="{D94D8E60-15BF-49B4-AFE5-D60216190885}"/>
              </a:ext>
            </a:extLst>
          </p:cNvPr>
          <p:cNvGrpSpPr/>
          <p:nvPr/>
        </p:nvGrpSpPr>
        <p:grpSpPr>
          <a:xfrm>
            <a:off x="2760112" y="5096381"/>
            <a:ext cx="7773771" cy="1228360"/>
            <a:chOff x="3122729" y="4706838"/>
            <a:chExt cx="6755356" cy="1452053"/>
          </a:xfrm>
        </p:grpSpPr>
        <p:sp>
          <p:nvSpPr>
            <p:cNvPr id="29" name="Rounded Rectangle 5">
              <a:extLst>
                <a:ext uri="{FF2B5EF4-FFF2-40B4-BE49-F238E27FC236}">
                  <a16:creationId xmlns:a16="http://schemas.microsoft.com/office/drawing/2014/main" id="{4988D10E-9743-425F-8E33-5DB60E11F834}"/>
                </a:ext>
              </a:extLst>
            </p:cNvPr>
            <p:cNvSpPr/>
            <p:nvPr/>
          </p:nvSpPr>
          <p:spPr>
            <a:xfrm>
              <a:off x="3122729" y="4706838"/>
              <a:ext cx="6554672" cy="145205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a:extLst>
                <a:ext uri="{FF2B5EF4-FFF2-40B4-BE49-F238E27FC236}">
                  <a16:creationId xmlns:a16="http://schemas.microsoft.com/office/drawing/2014/main" id="{B1250978-2BCD-4673-A94E-1EC0DE6D16C2}"/>
                </a:ext>
              </a:extLst>
            </p:cNvPr>
            <p:cNvSpPr/>
            <p:nvPr/>
          </p:nvSpPr>
          <p:spPr>
            <a:xfrm>
              <a:off x="3153919" y="4795520"/>
              <a:ext cx="6724166" cy="1323439"/>
            </a:xfrm>
            <a:prstGeom prst="rect">
              <a:avLst/>
            </a:prstGeom>
          </p:spPr>
          <p:txBody>
            <a:bodyPr wrap="square">
              <a:spAutoFit/>
            </a:bodyPr>
            <a:lstStyle/>
            <a:p>
              <a:pPr>
                <a:defRPr/>
              </a:pP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Find out what gifts there are</a:t>
              </a:r>
              <a:r>
                <a:rPr lang="en-GB" sz="2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2000" b="1" dirty="0">
                  <a:solidFill>
                    <a:schemeClr val="bg1"/>
                  </a:solidFill>
                  <a:latin typeface="Verdana" panose="020B0604030504040204" pitchFamily="34" charset="0"/>
                  <a:ea typeface="Verdana" panose="020B0604030504040204" pitchFamily="34" charset="0"/>
                  <a:cs typeface="Verdana" panose="020B0604030504040204" pitchFamily="34" charset="0"/>
                  <a:hlinkClick r:id="rId7"/>
                </a:rPr>
                <a:t>here.</a:t>
              </a:r>
              <a:r>
                <a:rPr lang="en-GB" sz="2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Vote for your class favourite and plan ways to raise money for it. Use our</a:t>
              </a:r>
              <a:r>
                <a:rPr lang="en-GB" sz="2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2000" b="1" dirty="0">
                  <a:solidFill>
                    <a:schemeClr val="bg1"/>
                  </a:solidFill>
                  <a:latin typeface="Verdana" panose="020B0604030504040204" pitchFamily="34" charset="0"/>
                  <a:ea typeface="Verdana" panose="020B0604030504040204" pitchFamily="34" charset="0"/>
                  <a:cs typeface="Verdana" panose="020B0604030504040204" pitchFamily="34" charset="0"/>
                  <a:hlinkClick r:id="rId8"/>
                </a:rPr>
                <a:t>A-Z of festive fundraisers</a:t>
              </a:r>
              <a:r>
                <a:rPr lang="en-GB" sz="2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to help.</a:t>
              </a:r>
              <a:r>
                <a:rPr lang="en-GB" sz="2000" b="1" dirty="0">
                  <a:solidFill>
                    <a:srgbClr val="6B3895"/>
                  </a:solidFill>
                  <a:latin typeface="Verdana" panose="020B0604030504040204" pitchFamily="34" charset="0"/>
                  <a:ea typeface="Verdana" panose="020B0604030504040204" pitchFamily="34" charset="0"/>
                  <a:cs typeface="Verdana" panose="020B0604030504040204" pitchFamily="34" charset="0"/>
                </a:rPr>
                <a:t> </a:t>
              </a:r>
            </a:p>
          </p:txBody>
        </p:sp>
      </p:grpSp>
      <p:sp>
        <p:nvSpPr>
          <p:cNvPr id="6" name="Rectangle: Rounded Corners 5">
            <a:extLst>
              <a:ext uri="{FF2B5EF4-FFF2-40B4-BE49-F238E27FC236}">
                <a16:creationId xmlns:a16="http://schemas.microsoft.com/office/drawing/2014/main" id="{426F9687-8586-4D71-B15C-BAB159059A66}"/>
              </a:ext>
            </a:extLst>
          </p:cNvPr>
          <p:cNvSpPr/>
          <p:nvPr/>
        </p:nvSpPr>
        <p:spPr>
          <a:xfrm>
            <a:off x="5233785" y="1713487"/>
            <a:ext cx="3821111" cy="2801247"/>
          </a:xfrm>
          <a:prstGeom prst="roundRect">
            <a:avLst/>
          </a:prstGeom>
          <a:blipFill>
            <a:blip r:embed="rId9"/>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Go Home 27">
            <a:hlinkClick r:id="" action="ppaction://hlinkshowjump?jump=firstslide" highlightClick="1"/>
            <a:extLst>
              <a:ext uri="{FF2B5EF4-FFF2-40B4-BE49-F238E27FC236}">
                <a16:creationId xmlns:a16="http://schemas.microsoft.com/office/drawing/2014/main" id="{DAB1777B-F0C0-45E4-AF9B-5DD2FF857D0B}"/>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grpSp>
        <p:nvGrpSpPr>
          <p:cNvPr id="25" name="Group 24">
            <a:extLst>
              <a:ext uri="{FF2B5EF4-FFF2-40B4-BE49-F238E27FC236}">
                <a16:creationId xmlns:a16="http://schemas.microsoft.com/office/drawing/2014/main" id="{FF40729E-C707-44B5-BCDB-3CBB099FC478}"/>
              </a:ext>
            </a:extLst>
          </p:cNvPr>
          <p:cNvGrpSpPr/>
          <p:nvPr/>
        </p:nvGrpSpPr>
        <p:grpSpPr>
          <a:xfrm>
            <a:off x="8385792" y="3469639"/>
            <a:ext cx="3713939" cy="1043919"/>
            <a:chOff x="8597801" y="3628968"/>
            <a:chExt cx="3348725" cy="968035"/>
          </a:xfrm>
        </p:grpSpPr>
        <p:sp>
          <p:nvSpPr>
            <p:cNvPr id="24" name="Rectangle: Rounded Corners 23">
              <a:extLst>
                <a:ext uri="{FF2B5EF4-FFF2-40B4-BE49-F238E27FC236}">
                  <a16:creationId xmlns:a16="http://schemas.microsoft.com/office/drawing/2014/main" id="{A3D6C0C6-A080-40A9-884B-FCECB4C5AF41}"/>
                </a:ext>
              </a:extLst>
            </p:cNvPr>
            <p:cNvSpPr/>
            <p:nvPr/>
          </p:nvSpPr>
          <p:spPr>
            <a:xfrm>
              <a:off x="8597801" y="3628968"/>
              <a:ext cx="3195737" cy="96803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D774497-AAAE-447E-9CCA-F17745C058DF}"/>
                </a:ext>
              </a:extLst>
            </p:cNvPr>
            <p:cNvSpPr/>
            <p:nvPr/>
          </p:nvSpPr>
          <p:spPr>
            <a:xfrm>
              <a:off x="8777776" y="3676575"/>
              <a:ext cx="3168750" cy="856212"/>
            </a:xfrm>
            <a:prstGeom prst="rect">
              <a:avLst/>
            </a:prstGeom>
          </p:spPr>
          <p:txBody>
            <a:bodyPr wrap="square">
              <a:spAutoFit/>
            </a:bodyPr>
            <a:lstStyle/>
            <a:p>
              <a:pPr>
                <a:defRPr/>
              </a:pP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There are lots of different </a:t>
              </a:r>
              <a:r>
                <a:rPr lang="en-GB" i="1" dirty="0">
                  <a:solidFill>
                    <a:srgbClr val="6B3895"/>
                  </a:solidFill>
                  <a:latin typeface="Verdana" panose="020B0604030504040204" pitchFamily="34" charset="0"/>
                  <a:ea typeface="Verdana" panose="020B0604030504040204" pitchFamily="34" charset="0"/>
                  <a:cs typeface="Verdana" panose="020B0604030504040204" pitchFamily="34" charset="0"/>
                </a:rPr>
                <a:t>World Gifts</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including a </a:t>
              </a:r>
              <a:r>
                <a:rPr lang="en-GB" b="1" dirty="0">
                  <a:solidFill>
                    <a:srgbClr val="6B3895"/>
                  </a:solidFill>
                  <a:latin typeface="Verdana" panose="020B0604030504040204" pitchFamily="34" charset="0"/>
                  <a:ea typeface="Verdana" panose="020B0604030504040204" pitchFamily="34" charset="0"/>
                  <a:cs typeface="Verdana" panose="020B0604030504040204" pitchFamily="34" charset="0"/>
                </a:rPr>
                <a:t>marvellous moo cow!</a:t>
              </a: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 </a:t>
              </a:r>
            </a:p>
          </p:txBody>
        </p:sp>
      </p:grpSp>
    </p:spTree>
    <p:extLst>
      <p:ext uri="{BB962C8B-B14F-4D97-AF65-F5344CB8AC3E}">
        <p14:creationId xmlns:p14="http://schemas.microsoft.com/office/powerpoint/2010/main" val="3773425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ounded Rectangle 5">
            <a:extLst>
              <a:ext uri="{FF2B5EF4-FFF2-40B4-BE49-F238E27FC236}">
                <a16:creationId xmlns:a16="http://schemas.microsoft.com/office/drawing/2014/main" id="{67A0E66B-E077-4E84-B04D-2F289302A58F}"/>
              </a:ext>
            </a:extLst>
          </p:cNvPr>
          <p:cNvSpPr/>
          <p:nvPr/>
        </p:nvSpPr>
        <p:spPr>
          <a:xfrm>
            <a:off x="1355364" y="1725254"/>
            <a:ext cx="7697798" cy="2817776"/>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b="1" dirty="0">
                <a:solidFill>
                  <a:srgbClr val="6E3D98"/>
                </a:solidFill>
                <a:latin typeface="Verdana" panose="020B0604030504040204" pitchFamily="34" charset="0"/>
                <a:ea typeface="Verdana" panose="020B0604030504040204" pitchFamily="34" charset="0"/>
                <a:cs typeface="Verdana" panose="020B0604030504040204" pitchFamily="34" charset="0"/>
              </a:rPr>
              <a:t>Gather at your nativity scene and say a prayer together. </a:t>
            </a:r>
          </a:p>
          <a:p>
            <a:endParaRPr lang="en-GB" dirty="0">
              <a:solidFill>
                <a:srgbClr val="6D3C97"/>
              </a:solidFill>
              <a:latin typeface="Verdana" panose="020B0604030504040204" pitchFamily="34" charset="0"/>
              <a:ea typeface="Verdana" panose="020B0604030504040204" pitchFamily="34" charset="0"/>
              <a:cs typeface="Verdana" panose="020B0604030504040204" pitchFamily="34" charset="0"/>
            </a:endParaRPr>
          </a:p>
          <a:p>
            <a:endParaRPr lang="en-GB" i="1" dirty="0">
              <a:solidFill>
                <a:srgbClr val="6D3C97"/>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6">
            <a:extLst>
              <a:ext uri="{FF2B5EF4-FFF2-40B4-BE49-F238E27FC236}">
                <a16:creationId xmlns:a16="http://schemas.microsoft.com/office/drawing/2014/main" id="{8E062B01-8788-4906-8918-9565CBCBB165}"/>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B46FD4D7-568A-41CB-8339-C203598F6081}"/>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12B1C5CA-A975-4322-BC28-9343C88880F6}"/>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1F6CB5D8-00F4-48C4-85A0-6F0104B4AE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EF2D6EFF-A43F-44AC-99D8-1A53346059FB}"/>
              </a:ext>
            </a:extLst>
          </p:cNvPr>
          <p:cNvGrpSpPr/>
          <p:nvPr/>
        </p:nvGrpSpPr>
        <p:grpSpPr>
          <a:xfrm>
            <a:off x="313009" y="441949"/>
            <a:ext cx="1152525" cy="1063625"/>
            <a:chOff x="313009" y="441949"/>
            <a:chExt cx="1152525" cy="1063625"/>
          </a:xfrm>
        </p:grpSpPr>
        <p:sp>
          <p:nvSpPr>
            <p:cNvPr id="10" name="AutoShape 9">
              <a:extLst>
                <a:ext uri="{FF2B5EF4-FFF2-40B4-BE49-F238E27FC236}">
                  <a16:creationId xmlns:a16="http://schemas.microsoft.com/office/drawing/2014/main" id="{31FB291B-481D-4E54-8E26-EE52278B86D3}"/>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1" name="AutoShape 11">
              <a:extLst>
                <a:ext uri="{FF2B5EF4-FFF2-40B4-BE49-F238E27FC236}">
                  <a16:creationId xmlns:a16="http://schemas.microsoft.com/office/drawing/2014/main" id="{86D1896C-3D64-4990-A7F7-47A9375AD7B9}"/>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2" name="AutoShape 12">
              <a:extLst>
                <a:ext uri="{FF2B5EF4-FFF2-40B4-BE49-F238E27FC236}">
                  <a16:creationId xmlns:a16="http://schemas.microsoft.com/office/drawing/2014/main" id="{343F1505-9457-408A-8E92-27C62B8221FC}"/>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3" name="Picture 12">
            <a:extLst>
              <a:ext uri="{FF2B5EF4-FFF2-40B4-BE49-F238E27FC236}">
                <a16:creationId xmlns:a16="http://schemas.microsoft.com/office/drawing/2014/main" id="{A6C4FB02-9897-452F-9834-BFB020F9C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4" name="Group 41">
            <a:extLst>
              <a:ext uri="{FF2B5EF4-FFF2-40B4-BE49-F238E27FC236}">
                <a16:creationId xmlns:a16="http://schemas.microsoft.com/office/drawing/2014/main" id="{08374529-44A8-4FF6-ACBF-E8AFA45829E9}"/>
              </a:ext>
            </a:extLst>
          </p:cNvPr>
          <p:cNvGrpSpPr>
            <a:grpSpLocks/>
          </p:cNvGrpSpPr>
          <p:nvPr/>
        </p:nvGrpSpPr>
        <p:grpSpPr bwMode="auto">
          <a:xfrm rot="263083">
            <a:off x="7313613" y="-792163"/>
            <a:ext cx="5410201" cy="2339976"/>
            <a:chOff x="2212" y="280"/>
            <a:chExt cx="3408" cy="1474"/>
          </a:xfrm>
        </p:grpSpPr>
        <p:pic>
          <p:nvPicPr>
            <p:cNvPr id="15" name="Picture 42" descr="SDC13348 copy">
              <a:extLst>
                <a:ext uri="{FF2B5EF4-FFF2-40B4-BE49-F238E27FC236}">
                  <a16:creationId xmlns:a16="http://schemas.microsoft.com/office/drawing/2014/main" id="{0A545B2D-2375-47CC-8481-2E2B3B1EE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3">
              <a:extLst>
                <a:ext uri="{FF2B5EF4-FFF2-40B4-BE49-F238E27FC236}">
                  <a16:creationId xmlns:a16="http://schemas.microsoft.com/office/drawing/2014/main" id="{6C8A6A9C-A3BC-4056-A2C5-4D1DBD2BB190}"/>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7" name="TextBox 16">
            <a:extLst>
              <a:ext uri="{FF2B5EF4-FFF2-40B4-BE49-F238E27FC236}">
                <a16:creationId xmlns:a16="http://schemas.microsoft.com/office/drawing/2014/main" id="{15CDDBBD-319E-4707-BB98-F36F5748E508}"/>
              </a:ext>
            </a:extLst>
          </p:cNvPr>
          <p:cNvSpPr txBox="1"/>
          <p:nvPr/>
        </p:nvSpPr>
        <p:spPr>
          <a:xfrm rot="20868947">
            <a:off x="10051260" y="327852"/>
            <a:ext cx="1587294"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Friday </a:t>
            </a:r>
          </a:p>
          <a:p>
            <a:pPr algn="ctr"/>
            <a:r>
              <a:rPr lang="en-GB" sz="2200" b="1" dirty="0">
                <a:solidFill>
                  <a:schemeClr val="bg1"/>
                </a:solidFill>
                <a:latin typeface="Bradley Hand ITC" panose="03070402050302030203" pitchFamily="66" charset="0"/>
              </a:rPr>
              <a:t>7 December </a:t>
            </a:r>
          </a:p>
        </p:txBody>
      </p:sp>
      <p:grpSp>
        <p:nvGrpSpPr>
          <p:cNvPr id="6" name="Group 5">
            <a:extLst>
              <a:ext uri="{FF2B5EF4-FFF2-40B4-BE49-F238E27FC236}">
                <a16:creationId xmlns:a16="http://schemas.microsoft.com/office/drawing/2014/main" id="{6BBDFB8F-F7E6-4FD6-947A-74246A9C7203}"/>
              </a:ext>
            </a:extLst>
          </p:cNvPr>
          <p:cNvGrpSpPr/>
          <p:nvPr/>
        </p:nvGrpSpPr>
        <p:grpSpPr>
          <a:xfrm>
            <a:off x="7284919" y="2323029"/>
            <a:ext cx="3559988" cy="2914288"/>
            <a:chOff x="7284919" y="2221731"/>
            <a:chExt cx="3559988" cy="2914288"/>
          </a:xfrm>
        </p:grpSpPr>
        <p:sp>
          <p:nvSpPr>
            <p:cNvPr id="25" name="Rounded Rectangle 5">
              <a:extLst>
                <a:ext uri="{FF2B5EF4-FFF2-40B4-BE49-F238E27FC236}">
                  <a16:creationId xmlns:a16="http://schemas.microsoft.com/office/drawing/2014/main" id="{7CF13922-5F8D-41AD-BB86-189BFE9D5BB5}"/>
                </a:ext>
              </a:extLst>
            </p:cNvPr>
            <p:cNvSpPr/>
            <p:nvPr/>
          </p:nvSpPr>
          <p:spPr>
            <a:xfrm>
              <a:off x="7284919" y="2221731"/>
              <a:ext cx="3559988" cy="2914288"/>
            </a:xfrm>
            <a:prstGeom prst="roundRect">
              <a:avLst/>
            </a:prstGeom>
            <a:solidFill>
              <a:srgbClr val="D3C3DF"/>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i="1" dirty="0">
                <a:solidFill>
                  <a:srgbClr val="6D3C97"/>
                </a:solidFill>
                <a:latin typeface="Verdana" panose="020B0604030504040204" pitchFamily="34" charset="0"/>
                <a:ea typeface="Verdana" panose="020B0604030504040204" pitchFamily="34" charset="0"/>
                <a:cs typeface="Verdana" panose="020B0604030504040204" pitchFamily="34" charset="0"/>
              </a:endParaRPr>
            </a:p>
          </p:txBody>
        </p:sp>
        <p:pic>
          <p:nvPicPr>
            <p:cNvPr id="24" name="Picture 23">
              <a:extLst>
                <a:ext uri="{FF2B5EF4-FFF2-40B4-BE49-F238E27FC236}">
                  <a16:creationId xmlns:a16="http://schemas.microsoft.com/office/drawing/2014/main" id="{9BB4F800-9BE9-4B84-BD1B-90A5F72F1C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2167" y="2357051"/>
              <a:ext cx="2907889" cy="2657487"/>
            </a:xfrm>
            <a:prstGeom prst="rect">
              <a:avLst/>
            </a:prstGeom>
          </p:spPr>
        </p:pic>
      </p:grpSp>
      <p:grpSp>
        <p:nvGrpSpPr>
          <p:cNvPr id="18" name="Group 17">
            <a:extLst>
              <a:ext uri="{FF2B5EF4-FFF2-40B4-BE49-F238E27FC236}">
                <a16:creationId xmlns:a16="http://schemas.microsoft.com/office/drawing/2014/main" id="{EE7381CB-7F1D-470C-87D4-35ED20C81278}"/>
              </a:ext>
            </a:extLst>
          </p:cNvPr>
          <p:cNvGrpSpPr/>
          <p:nvPr/>
        </p:nvGrpSpPr>
        <p:grpSpPr>
          <a:xfrm>
            <a:off x="10844907" y="4910137"/>
            <a:ext cx="1152525" cy="1063625"/>
            <a:chOff x="10179246" y="5629045"/>
            <a:chExt cx="1152525" cy="1063625"/>
          </a:xfrm>
        </p:grpSpPr>
        <p:sp>
          <p:nvSpPr>
            <p:cNvPr id="19" name="AutoShape 9">
              <a:extLst>
                <a:ext uri="{FF2B5EF4-FFF2-40B4-BE49-F238E27FC236}">
                  <a16:creationId xmlns:a16="http://schemas.microsoft.com/office/drawing/2014/main" id="{9B46738B-3AE0-4BC2-9F0E-6184218315DC}"/>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 name="AutoShape 11">
              <a:extLst>
                <a:ext uri="{FF2B5EF4-FFF2-40B4-BE49-F238E27FC236}">
                  <a16:creationId xmlns:a16="http://schemas.microsoft.com/office/drawing/2014/main" id="{5DBE9E40-5519-4654-B862-D109A1CB6B73}"/>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 name="AutoShape 12">
              <a:extLst>
                <a:ext uri="{FF2B5EF4-FFF2-40B4-BE49-F238E27FC236}">
                  <a16:creationId xmlns:a16="http://schemas.microsoft.com/office/drawing/2014/main" id="{CC3722B2-AD3B-4BAE-A59A-6B2D89FFE316}"/>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6" name="Title 1">
            <a:extLst>
              <a:ext uri="{FF2B5EF4-FFF2-40B4-BE49-F238E27FC236}">
                <a16:creationId xmlns:a16="http://schemas.microsoft.com/office/drawing/2014/main" id="{BC47782E-2CF8-4015-BD62-823ECF46D299}"/>
              </a:ext>
            </a:extLst>
          </p:cNvPr>
          <p:cNvSpPr txBox="1">
            <a:spLocks/>
          </p:cNvSpPr>
          <p:nvPr/>
        </p:nvSpPr>
        <p:spPr>
          <a:xfrm>
            <a:off x="609600" y="421224"/>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Let us pray</a:t>
            </a:r>
          </a:p>
        </p:txBody>
      </p:sp>
      <p:sp>
        <p:nvSpPr>
          <p:cNvPr id="30" name="Action Button: Go Home 29">
            <a:hlinkClick r:id="" action="ppaction://hlinkshowjump?jump=firstslide" highlightClick="1"/>
            <a:extLst>
              <a:ext uri="{FF2B5EF4-FFF2-40B4-BE49-F238E27FC236}">
                <a16:creationId xmlns:a16="http://schemas.microsoft.com/office/drawing/2014/main" id="{3590530A-F95A-46C8-BAF1-87D79874C144}"/>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7" name="TextBox 6">
            <a:extLst>
              <a:ext uri="{FF2B5EF4-FFF2-40B4-BE49-F238E27FC236}">
                <a16:creationId xmlns:a16="http://schemas.microsoft.com/office/drawing/2014/main" id="{A356269A-8F90-4D9B-9729-62761150110A}"/>
              </a:ext>
            </a:extLst>
          </p:cNvPr>
          <p:cNvSpPr txBox="1"/>
          <p:nvPr/>
        </p:nvSpPr>
        <p:spPr>
          <a:xfrm>
            <a:off x="1559953" y="2387984"/>
            <a:ext cx="5476967" cy="2369880"/>
          </a:xfrm>
          <a:prstGeom prst="rect">
            <a:avLst/>
          </a:prstGeom>
          <a:noFill/>
        </p:spPr>
        <p:txBody>
          <a:bodyPr wrap="square" rtlCol="0">
            <a:spAutoFit/>
          </a:bodyPr>
          <a:lstStyle/>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Loving God,</a:t>
            </a:r>
            <a:endParaRPr lang="en-GB" dirty="0">
              <a:solidFill>
                <a:srgbClr val="6D3C97"/>
              </a:solidFill>
              <a:latin typeface="Verdana" panose="020B0604030504040204" pitchFamily="34" charset="0"/>
              <a:ea typeface="Verdana" panose="020B0604030504040204" pitchFamily="34" charset="0"/>
              <a:cs typeface="Verdana" panose="020B0604030504040204" pitchFamily="34" charset="0"/>
            </a:endParaRP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Your Son was the greatest gift for the world. </a:t>
            </a: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Help us to remember all that he taught us </a:t>
            </a: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about loving our sisters and brothers, </a:t>
            </a: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wherever they live in the world.</a:t>
            </a:r>
            <a:endParaRPr lang="en-GB" dirty="0">
              <a:solidFill>
                <a:srgbClr val="6D3C97"/>
              </a:solidFill>
              <a:latin typeface="Verdana" panose="020B0604030504040204" pitchFamily="34" charset="0"/>
              <a:ea typeface="Verdana" panose="020B0604030504040204" pitchFamily="34" charset="0"/>
              <a:cs typeface="Verdana" panose="020B0604030504040204" pitchFamily="34" charset="0"/>
            </a:endParaRPr>
          </a:p>
          <a:p>
            <a:pPr algn="ctr">
              <a:lnSpc>
                <a:spcPts val="2600"/>
              </a:lnSpc>
            </a:pPr>
            <a:r>
              <a:rPr lang="en-GB" i="1" dirty="0">
                <a:solidFill>
                  <a:srgbClr val="6D3C97"/>
                </a:solidFill>
                <a:latin typeface="Verdana" panose="020B0604030504040204" pitchFamily="34" charset="0"/>
                <a:ea typeface="Verdana" panose="020B0604030504040204" pitchFamily="34" charset="0"/>
                <a:cs typeface="Verdana" panose="020B0604030504040204" pitchFamily="34" charset="0"/>
              </a:rPr>
              <a:t>Amen</a:t>
            </a:r>
          </a:p>
          <a:p>
            <a:endParaRPr lang="en-GB" dirty="0"/>
          </a:p>
        </p:txBody>
      </p:sp>
      <p:sp>
        <p:nvSpPr>
          <p:cNvPr id="28" name="Rectangle: Rounded Corners 27">
            <a:extLst>
              <a:ext uri="{FF2B5EF4-FFF2-40B4-BE49-F238E27FC236}">
                <a16:creationId xmlns:a16="http://schemas.microsoft.com/office/drawing/2014/main" id="{5849E315-9C8A-4283-A809-9A1573FC9A02}"/>
              </a:ext>
            </a:extLst>
          </p:cNvPr>
          <p:cNvSpPr/>
          <p:nvPr/>
        </p:nvSpPr>
        <p:spPr>
          <a:xfrm>
            <a:off x="2860308" y="5651147"/>
            <a:ext cx="7225752" cy="879509"/>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F866153-D01A-495E-BACB-4AE1CB2E3047}"/>
              </a:ext>
            </a:extLst>
          </p:cNvPr>
          <p:cNvSpPr/>
          <p:nvPr/>
        </p:nvSpPr>
        <p:spPr>
          <a:xfrm>
            <a:off x="2896986" y="5754907"/>
            <a:ext cx="7078854" cy="646331"/>
          </a:xfrm>
          <a:prstGeom prst="rect">
            <a:avLst/>
          </a:prstGeom>
        </p:spPr>
        <p:txBody>
          <a:bodyPr wrap="square">
            <a:spAutoFit/>
          </a:bodyPr>
          <a:lstStyle/>
          <a:p>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Remember to add templates of the </a:t>
            </a:r>
            <a:r>
              <a:rPr lang="en-GB" b="1" i="1" dirty="0">
                <a:solidFill>
                  <a:srgbClr val="DD6195"/>
                </a:solidFill>
                <a:latin typeface="Verdana" panose="020B0604030504040204" pitchFamily="34" charset="0"/>
                <a:ea typeface="Verdana" panose="020B0604030504040204" pitchFamily="34" charset="0"/>
                <a:cs typeface="Verdana" panose="020B0604030504040204" pitchFamily="34" charset="0"/>
              </a:rPr>
              <a:t>World Gifts</a:t>
            </a:r>
            <a:r>
              <a:rPr lang="en-GB" b="1" dirty="0">
                <a:solidFill>
                  <a:srgbClr val="DD6195"/>
                </a:solidFill>
                <a:latin typeface="Verdana" panose="020B0604030504040204" pitchFamily="34" charset="0"/>
                <a:ea typeface="Verdana" panose="020B0604030504040204" pitchFamily="34" charset="0"/>
                <a:cs typeface="Verdana" panose="020B0604030504040204" pitchFamily="34" charset="0"/>
              </a:rPr>
              <a:t> to the nativity scene each time you raise money for them. </a:t>
            </a:r>
          </a:p>
        </p:txBody>
      </p:sp>
    </p:spTree>
    <p:extLst>
      <p:ext uri="{BB962C8B-B14F-4D97-AF65-F5344CB8AC3E}">
        <p14:creationId xmlns:p14="http://schemas.microsoft.com/office/powerpoint/2010/main" val="1768600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280A09D1-1B74-41FB-AA23-18ECD877E16C}"/>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6B765268-935A-4DE0-96AD-EEBB31AFD7FC}"/>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17330DA9-9202-4493-B3A4-C35018E81DD2}"/>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BB93CD48-1FD0-479E-979B-8D873BD26D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E8BF0602-4474-4077-AF00-39F1BE421107}"/>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5CFB7E3F-91E4-4C2B-8B88-EBBF5C6842B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A6195333-98DB-4EA9-80EC-A66C64D09C8D}"/>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116469DA-2BBA-48A0-9F6F-3D22DCC043AD}"/>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F18307C2-DD97-4EF5-9ACB-22A45981D2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8DBC7A37-15B4-42F5-8AD8-9F630EDEAF1C}"/>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D7C988C1-5B4B-43A6-89EA-AC7D84186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9518D6E4-300F-41AC-96D2-FFAF31B94F20}"/>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84734C43-C5B0-4529-BC5D-85E6D7EE8E95}"/>
              </a:ext>
            </a:extLst>
          </p:cNvPr>
          <p:cNvSpPr txBox="1"/>
          <p:nvPr/>
        </p:nvSpPr>
        <p:spPr>
          <a:xfrm rot="20868947">
            <a:off x="10067290" y="327852"/>
            <a:ext cx="1555234"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Saturday </a:t>
            </a:r>
          </a:p>
          <a:p>
            <a:pPr algn="ctr"/>
            <a:r>
              <a:rPr lang="en-GB" sz="2200" b="1" dirty="0">
                <a:solidFill>
                  <a:schemeClr val="bg1"/>
                </a:solidFill>
                <a:latin typeface="Bradley Hand ITC" panose="03070402050302030203" pitchFamily="66" charset="0"/>
              </a:rPr>
              <a:t>8 December </a:t>
            </a:r>
          </a:p>
        </p:txBody>
      </p:sp>
      <p:grpSp>
        <p:nvGrpSpPr>
          <p:cNvPr id="15" name="Group 14">
            <a:extLst>
              <a:ext uri="{FF2B5EF4-FFF2-40B4-BE49-F238E27FC236}">
                <a16:creationId xmlns:a16="http://schemas.microsoft.com/office/drawing/2014/main" id="{7BBA177D-D6BB-4168-9676-4D4EB738DCFD}"/>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9F66E855-E14B-4842-876B-ECC72A7CCB82}"/>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5F9057AB-2CD2-4977-887E-732FB4342508}"/>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FB62E833-43A6-4C71-9DE5-F24A34241F04}"/>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2" name="Title 1">
            <a:extLst>
              <a:ext uri="{FF2B5EF4-FFF2-40B4-BE49-F238E27FC236}">
                <a16:creationId xmlns:a16="http://schemas.microsoft.com/office/drawing/2014/main" id="{7C847ADE-C2DD-4F45-8D5B-43D95FE893F3}"/>
              </a:ext>
            </a:extLst>
          </p:cNvPr>
          <p:cNvSpPr txBox="1">
            <a:spLocks/>
          </p:cNvSpPr>
          <p:nvPr/>
        </p:nvSpPr>
        <p:spPr>
          <a:xfrm>
            <a:off x="578693" y="420214"/>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A Christmas star</a:t>
            </a:r>
          </a:p>
        </p:txBody>
      </p:sp>
      <p:grpSp>
        <p:nvGrpSpPr>
          <p:cNvPr id="28" name="Group 27">
            <a:extLst>
              <a:ext uri="{FF2B5EF4-FFF2-40B4-BE49-F238E27FC236}">
                <a16:creationId xmlns:a16="http://schemas.microsoft.com/office/drawing/2014/main" id="{95723199-CFAB-4BC6-B584-3D433877BB78}"/>
              </a:ext>
            </a:extLst>
          </p:cNvPr>
          <p:cNvGrpSpPr/>
          <p:nvPr/>
        </p:nvGrpSpPr>
        <p:grpSpPr>
          <a:xfrm>
            <a:off x="2891626" y="3755316"/>
            <a:ext cx="6568906" cy="2792480"/>
            <a:chOff x="2828450" y="4158482"/>
            <a:chExt cx="8003094" cy="2110556"/>
          </a:xfrm>
        </p:grpSpPr>
        <p:sp>
          <p:nvSpPr>
            <p:cNvPr id="19" name="Rounded Rectangle 5">
              <a:extLst>
                <a:ext uri="{FF2B5EF4-FFF2-40B4-BE49-F238E27FC236}">
                  <a16:creationId xmlns:a16="http://schemas.microsoft.com/office/drawing/2014/main" id="{E6BD166B-701B-4CB8-8D73-03DB7FD96ECF}"/>
                </a:ext>
              </a:extLst>
            </p:cNvPr>
            <p:cNvSpPr/>
            <p:nvPr/>
          </p:nvSpPr>
          <p:spPr>
            <a:xfrm>
              <a:off x="2828450" y="4158482"/>
              <a:ext cx="7929821" cy="2110556"/>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 </a:t>
              </a:r>
            </a:p>
            <a:p>
              <a:endParaRPr lang="en-GB" dirty="0"/>
            </a:p>
            <a:p>
              <a:endParaRPr lang="en-GB" dirty="0"/>
            </a:p>
            <a:p>
              <a:endParaRPr lang="en-GB" dirty="0"/>
            </a:p>
            <a:p>
              <a:endParaRPr lang="en-GB" dirty="0"/>
            </a:p>
            <a:p>
              <a:r>
                <a:rPr lang="en-GB" dirty="0"/>
                <a:t> </a:t>
              </a:r>
            </a:p>
            <a:p>
              <a:pPr>
                <a:spcAft>
                  <a:spcPts val="0"/>
                </a:spcAft>
              </a:pP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a:extLst>
                <a:ext uri="{FF2B5EF4-FFF2-40B4-BE49-F238E27FC236}">
                  <a16:creationId xmlns:a16="http://schemas.microsoft.com/office/drawing/2014/main" id="{EFE8E520-E329-433E-B928-595EDEF78794}"/>
                </a:ext>
              </a:extLst>
            </p:cNvPr>
            <p:cNvSpPr/>
            <p:nvPr/>
          </p:nvSpPr>
          <p:spPr>
            <a:xfrm>
              <a:off x="2982357" y="4403609"/>
              <a:ext cx="7849187" cy="1698108"/>
            </a:xfrm>
            <a:prstGeom prst="rect">
              <a:avLst/>
            </a:prstGeom>
          </p:spPr>
          <p:txBody>
            <a:bodyPr wrap="square">
              <a:spAutoFit/>
            </a:bodyPr>
            <a:lstStyle/>
            <a:p>
              <a:pPr>
                <a:defRPr/>
              </a:pP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Draw a Christmas star on a piece of recycled paper.</a:t>
              </a:r>
            </a:p>
            <a:p>
              <a:pPr>
                <a:defRPr/>
              </a:pPr>
              <a:endPar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endParaRPr>
            </a:p>
            <a:p>
              <a:pPr>
                <a:defRPr/>
              </a:pPr>
              <a:r>
                <a:rPr lang="en-GB" sz="2000" b="1" dirty="0">
                  <a:solidFill>
                    <a:srgbClr val="DD6195"/>
                  </a:solidFill>
                  <a:latin typeface="Verdana" panose="020B0604030504040204" pitchFamily="34" charset="0"/>
                  <a:ea typeface="Verdana" panose="020B0604030504040204" pitchFamily="34" charset="0"/>
                  <a:cs typeface="Verdana" panose="020B0604030504040204" pitchFamily="34" charset="0"/>
                </a:rPr>
                <a:t>Write the name of someone you know that you think has been a true Christmas star and say something nice about them. Give them the star and tell them why. </a:t>
              </a:r>
            </a:p>
          </p:txBody>
        </p:sp>
      </p:grpSp>
      <p:grpSp>
        <p:nvGrpSpPr>
          <p:cNvPr id="21" name="Group 20">
            <a:extLst>
              <a:ext uri="{FF2B5EF4-FFF2-40B4-BE49-F238E27FC236}">
                <a16:creationId xmlns:a16="http://schemas.microsoft.com/office/drawing/2014/main" id="{E0B8BBEA-C88B-4C84-B71B-AF2F150443DC}"/>
              </a:ext>
            </a:extLst>
          </p:cNvPr>
          <p:cNvGrpSpPr/>
          <p:nvPr/>
        </p:nvGrpSpPr>
        <p:grpSpPr>
          <a:xfrm>
            <a:off x="1609037" y="1750594"/>
            <a:ext cx="5053020" cy="1678406"/>
            <a:chOff x="6680337" y="1566368"/>
            <a:chExt cx="5277595" cy="1301393"/>
          </a:xfrm>
        </p:grpSpPr>
        <p:sp>
          <p:nvSpPr>
            <p:cNvPr id="26" name="Rounded Rectangle 5">
              <a:extLst>
                <a:ext uri="{FF2B5EF4-FFF2-40B4-BE49-F238E27FC236}">
                  <a16:creationId xmlns:a16="http://schemas.microsoft.com/office/drawing/2014/main" id="{00BFAD68-E643-47E3-8281-4031101417E4}"/>
                </a:ext>
              </a:extLst>
            </p:cNvPr>
            <p:cNvSpPr/>
            <p:nvPr/>
          </p:nvSpPr>
          <p:spPr>
            <a:xfrm>
              <a:off x="6680337" y="1566368"/>
              <a:ext cx="5277595" cy="130139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 </a:t>
              </a:r>
            </a:p>
            <a:p>
              <a:endParaRPr lang="en-GB" dirty="0"/>
            </a:p>
            <a:p>
              <a:endParaRPr lang="en-GB" dirty="0"/>
            </a:p>
            <a:p>
              <a:endParaRPr lang="en-GB" dirty="0"/>
            </a:p>
            <a:p>
              <a:endParaRPr lang="en-GB" dirty="0"/>
            </a:p>
            <a:p>
              <a:r>
                <a:rPr lang="en-GB" dirty="0"/>
                <a:t> </a:t>
              </a:r>
            </a:p>
            <a:p>
              <a:pPr>
                <a:spcAft>
                  <a:spcPts val="0"/>
                </a:spcAft>
              </a:pP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Rectangle 23">
              <a:extLst>
                <a:ext uri="{FF2B5EF4-FFF2-40B4-BE49-F238E27FC236}">
                  <a16:creationId xmlns:a16="http://schemas.microsoft.com/office/drawing/2014/main" id="{8169600D-F57E-4AB6-924C-9CA3F1CDEE70}"/>
                </a:ext>
              </a:extLst>
            </p:cNvPr>
            <p:cNvSpPr/>
            <p:nvPr/>
          </p:nvSpPr>
          <p:spPr>
            <a:xfrm>
              <a:off x="6821019" y="1859208"/>
              <a:ext cx="4996229" cy="715926"/>
            </a:xfrm>
            <a:prstGeom prst="rect">
              <a:avLst/>
            </a:prstGeom>
          </p:spPr>
          <p:txBody>
            <a:bodyPr wrap="square">
              <a:spAutoFit/>
            </a:bodyPr>
            <a:lstStyle/>
            <a:p>
              <a:pPr algn="ctr">
                <a:defRPr/>
              </a:pP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In the Christmas story, a star guides the shepherds and the kings to the stable where Jesus was born.</a:t>
              </a:r>
            </a:p>
          </p:txBody>
        </p:sp>
      </p:grpSp>
      <p:sp>
        <p:nvSpPr>
          <p:cNvPr id="25" name="Rectangle: Rounded Corners 24">
            <a:extLst>
              <a:ext uri="{FF2B5EF4-FFF2-40B4-BE49-F238E27FC236}">
                <a16:creationId xmlns:a16="http://schemas.microsoft.com/office/drawing/2014/main" id="{753FC466-0C81-492D-AD0E-C982FD48D9A6}"/>
              </a:ext>
            </a:extLst>
          </p:cNvPr>
          <p:cNvSpPr/>
          <p:nvPr/>
        </p:nvSpPr>
        <p:spPr>
          <a:xfrm>
            <a:off x="8663750" y="1745854"/>
            <a:ext cx="2546741" cy="3181641"/>
          </a:xfrm>
          <a:prstGeom prst="roundRect">
            <a:avLst/>
          </a:prstGeom>
          <a:blipFill>
            <a:blip r:embed="rId6"/>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Go Home 26">
            <a:hlinkClick r:id="" action="ppaction://hlinkshowjump?jump=firstslide" highlightClick="1"/>
            <a:extLst>
              <a:ext uri="{FF2B5EF4-FFF2-40B4-BE49-F238E27FC236}">
                <a16:creationId xmlns:a16="http://schemas.microsoft.com/office/drawing/2014/main" id="{A9720009-7EE9-47FC-9546-9D04B7089685}"/>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186925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349CC5EC-6E78-4258-ACBB-7C85D85B5599}"/>
              </a:ext>
            </a:extLst>
          </p:cNvPr>
          <p:cNvSpPr/>
          <p:nvPr/>
        </p:nvSpPr>
        <p:spPr>
          <a:xfrm>
            <a:off x="5758322" y="1759757"/>
            <a:ext cx="5631640" cy="2404934"/>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Luke 3:1-6</a:t>
            </a:r>
          </a:p>
          <a:p>
            <a:endParaRPr lang="en-GB" dirty="0">
              <a:solidFill>
                <a:srgbClr val="6B3895"/>
              </a:solidFill>
              <a:latin typeface="Verdana" panose="020B0604030504040204" pitchFamily="34" charset="0"/>
              <a:ea typeface="Verdana" panose="020B0604030504040204" pitchFamily="34" charset="0"/>
              <a:cs typeface="Verdana" panose="020B0604030504040204" pitchFamily="34" charset="0"/>
            </a:endParaRPr>
          </a:p>
          <a:p>
            <a:pPr>
              <a:lnSpc>
                <a:spcPts val="2500"/>
              </a:lnSpc>
            </a:pPr>
            <a:r>
              <a:rPr lang="en-GB" dirty="0">
                <a:solidFill>
                  <a:srgbClr val="6B3895"/>
                </a:solidFill>
                <a:latin typeface="Verdana" panose="020B0604030504040204" pitchFamily="34" charset="0"/>
                <a:ea typeface="Verdana" panose="020B0604030504040204" pitchFamily="34" charset="0"/>
                <a:cs typeface="Verdana" panose="020B0604030504040204" pitchFamily="34" charset="0"/>
              </a:rPr>
              <a:t>Today we hear about John the Baptist and how he was a messenger for God, preparing people for the coming of Jesus. How do we prepare during Advent?</a:t>
            </a:r>
            <a:endParaRPr lang="en-GB" b="1" dirty="0">
              <a:solidFill>
                <a:srgbClr val="6B3895"/>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6">
            <a:extLst>
              <a:ext uri="{FF2B5EF4-FFF2-40B4-BE49-F238E27FC236}">
                <a16:creationId xmlns:a16="http://schemas.microsoft.com/office/drawing/2014/main" id="{BFEE0A5F-235E-444C-AF07-4597B5E78D54}"/>
              </a:ext>
            </a:extLst>
          </p:cNvPr>
          <p:cNvGrpSpPr>
            <a:grpSpLocks/>
          </p:cNvGrpSpPr>
          <p:nvPr/>
        </p:nvGrpSpPr>
        <p:grpSpPr bwMode="auto">
          <a:xfrm>
            <a:off x="10329863" y="6246813"/>
            <a:ext cx="1463675" cy="915987"/>
            <a:chOff x="4547" y="3931"/>
            <a:chExt cx="922" cy="577"/>
          </a:xfrm>
        </p:grpSpPr>
        <p:sp>
          <p:nvSpPr>
            <p:cNvPr id="3" name="AutoShape 7">
              <a:extLst>
                <a:ext uri="{FF2B5EF4-FFF2-40B4-BE49-F238E27FC236}">
                  <a16:creationId xmlns:a16="http://schemas.microsoft.com/office/drawing/2014/main" id="{D8C3426C-DBAE-48D5-907D-56843BA78266}"/>
                </a:ext>
              </a:extLst>
            </p:cNvPr>
            <p:cNvSpPr>
              <a:spLocks noChangeArrowheads="1"/>
            </p:cNvSpPr>
            <p:nvPr/>
          </p:nvSpPr>
          <p:spPr bwMode="auto">
            <a:xfrm>
              <a:off x="4555" y="3940"/>
              <a:ext cx="904" cy="568"/>
            </a:xfrm>
            <a:prstGeom prst="roundRect">
              <a:avLst>
                <a:gd name="adj" fmla="val 14759"/>
              </a:avLst>
            </a:prstGeom>
            <a:solidFill>
              <a:srgbClr val="000000">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sp>
          <p:nvSpPr>
            <p:cNvPr id="4" name="AutoShape 8">
              <a:extLst>
                <a:ext uri="{FF2B5EF4-FFF2-40B4-BE49-F238E27FC236}">
                  <a16:creationId xmlns:a16="http://schemas.microsoft.com/office/drawing/2014/main" id="{1816DACC-AFC4-4C87-B00B-8E66C88BECC3}"/>
                </a:ext>
              </a:extLst>
            </p:cNvPr>
            <p:cNvSpPr>
              <a:spLocks noChangeArrowheads="1"/>
            </p:cNvSpPr>
            <p:nvPr/>
          </p:nvSpPr>
          <p:spPr bwMode="auto">
            <a:xfrm>
              <a:off x="4547" y="3931"/>
              <a:ext cx="922" cy="576"/>
            </a:xfrm>
            <a:prstGeom prst="roundRect">
              <a:avLst>
                <a:gd name="adj" fmla="val 14759"/>
              </a:avLst>
            </a:prstGeom>
            <a:solidFill>
              <a:srgbClr val="000000">
                <a:alpha val="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Verdana" panose="020B0604030504040204" pitchFamily="34" charset="0"/>
              </a:endParaRPr>
            </a:p>
          </p:txBody>
        </p:sp>
        <p:pic>
          <p:nvPicPr>
            <p:cNvPr id="5" name="Picture 4">
              <a:extLst>
                <a:ext uri="{FF2B5EF4-FFF2-40B4-BE49-F238E27FC236}">
                  <a16:creationId xmlns:a16="http://schemas.microsoft.com/office/drawing/2014/main" id="{EA9F2137-EAD1-40C8-AEDC-4749B6D193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 y="3946"/>
              <a:ext cx="88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C1848100-932D-4A15-8AF8-5CB39105B599}"/>
              </a:ext>
            </a:extLst>
          </p:cNvPr>
          <p:cNvGrpSpPr/>
          <p:nvPr/>
        </p:nvGrpSpPr>
        <p:grpSpPr>
          <a:xfrm>
            <a:off x="313009" y="441949"/>
            <a:ext cx="1152525" cy="1063625"/>
            <a:chOff x="313009" y="441949"/>
            <a:chExt cx="1152525" cy="1063625"/>
          </a:xfrm>
        </p:grpSpPr>
        <p:sp>
          <p:nvSpPr>
            <p:cNvPr id="7" name="AutoShape 9">
              <a:extLst>
                <a:ext uri="{FF2B5EF4-FFF2-40B4-BE49-F238E27FC236}">
                  <a16:creationId xmlns:a16="http://schemas.microsoft.com/office/drawing/2014/main" id="{FB7DBD74-84B1-4205-8C6C-BDE40D37DD26}"/>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2980DF77-1043-405A-AAA6-54E95D838ABE}"/>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7C7A70D9-1A9A-4233-A45D-FBC592100D0D}"/>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0" name="Picture 9">
            <a:extLst>
              <a:ext uri="{FF2B5EF4-FFF2-40B4-BE49-F238E27FC236}">
                <a16:creationId xmlns:a16="http://schemas.microsoft.com/office/drawing/2014/main" id="{32DBD6B2-C307-4F1E-8A0F-E2466F46DE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8884">
            <a:off x="-78561" y="4563963"/>
            <a:ext cx="2878880" cy="2437051"/>
          </a:xfrm>
          <a:prstGeom prst="rect">
            <a:avLst/>
          </a:prstGeom>
        </p:spPr>
      </p:pic>
      <p:grpSp>
        <p:nvGrpSpPr>
          <p:cNvPr id="11" name="Group 41">
            <a:extLst>
              <a:ext uri="{FF2B5EF4-FFF2-40B4-BE49-F238E27FC236}">
                <a16:creationId xmlns:a16="http://schemas.microsoft.com/office/drawing/2014/main" id="{62ED471B-1A8D-4AF9-B932-FDEA650B8B3B}"/>
              </a:ext>
            </a:extLst>
          </p:cNvPr>
          <p:cNvGrpSpPr>
            <a:grpSpLocks/>
          </p:cNvGrpSpPr>
          <p:nvPr/>
        </p:nvGrpSpPr>
        <p:grpSpPr bwMode="auto">
          <a:xfrm rot="263083">
            <a:off x="7313613" y="-792163"/>
            <a:ext cx="5410201" cy="2339976"/>
            <a:chOff x="2212" y="280"/>
            <a:chExt cx="3408" cy="1474"/>
          </a:xfrm>
        </p:grpSpPr>
        <p:pic>
          <p:nvPicPr>
            <p:cNvPr id="12" name="Picture 42" descr="SDC13348 copy">
              <a:extLst>
                <a:ext uri="{FF2B5EF4-FFF2-40B4-BE49-F238E27FC236}">
                  <a16:creationId xmlns:a16="http://schemas.microsoft.com/office/drawing/2014/main" id="{B788FA5B-6F3A-4704-85A2-4068DE87C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63506">
              <a:off x="3667" y="280"/>
              <a:ext cx="1953" cy="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3">
              <a:extLst>
                <a:ext uri="{FF2B5EF4-FFF2-40B4-BE49-F238E27FC236}">
                  <a16:creationId xmlns:a16="http://schemas.microsoft.com/office/drawing/2014/main" id="{C7F2F07C-49E0-4CCE-83A7-74831DFA734C}"/>
                </a:ext>
              </a:extLst>
            </p:cNvPr>
            <p:cNvSpPr txBox="1">
              <a:spLocks noChangeArrowheads="1"/>
            </p:cNvSpPr>
            <p:nvPr/>
          </p:nvSpPr>
          <p:spPr bwMode="auto">
            <a:xfrm rot="-809900">
              <a:off x="2212" y="945"/>
              <a:ext cx="10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algn="r" eaLnBrk="0" fontAlgn="base" hangingPunct="0">
                <a:spcBef>
                  <a:spcPct val="0"/>
                </a:spcBef>
                <a:spcAft>
                  <a:spcPct val="0"/>
                </a:spcAft>
                <a:defRPr sz="2400">
                  <a:solidFill>
                    <a:schemeClr val="tx1"/>
                  </a:solidFill>
                  <a:latin typeface="Verdana" panose="020B0604030504040204" pitchFamily="34" charset="0"/>
                </a:defRPr>
              </a:lvl6pPr>
              <a:lvl7pPr marL="2971800" indent="-228600" algn="r" eaLnBrk="0" fontAlgn="base" hangingPunct="0">
                <a:spcBef>
                  <a:spcPct val="0"/>
                </a:spcBef>
                <a:spcAft>
                  <a:spcPct val="0"/>
                </a:spcAft>
                <a:defRPr sz="2400">
                  <a:solidFill>
                    <a:schemeClr val="tx1"/>
                  </a:solidFill>
                  <a:latin typeface="Verdana" panose="020B0604030504040204" pitchFamily="34" charset="0"/>
                </a:defRPr>
              </a:lvl7pPr>
              <a:lvl8pPr marL="3429000" indent="-228600" algn="r" eaLnBrk="0" fontAlgn="base" hangingPunct="0">
                <a:spcBef>
                  <a:spcPct val="0"/>
                </a:spcBef>
                <a:spcAft>
                  <a:spcPct val="0"/>
                </a:spcAft>
                <a:defRPr sz="2400">
                  <a:solidFill>
                    <a:schemeClr val="tx1"/>
                  </a:solidFill>
                  <a:latin typeface="Verdana" panose="020B0604030504040204" pitchFamily="34" charset="0"/>
                </a:defRPr>
              </a:lvl8pPr>
              <a:lvl9pPr marL="3886200" indent="-228600" algn="r" eaLnBrk="0" fontAlgn="base" hangingPunct="0">
                <a:spcBef>
                  <a:spcPct val="0"/>
                </a:spcBef>
                <a:spcAft>
                  <a:spcPct val="0"/>
                </a:spcAft>
                <a:defRPr sz="2400">
                  <a:solidFill>
                    <a:schemeClr val="tx1"/>
                  </a:solidFill>
                  <a:latin typeface="Verdana" panose="020B0604030504040204" pitchFamily="34" charset="0"/>
                </a:defRPr>
              </a:lvl9pPr>
            </a:lstStyle>
            <a:p>
              <a:pPr algn="ctr">
                <a:spcBef>
                  <a:spcPct val="50000"/>
                </a:spcBef>
              </a:pPr>
              <a:endParaRPr lang="en-US" altLang="en-US">
                <a:latin typeface="Bradley Hand ITC" panose="03070402050302030203" pitchFamily="66" charset="0"/>
              </a:endParaRPr>
            </a:p>
          </p:txBody>
        </p:sp>
      </p:grpSp>
      <p:sp>
        <p:nvSpPr>
          <p:cNvPr id="14" name="TextBox 13">
            <a:extLst>
              <a:ext uri="{FF2B5EF4-FFF2-40B4-BE49-F238E27FC236}">
                <a16:creationId xmlns:a16="http://schemas.microsoft.com/office/drawing/2014/main" id="{59809977-5F95-45BC-897D-623F2B959191}"/>
              </a:ext>
            </a:extLst>
          </p:cNvPr>
          <p:cNvSpPr txBox="1"/>
          <p:nvPr/>
        </p:nvSpPr>
        <p:spPr>
          <a:xfrm rot="20868947">
            <a:off x="10068092" y="327852"/>
            <a:ext cx="1553630" cy="769441"/>
          </a:xfrm>
          <a:prstGeom prst="rect">
            <a:avLst/>
          </a:prstGeom>
          <a:noFill/>
        </p:spPr>
        <p:txBody>
          <a:bodyPr wrap="none" rtlCol="0">
            <a:spAutoFit/>
          </a:bodyPr>
          <a:lstStyle/>
          <a:p>
            <a:pPr algn="ctr"/>
            <a:r>
              <a:rPr lang="en-GB" sz="2200" b="1" dirty="0">
                <a:solidFill>
                  <a:schemeClr val="bg1"/>
                </a:solidFill>
                <a:latin typeface="Bradley Hand ITC" panose="03070402050302030203" pitchFamily="66" charset="0"/>
              </a:rPr>
              <a:t>Sunday </a:t>
            </a:r>
          </a:p>
          <a:p>
            <a:pPr algn="ctr"/>
            <a:r>
              <a:rPr lang="en-GB" sz="2200" b="1" dirty="0">
                <a:solidFill>
                  <a:schemeClr val="bg1"/>
                </a:solidFill>
                <a:latin typeface="Bradley Hand ITC" panose="03070402050302030203" pitchFamily="66" charset="0"/>
              </a:rPr>
              <a:t>9 December </a:t>
            </a:r>
          </a:p>
        </p:txBody>
      </p:sp>
      <p:grpSp>
        <p:nvGrpSpPr>
          <p:cNvPr id="15" name="Group 14">
            <a:extLst>
              <a:ext uri="{FF2B5EF4-FFF2-40B4-BE49-F238E27FC236}">
                <a16:creationId xmlns:a16="http://schemas.microsoft.com/office/drawing/2014/main" id="{34846648-6C08-481C-AD5E-AAA6232E22E7}"/>
              </a:ext>
            </a:extLst>
          </p:cNvPr>
          <p:cNvGrpSpPr/>
          <p:nvPr/>
        </p:nvGrpSpPr>
        <p:grpSpPr>
          <a:xfrm>
            <a:off x="10844907" y="4910137"/>
            <a:ext cx="1152525" cy="1063625"/>
            <a:chOff x="10179246" y="5629045"/>
            <a:chExt cx="1152525" cy="1063625"/>
          </a:xfrm>
        </p:grpSpPr>
        <p:sp>
          <p:nvSpPr>
            <p:cNvPr id="16" name="AutoShape 9">
              <a:extLst>
                <a:ext uri="{FF2B5EF4-FFF2-40B4-BE49-F238E27FC236}">
                  <a16:creationId xmlns:a16="http://schemas.microsoft.com/office/drawing/2014/main" id="{8CD4FC54-2AD9-4F36-97DC-3BB66AAFE68F}"/>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7" name="AutoShape 11">
              <a:extLst>
                <a:ext uri="{FF2B5EF4-FFF2-40B4-BE49-F238E27FC236}">
                  <a16:creationId xmlns:a16="http://schemas.microsoft.com/office/drawing/2014/main" id="{DFAE3F88-F0E9-4F98-B57F-57A13200865E}"/>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8" name="AutoShape 12">
              <a:extLst>
                <a:ext uri="{FF2B5EF4-FFF2-40B4-BE49-F238E27FC236}">
                  <a16:creationId xmlns:a16="http://schemas.microsoft.com/office/drawing/2014/main" id="{97A9B46D-C8A3-4C8F-9537-EE7EE1B30086}"/>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0" name="Title 1">
            <a:extLst>
              <a:ext uri="{FF2B5EF4-FFF2-40B4-BE49-F238E27FC236}">
                <a16:creationId xmlns:a16="http://schemas.microsoft.com/office/drawing/2014/main" id="{7D7EB85E-808F-47F3-AEDC-4233F6CCBECA}"/>
              </a:ext>
            </a:extLst>
          </p:cNvPr>
          <p:cNvSpPr txBox="1">
            <a:spLocks/>
          </p:cNvSpPr>
          <p:nvPr/>
        </p:nvSpPr>
        <p:spPr>
          <a:xfrm>
            <a:off x="609600" y="403601"/>
            <a:ext cx="1097280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Second Sunday of Advent</a:t>
            </a:r>
            <a:endParaRPr lang="en-GB" altLang="en-US" sz="3600" dirty="0"/>
          </a:p>
        </p:txBody>
      </p:sp>
      <p:grpSp>
        <p:nvGrpSpPr>
          <p:cNvPr id="25" name="Group 24">
            <a:extLst>
              <a:ext uri="{FF2B5EF4-FFF2-40B4-BE49-F238E27FC236}">
                <a16:creationId xmlns:a16="http://schemas.microsoft.com/office/drawing/2014/main" id="{595A5A6D-AFAD-4EE2-BB09-B072E0792375}"/>
              </a:ext>
            </a:extLst>
          </p:cNvPr>
          <p:cNvGrpSpPr/>
          <p:nvPr/>
        </p:nvGrpSpPr>
        <p:grpSpPr>
          <a:xfrm>
            <a:off x="2991180" y="4676676"/>
            <a:ext cx="7013213" cy="1777724"/>
            <a:chOff x="2976493" y="4042985"/>
            <a:chExt cx="5961445" cy="1431112"/>
          </a:xfrm>
        </p:grpSpPr>
        <p:sp>
          <p:nvSpPr>
            <p:cNvPr id="22" name="Rounded Rectangle 5">
              <a:extLst>
                <a:ext uri="{FF2B5EF4-FFF2-40B4-BE49-F238E27FC236}">
                  <a16:creationId xmlns:a16="http://schemas.microsoft.com/office/drawing/2014/main" id="{B755E900-4BCA-4910-8A9F-517E640C9660}"/>
                </a:ext>
              </a:extLst>
            </p:cNvPr>
            <p:cNvSpPr/>
            <p:nvPr/>
          </p:nvSpPr>
          <p:spPr>
            <a:xfrm>
              <a:off x="2976493" y="4042985"/>
              <a:ext cx="5961445" cy="1431112"/>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0"/>
                </a:spcAft>
              </a:pPr>
              <a:endParaRPr lang="en-GB" b="1" dirty="0">
                <a:solidFill>
                  <a:srgbClr val="6B3895"/>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Rectangle 20">
              <a:extLst>
                <a:ext uri="{FF2B5EF4-FFF2-40B4-BE49-F238E27FC236}">
                  <a16:creationId xmlns:a16="http://schemas.microsoft.com/office/drawing/2014/main" id="{07AA8603-3799-420A-965B-C172BE5336AE}"/>
                </a:ext>
              </a:extLst>
            </p:cNvPr>
            <p:cNvSpPr/>
            <p:nvPr/>
          </p:nvSpPr>
          <p:spPr>
            <a:xfrm>
              <a:off x="3088314" y="4136122"/>
              <a:ext cx="5761218" cy="1238839"/>
            </a:xfrm>
            <a:prstGeom prst="rect">
              <a:avLst/>
            </a:prstGeom>
          </p:spPr>
          <p:txBody>
            <a:bodyPr wrap="square">
              <a:spAutoFit/>
            </a:bodyPr>
            <a:lstStyle/>
            <a:p>
              <a:r>
                <a:rPr lang="en-GB" altLang="en-US" dirty="0">
                  <a:solidFill>
                    <a:srgbClr val="DD6195"/>
                  </a:solidFill>
                  <a:latin typeface="Verdana" panose="020B0604030504040204" pitchFamily="34" charset="0"/>
                  <a:ea typeface="Verdana" panose="020B0604030504040204" pitchFamily="34" charset="0"/>
                  <a:cs typeface="Verdana" panose="020B0604030504040204" pitchFamily="34" charset="0"/>
                </a:rPr>
                <a:t>Have you ever been to another country during Advent or for Christmas? </a:t>
              </a:r>
            </a:p>
            <a:p>
              <a:endParaRPr lang="en-GB" altLang="en-US" dirty="0">
                <a:solidFill>
                  <a:srgbClr val="DD6195"/>
                </a:solidFill>
                <a:latin typeface="Verdana" panose="020B0604030504040204" pitchFamily="34" charset="0"/>
                <a:ea typeface="Verdana" panose="020B0604030504040204" pitchFamily="34" charset="0"/>
                <a:cs typeface="Verdana" panose="020B0604030504040204" pitchFamily="34" charset="0"/>
              </a:endParaRPr>
            </a:p>
            <a:p>
              <a:r>
                <a:rPr lang="en-GB" altLang="en-US" sz="2000" b="1" dirty="0">
                  <a:solidFill>
                    <a:srgbClr val="DD6195"/>
                  </a:solidFill>
                  <a:latin typeface="Verdana" panose="020B0604030504040204" pitchFamily="34" charset="0"/>
                  <a:ea typeface="Verdana" panose="020B0604030504040204" pitchFamily="34" charset="0"/>
                  <a:cs typeface="Verdana" panose="020B0604030504040204" pitchFamily="34" charset="0"/>
                </a:rPr>
                <a:t>Find out how people celebrate Christmas in other countries around the world. </a:t>
              </a:r>
            </a:p>
          </p:txBody>
        </p:sp>
      </p:grpSp>
      <p:sp>
        <p:nvSpPr>
          <p:cNvPr id="24" name="Action Button: Go Home 23">
            <a:hlinkClick r:id="" action="ppaction://hlinkshowjump?jump=firstslide" highlightClick="1"/>
            <a:extLst>
              <a:ext uri="{FF2B5EF4-FFF2-40B4-BE49-F238E27FC236}">
                <a16:creationId xmlns:a16="http://schemas.microsoft.com/office/drawing/2014/main" id="{008EF974-DC58-4323-87F1-89845158CCBC}"/>
              </a:ext>
            </a:extLst>
          </p:cNvPr>
          <p:cNvSpPr/>
          <p:nvPr/>
        </p:nvSpPr>
        <p:spPr>
          <a:xfrm>
            <a:off x="10844907" y="5802312"/>
            <a:ext cx="492819" cy="356579"/>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1FE19894-685C-4391-ADA5-1F8D3A309CD7}"/>
              </a:ext>
            </a:extLst>
          </p:cNvPr>
          <p:cNvSpPr/>
          <p:nvPr/>
        </p:nvSpPr>
        <p:spPr>
          <a:xfrm>
            <a:off x="800007" y="1710339"/>
            <a:ext cx="4118050" cy="2764568"/>
          </a:xfrm>
          <a:prstGeom prst="roundRect">
            <a:avLst/>
          </a:prstGeom>
          <a:blipFill>
            <a:blip r:embed="rId6"/>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43248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1389" ma:contentTypeDescription="Create a new document." ma:contentTypeScope="" ma:versionID="e632ac766df8c8f008c42eee3be0ca55">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targetNamespace="http://schemas.microsoft.com/office/2006/metadata/properties" ma:root="true" ma:fieldsID="5184a9b5f8468a226c6b61c1caa58bed" ns2:_="" ns3:_="" ns4:_="" ns5:_="">
    <xsd:import namespace="04672002-f21f-4240-adfb-f0b653fb6fb5"/>
    <xsd:import namespace="236a9a4b-a03c-46ba-8ec6-624c184acbc6"/>
    <xsd:import namespace="http://schemas.microsoft.com/sharepoint/v3/fields"/>
    <xsd:import namespace="bdf04112-6931-4610-9724-cd62e91446a3"/>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_dlc_DocId xmlns="04672002-f21f-4240-adfb-f0b653fb6fb5">SZUU6KYVHK2A-2146017777-4199</_dlc_DocId>
    <_dlc_DocIdUrl xmlns="04672002-f21f-4240-adfb-f0b653fb6fb5">
      <Url>https://cafod365.sharepoint.com/sites/int/Education/_layouts/15/DocIdRedir.aspx?ID=SZUU6KYVHK2A-2146017777-4199</Url>
      <Description>SZUU6KYVHK2A-2146017777-4199</Description>
    </_dlc_DocIdUrl>
    <Audience xmlns="236a9a4b-a03c-46ba-8ec6-624c184acbc6">Primary</Audience>
    <_Status xmlns="http://schemas.microsoft.com/sharepoint/v3/fields">Not Started</_Status>
  </documentManagement>
</p:properties>
</file>

<file path=customXml/itemProps1.xml><?xml version="1.0" encoding="utf-8"?>
<ds:datastoreItem xmlns:ds="http://schemas.openxmlformats.org/officeDocument/2006/customXml" ds:itemID="{D91C8A32-A802-4E73-9863-5CA9F6C6E0E0}">
  <ds:schemaRefs>
    <ds:schemaRef ds:uri="http://schemas.microsoft.com/sharepoint/v3/contenttype/forms"/>
  </ds:schemaRefs>
</ds:datastoreItem>
</file>

<file path=customXml/itemProps2.xml><?xml version="1.0" encoding="utf-8"?>
<ds:datastoreItem xmlns:ds="http://schemas.openxmlformats.org/officeDocument/2006/customXml" ds:itemID="{1E96A268-EC19-4BE6-9280-26FBEF0CD137}">
  <ds:schemaRefs>
    <ds:schemaRef ds:uri="http://schemas.microsoft.com/sharepoint/events"/>
  </ds:schemaRefs>
</ds:datastoreItem>
</file>

<file path=customXml/itemProps3.xml><?xml version="1.0" encoding="utf-8"?>
<ds:datastoreItem xmlns:ds="http://schemas.openxmlformats.org/officeDocument/2006/customXml" ds:itemID="{CECAB071-B9E0-4F1D-9DA2-9E1E0F2603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F564BDD-2784-4FAF-B5B3-37446266535B}">
  <ds:schemaRefs>
    <ds:schemaRef ds:uri="http://purl.org/dc/dcmitype/"/>
    <ds:schemaRef ds:uri="bdf04112-6931-4610-9724-cd62e91446a3"/>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04672002-f21f-4240-adfb-f0b653fb6fb5"/>
    <ds:schemaRef ds:uri="236a9a4b-a03c-46ba-8ec6-624c184acbc6"/>
    <ds:schemaRef ds:uri="http://purl.org/dc/terms/"/>
    <ds:schemaRef ds:uri="http://schemas.microsoft.com/office/infopath/2007/PartnerControls"/>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1863</TotalTime>
  <Words>1660</Words>
  <Application>Microsoft Office PowerPoint</Application>
  <PresentationFormat>Widescreen</PresentationFormat>
  <Paragraphs>278</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Bradley Hand ITC</vt:lpstr>
      <vt:lpstr>Calibri</vt:lpstr>
      <vt:lpstr>Calibri Light</vt:lpstr>
      <vt:lpstr>DancerTF-Light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Dean</dc:creator>
  <cp:lastModifiedBy>Helen McCahey</cp:lastModifiedBy>
  <cp:revision>11</cp:revision>
  <dcterms:created xsi:type="dcterms:W3CDTF">2018-08-29T08:42:03Z</dcterms:created>
  <dcterms:modified xsi:type="dcterms:W3CDTF">2018-11-27T15:27:38Z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db7545de-0a6d-4149-acff-3a8259d1af02</vt:lpwstr>
  </property>
</Properties>
</file>