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32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5/18/2018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dirty="0" smtClean="0"/>
              <a:t>EYE OF THE STORM</a:t>
            </a:r>
            <a:endParaRPr lang="en-GB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400" dirty="0" smtClean="0"/>
              <a:t>Vocabulary helper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65914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4302" y="252374"/>
            <a:ext cx="87497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/>
              <a:t>CONTENTS</a:t>
            </a:r>
          </a:p>
          <a:p>
            <a:pPr algn="ctr"/>
            <a:r>
              <a:rPr lang="en-GB" sz="2000" b="1" i="1" dirty="0" smtClean="0">
                <a:solidFill>
                  <a:schemeClr val="bg1"/>
                </a:solidFill>
              </a:rPr>
              <a:t>Click on the list to take you to the page</a:t>
            </a:r>
            <a:endParaRPr lang="en-GB" sz="2000" b="1" i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1417739" y="1317072"/>
            <a:ext cx="3422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 smtClean="0"/>
              <a:t>WORD LIST</a:t>
            </a:r>
            <a:endParaRPr lang="en-GB" sz="3200" b="1" dirty="0"/>
          </a:p>
        </p:txBody>
      </p:sp>
      <p:sp>
        <p:nvSpPr>
          <p:cNvPr id="8" name="TextBox 7">
            <a:hlinkClick r:id="rId3" action="ppaction://hlinksldjump"/>
          </p:cNvPr>
          <p:cNvSpPr txBox="1"/>
          <p:nvPr/>
        </p:nvSpPr>
        <p:spPr>
          <a:xfrm>
            <a:off x="1417738" y="2058027"/>
            <a:ext cx="6677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 smtClean="0"/>
              <a:t>EYE OF THE STORM NOUNS</a:t>
            </a:r>
            <a:endParaRPr lang="en-GB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417738" y="2829597"/>
            <a:ext cx="6677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 smtClean="0"/>
              <a:t>EYE </a:t>
            </a:r>
            <a:r>
              <a:rPr lang="en-GB" sz="3200" b="1" dirty="0" smtClean="0">
                <a:hlinkClick r:id="rId4" action="ppaction://hlinksldjump"/>
              </a:rPr>
              <a:t>OF</a:t>
            </a:r>
            <a:r>
              <a:rPr lang="en-GB" sz="3200" b="1" dirty="0" smtClean="0"/>
              <a:t> THE STORM VERBS</a:t>
            </a:r>
            <a:endParaRPr lang="en-GB" sz="3200" b="1" dirty="0"/>
          </a:p>
        </p:txBody>
      </p:sp>
      <p:sp>
        <p:nvSpPr>
          <p:cNvPr id="10" name="TextBox 9">
            <a:hlinkClick r:id="rId5" action="ppaction://hlinksldjump"/>
          </p:cNvPr>
          <p:cNvSpPr txBox="1"/>
          <p:nvPr/>
        </p:nvSpPr>
        <p:spPr>
          <a:xfrm>
            <a:off x="1501629" y="3703667"/>
            <a:ext cx="7516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 smtClean="0"/>
              <a:t>EYE OF THE STORM ADJECTIVES</a:t>
            </a:r>
            <a:endParaRPr lang="en-GB" sz="3200" b="1" dirty="0"/>
          </a:p>
        </p:txBody>
      </p:sp>
      <p:sp>
        <p:nvSpPr>
          <p:cNvPr id="11" name="TextBox 10">
            <a:hlinkClick r:id="rId6" action="ppaction://hlinksldjump"/>
          </p:cNvPr>
          <p:cNvSpPr txBox="1"/>
          <p:nvPr/>
        </p:nvSpPr>
        <p:spPr>
          <a:xfrm>
            <a:off x="1501629" y="4645254"/>
            <a:ext cx="7516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 smtClean="0"/>
              <a:t>EYE OF THE STORM SYNONYMS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205622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4518" t="8440" r="17432" b="1163"/>
          <a:stretch/>
        </p:blipFill>
        <p:spPr>
          <a:xfrm>
            <a:off x="1845577" y="327170"/>
            <a:ext cx="8296712" cy="6199465"/>
          </a:xfrm>
          <a:prstGeom prst="rect">
            <a:avLst/>
          </a:prstGeom>
        </p:spPr>
      </p:pic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117446" y="2474752"/>
            <a:ext cx="1627464" cy="16777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CONTENTS PAGE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064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4174" t="8563" r="17913" b="1162"/>
          <a:stretch/>
        </p:blipFill>
        <p:spPr>
          <a:xfrm>
            <a:off x="1887522" y="318780"/>
            <a:ext cx="8279934" cy="6191077"/>
          </a:xfrm>
          <a:prstGeom prst="rect">
            <a:avLst/>
          </a:prstGeom>
        </p:spPr>
      </p:pic>
      <p:sp>
        <p:nvSpPr>
          <p:cNvPr id="3" name="Rounded Rectangle 2">
            <a:hlinkClick r:id="rId3" action="ppaction://hlinksldjump"/>
          </p:cNvPr>
          <p:cNvSpPr/>
          <p:nvPr/>
        </p:nvSpPr>
        <p:spPr>
          <a:xfrm>
            <a:off x="117446" y="2474752"/>
            <a:ext cx="1627464" cy="16777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CONTENTS PAGE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697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4244" t="8317" r="17499" b="1163"/>
          <a:stretch/>
        </p:blipFill>
        <p:spPr>
          <a:xfrm>
            <a:off x="1803632" y="385893"/>
            <a:ext cx="8321879" cy="6207855"/>
          </a:xfrm>
          <a:prstGeom prst="rect">
            <a:avLst/>
          </a:prstGeom>
        </p:spPr>
      </p:pic>
      <p:sp>
        <p:nvSpPr>
          <p:cNvPr id="3" name="Rounded Rectangle 2">
            <a:hlinkClick r:id="rId3" action="ppaction://hlinksldjump"/>
          </p:cNvPr>
          <p:cNvSpPr/>
          <p:nvPr/>
        </p:nvSpPr>
        <p:spPr>
          <a:xfrm>
            <a:off x="117446" y="2474752"/>
            <a:ext cx="1627464" cy="16777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CONTENTS PAGE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555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3899" t="9419" r="18119" b="917"/>
          <a:stretch/>
        </p:blipFill>
        <p:spPr>
          <a:xfrm>
            <a:off x="1954634" y="444616"/>
            <a:ext cx="8288323" cy="6149131"/>
          </a:xfrm>
          <a:prstGeom prst="rect">
            <a:avLst/>
          </a:prstGeom>
        </p:spPr>
      </p:pic>
      <p:sp>
        <p:nvSpPr>
          <p:cNvPr id="3" name="Rounded Rectangle 2">
            <a:hlinkClick r:id="rId3" action="ppaction://hlinksldjump"/>
          </p:cNvPr>
          <p:cNvSpPr/>
          <p:nvPr/>
        </p:nvSpPr>
        <p:spPr>
          <a:xfrm>
            <a:off x="117446" y="2474752"/>
            <a:ext cx="1627464" cy="16777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CONTENTS PAGE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119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4243" t="8317" r="18050" b="1163"/>
          <a:stretch/>
        </p:blipFill>
        <p:spPr>
          <a:xfrm>
            <a:off x="1904300" y="385892"/>
            <a:ext cx="8254767" cy="6207855"/>
          </a:xfrm>
          <a:prstGeom prst="rect">
            <a:avLst/>
          </a:prstGeom>
        </p:spPr>
      </p:pic>
      <p:sp>
        <p:nvSpPr>
          <p:cNvPr id="3" name="Rounded Rectangle 2">
            <a:hlinkClick r:id="rId3" action="ppaction://hlinksldjump"/>
          </p:cNvPr>
          <p:cNvSpPr/>
          <p:nvPr/>
        </p:nvSpPr>
        <p:spPr>
          <a:xfrm>
            <a:off x="117446" y="2474752"/>
            <a:ext cx="1627464" cy="16777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CONTENTS PAGE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46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27</TotalTime>
  <Words>49</Words>
  <Application>Microsoft Office PowerPoint</Application>
  <PresentationFormat>Widescreen</PresentationFormat>
  <Paragraphs>14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Tw Cen MT</vt:lpstr>
      <vt:lpstr>Circuit</vt:lpstr>
      <vt:lpstr>EYE OF THE STORM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EYE OF THE STORM</dc:title>
  <dc:creator>Helen McCahey</dc:creator>
  <cp:lastModifiedBy>Helen McCahey</cp:lastModifiedBy>
  <cp:revision>8</cp:revision>
  <dcterms:created xsi:type="dcterms:W3CDTF">2018-05-18T16:11:43Z</dcterms:created>
  <dcterms:modified xsi:type="dcterms:W3CDTF">2018-05-18T16:39:27Z</dcterms:modified>
</cp:coreProperties>
</file>