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88" r:id="rId2"/>
    <p:sldId id="290" r:id="rId3"/>
    <p:sldId id="291" r:id="rId4"/>
    <p:sldId id="289" r:id="rId5"/>
    <p:sldId id="294" r:id="rId6"/>
    <p:sldId id="292" r:id="rId7"/>
    <p:sldId id="293" r:id="rId8"/>
    <p:sldId id="275" r:id="rId9"/>
    <p:sldId id="287" r:id="rId10"/>
    <p:sldId id="277" r:id="rId11"/>
    <p:sldId id="279" r:id="rId12"/>
    <p:sldId id="281" r:id="rId13"/>
    <p:sldId id="283" r:id="rId14"/>
    <p:sldId id="28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0618C-7F6F-1321-8D87-D219FBB8EC03}" v="200" dt="2023-08-23T07:55:13.065"/>
    <p1510:client id="{A7897CC7-1B3A-623C-841B-8577227817A9}" v="270" dt="2023-08-23T08:26:43.036"/>
    <p1510:client id="{B5C2EC37-600C-5241-3FB1-8E3916D5050B}" v="621" dt="2023-09-05T10:53:48.709"/>
    <p1510:client id="{B702E3D8-7FCA-26E0-21AA-78D651CE9E96}" v="82" dt="2023-09-03T11:34:41.411"/>
    <p1510:client id="{D18C2014-8518-4E6C-9682-39BEFA9A8CE9}" v="6" dt="2023-09-26T15:17:16.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locombe" userId="S::helen.slocombe@sthelens.org.uk::7eee5ad6-3f89-4b3e-967e-e6883c72a824" providerId="AD" clId="Web-{D18C2014-8518-4E6C-9682-39BEFA9A8CE9}"/>
    <pc:docChg chg="modSld">
      <pc:chgData name="Helen Slocombe" userId="S::helen.slocombe@sthelens.org.uk::7eee5ad6-3f89-4b3e-967e-e6883c72a824" providerId="AD" clId="Web-{D18C2014-8518-4E6C-9682-39BEFA9A8CE9}" dt="2023-09-26T15:17:16.061" v="4" actId="14100"/>
      <pc:docMkLst>
        <pc:docMk/>
      </pc:docMkLst>
      <pc:sldChg chg="addSp delSp modSp">
        <pc:chgData name="Helen Slocombe" userId="S::helen.slocombe@sthelens.org.uk::7eee5ad6-3f89-4b3e-967e-e6883c72a824" providerId="AD" clId="Web-{D18C2014-8518-4E6C-9682-39BEFA9A8CE9}" dt="2023-09-26T15:17:16.061" v="4" actId="14100"/>
        <pc:sldMkLst>
          <pc:docMk/>
          <pc:sldMk cId="389788385" sldId="283"/>
        </pc:sldMkLst>
        <pc:picChg chg="add mod">
          <ac:chgData name="Helen Slocombe" userId="S::helen.slocombe@sthelens.org.uk::7eee5ad6-3f89-4b3e-967e-e6883c72a824" providerId="AD" clId="Web-{D18C2014-8518-4E6C-9682-39BEFA9A8CE9}" dt="2023-09-26T15:17:16.061" v="4" actId="14100"/>
          <ac:picMkLst>
            <pc:docMk/>
            <pc:sldMk cId="389788385" sldId="283"/>
            <ac:picMk id="5" creationId="{9E812C32-4F7B-4531-E38A-8E6A7E0EB23C}"/>
          </ac:picMkLst>
        </pc:picChg>
        <pc:picChg chg="del">
          <ac:chgData name="Helen Slocombe" userId="S::helen.slocombe@sthelens.org.uk::7eee5ad6-3f89-4b3e-967e-e6883c72a824" providerId="AD" clId="Web-{D18C2014-8518-4E6C-9682-39BEFA9A8CE9}" dt="2023-09-26T15:17:02.779" v="0"/>
          <ac:picMkLst>
            <pc:docMk/>
            <pc:sldMk cId="389788385" sldId="283"/>
            <ac:picMk id="2058" creationId="{15C0F35D-81E0-45C1-89E0-01EE74FA2C8B}"/>
          </ac:picMkLst>
        </pc:picChg>
      </pc:sldChg>
    </pc:docChg>
  </pc:docChgLst>
  <pc:docChgLst>
    <pc:chgData name="Helen Slocombe" userId="S::helen.slocombe@sthelens.org.uk::7eee5ad6-3f89-4b3e-967e-e6883c72a824" providerId="AD" clId="Web-{B702E3D8-7FCA-26E0-21AA-78D651CE9E96}"/>
    <pc:docChg chg="addSld delSld modSld">
      <pc:chgData name="Helen Slocombe" userId="S::helen.slocombe@sthelens.org.uk::7eee5ad6-3f89-4b3e-967e-e6883c72a824" providerId="AD" clId="Web-{B702E3D8-7FCA-26E0-21AA-78D651CE9E96}" dt="2023-09-03T11:34:41.411" v="70" actId="20577"/>
      <pc:docMkLst>
        <pc:docMk/>
      </pc:docMkLst>
      <pc:sldChg chg="addSp delSp modSp">
        <pc:chgData name="Helen Slocombe" userId="S::helen.slocombe@sthelens.org.uk::7eee5ad6-3f89-4b3e-967e-e6883c72a824" providerId="AD" clId="Web-{B702E3D8-7FCA-26E0-21AA-78D651CE9E96}" dt="2023-09-03T11:25:27.298" v="55" actId="20577"/>
        <pc:sldMkLst>
          <pc:docMk/>
          <pc:sldMk cId="4197499575" sldId="275"/>
        </pc:sldMkLst>
        <pc:spChg chg="mod">
          <ac:chgData name="Helen Slocombe" userId="S::helen.slocombe@sthelens.org.uk::7eee5ad6-3f89-4b3e-967e-e6883c72a824" providerId="AD" clId="Web-{B702E3D8-7FCA-26E0-21AA-78D651CE9E96}" dt="2023-09-03T11:23:59.527" v="29" actId="20577"/>
          <ac:spMkLst>
            <pc:docMk/>
            <pc:sldMk cId="4197499575" sldId="275"/>
            <ac:spMk id="2" creationId="{5DFE4C1D-B71A-49E6-AAB2-8772A0D5CBA6}"/>
          </ac:spMkLst>
        </pc:spChg>
        <pc:spChg chg="add del mod">
          <ac:chgData name="Helen Slocombe" userId="S::helen.slocombe@sthelens.org.uk::7eee5ad6-3f89-4b3e-967e-e6883c72a824" providerId="AD" clId="Web-{B702E3D8-7FCA-26E0-21AA-78D651CE9E96}" dt="2023-09-03T11:23:18.071" v="9"/>
          <ac:spMkLst>
            <pc:docMk/>
            <pc:sldMk cId="4197499575" sldId="275"/>
            <ac:spMk id="5" creationId="{59E56D43-413A-5AE2-B471-B560881DB1E5}"/>
          </ac:spMkLst>
        </pc:spChg>
        <pc:spChg chg="mod">
          <ac:chgData name="Helen Slocombe" userId="S::helen.slocombe@sthelens.org.uk::7eee5ad6-3f89-4b3e-967e-e6883c72a824" providerId="AD" clId="Web-{B702E3D8-7FCA-26E0-21AA-78D651CE9E96}" dt="2023-09-03T11:23:49.620" v="24" actId="20577"/>
          <ac:spMkLst>
            <pc:docMk/>
            <pc:sldMk cId="4197499575" sldId="275"/>
            <ac:spMk id="14" creationId="{49578991-D3E7-4579-8B7E-0CC5F1D0CD82}"/>
          </ac:spMkLst>
        </pc:spChg>
        <pc:spChg chg="mod">
          <ac:chgData name="Helen Slocombe" userId="S::helen.slocombe@sthelens.org.uk::7eee5ad6-3f89-4b3e-967e-e6883c72a824" providerId="AD" clId="Web-{B702E3D8-7FCA-26E0-21AA-78D651CE9E96}" dt="2023-09-03T11:25:27.298" v="55" actId="20577"/>
          <ac:spMkLst>
            <pc:docMk/>
            <pc:sldMk cId="4197499575" sldId="275"/>
            <ac:spMk id="15" creationId="{52D326A7-50DB-4DCB-A960-472B988A0E06}"/>
          </ac:spMkLst>
        </pc:spChg>
        <pc:spChg chg="mod">
          <ac:chgData name="Helen Slocombe" userId="S::helen.slocombe@sthelens.org.uk::7eee5ad6-3f89-4b3e-967e-e6883c72a824" providerId="AD" clId="Web-{B702E3D8-7FCA-26E0-21AA-78D651CE9E96}" dt="2023-09-03T11:25:19.985" v="48" actId="20577"/>
          <ac:spMkLst>
            <pc:docMk/>
            <pc:sldMk cId="4197499575" sldId="275"/>
            <ac:spMk id="16" creationId="{33FED85D-CF83-4DA3-A315-67B61BDA0506}"/>
          </ac:spMkLst>
        </pc:spChg>
        <pc:spChg chg="mod">
          <ac:chgData name="Helen Slocombe" userId="S::helen.slocombe@sthelens.org.uk::7eee5ad6-3f89-4b3e-967e-e6883c72a824" providerId="AD" clId="Web-{B702E3D8-7FCA-26E0-21AA-78D651CE9E96}" dt="2023-09-03T11:23:39.494" v="19" actId="14100"/>
          <ac:spMkLst>
            <pc:docMk/>
            <pc:sldMk cId="4197499575" sldId="275"/>
            <ac:spMk id="17" creationId="{ABC93ED2-DF80-4B16-8A1B-F96182D53E58}"/>
          </ac:spMkLst>
        </pc:spChg>
        <pc:spChg chg="del">
          <ac:chgData name="Helen Slocombe" userId="S::helen.slocombe@sthelens.org.uk::7eee5ad6-3f89-4b3e-967e-e6883c72a824" providerId="AD" clId="Web-{B702E3D8-7FCA-26E0-21AA-78D651CE9E96}" dt="2023-09-03T11:22:45.396" v="3"/>
          <ac:spMkLst>
            <pc:docMk/>
            <pc:sldMk cId="4197499575" sldId="275"/>
            <ac:spMk id="18" creationId="{CE0C8C90-A2B1-49A3-BC2B-6007FB82C947}"/>
          </ac:spMkLst>
        </pc:spChg>
        <pc:spChg chg="mod">
          <ac:chgData name="Helen Slocombe" userId="S::helen.slocombe@sthelens.org.uk::7eee5ad6-3f89-4b3e-967e-e6883c72a824" providerId="AD" clId="Web-{B702E3D8-7FCA-26E0-21AA-78D651CE9E96}" dt="2023-09-03T11:24:59.843" v="34" actId="20577"/>
          <ac:spMkLst>
            <pc:docMk/>
            <pc:sldMk cId="4197499575" sldId="275"/>
            <ac:spMk id="19" creationId="{053A0DD6-E6C2-4C5D-8959-DC49159ABA0D}"/>
          </ac:spMkLst>
        </pc:spChg>
        <pc:picChg chg="del">
          <ac:chgData name="Helen Slocombe" userId="S::helen.slocombe@sthelens.org.uk::7eee5ad6-3f89-4b3e-967e-e6883c72a824" providerId="AD" clId="Web-{B702E3D8-7FCA-26E0-21AA-78D651CE9E96}" dt="2023-09-03T11:22:30.974" v="0"/>
          <ac:picMkLst>
            <pc:docMk/>
            <pc:sldMk cId="4197499575" sldId="275"/>
            <ac:picMk id="29" creationId="{C5895332-B1F0-4D41-88D1-42C784B7C1A2}"/>
          </ac:picMkLst>
        </pc:picChg>
        <pc:picChg chg="mod">
          <ac:chgData name="Helen Slocombe" userId="S::helen.slocombe@sthelens.org.uk::7eee5ad6-3f89-4b3e-967e-e6883c72a824" providerId="AD" clId="Web-{B702E3D8-7FCA-26E0-21AA-78D651CE9E96}" dt="2023-09-03T11:23:53.214" v="25" actId="1076"/>
          <ac:picMkLst>
            <pc:docMk/>
            <pc:sldMk cId="4197499575" sldId="275"/>
            <ac:picMk id="1026" creationId="{C1AE539D-E14A-4118-BD2B-6151AB8A48AC}"/>
          </ac:picMkLst>
        </pc:picChg>
        <pc:picChg chg="mod">
          <ac:chgData name="Helen Slocombe" userId="S::helen.slocombe@sthelens.org.uk::7eee5ad6-3f89-4b3e-967e-e6883c72a824" providerId="AD" clId="Web-{B702E3D8-7FCA-26E0-21AA-78D651CE9E96}" dt="2023-09-03T11:23:42.526" v="20" actId="1076"/>
          <ac:picMkLst>
            <pc:docMk/>
            <pc:sldMk cId="4197499575" sldId="275"/>
            <ac:picMk id="1028" creationId="{14C4C835-8AA2-4231-81C1-0016066FB143}"/>
          </ac:picMkLst>
        </pc:picChg>
        <pc:picChg chg="mod">
          <ac:chgData name="Helen Slocombe" userId="S::helen.slocombe@sthelens.org.uk::7eee5ad6-3f89-4b3e-967e-e6883c72a824" providerId="AD" clId="Web-{B702E3D8-7FCA-26E0-21AA-78D651CE9E96}" dt="2023-09-03T11:25:21.563" v="49" actId="1076"/>
          <ac:picMkLst>
            <pc:docMk/>
            <pc:sldMk cId="4197499575" sldId="275"/>
            <ac:picMk id="1030" creationId="{A62191F7-3FAC-4985-8E47-F8D08D482F3C}"/>
          </ac:picMkLst>
        </pc:picChg>
        <pc:picChg chg="mod">
          <ac:chgData name="Helen Slocombe" userId="S::helen.slocombe@sthelens.org.uk::7eee5ad6-3f89-4b3e-967e-e6883c72a824" providerId="AD" clId="Web-{B702E3D8-7FCA-26E0-21AA-78D651CE9E96}" dt="2023-09-03T11:25:14.360" v="37" actId="1076"/>
          <ac:picMkLst>
            <pc:docMk/>
            <pc:sldMk cId="4197499575" sldId="275"/>
            <ac:picMk id="1032" creationId="{8B67975B-E520-46AB-820F-CEF6999B4C7C}"/>
          </ac:picMkLst>
        </pc:picChg>
        <pc:picChg chg="mod">
          <ac:chgData name="Helen Slocombe" userId="S::helen.slocombe@sthelens.org.uk::7eee5ad6-3f89-4b3e-967e-e6883c72a824" providerId="AD" clId="Web-{B702E3D8-7FCA-26E0-21AA-78D651CE9E96}" dt="2023-09-03T11:23:20.868" v="10" actId="1076"/>
          <ac:picMkLst>
            <pc:docMk/>
            <pc:sldMk cId="4197499575" sldId="275"/>
            <ac:picMk id="1034" creationId="{724AA610-3BF3-44B5-A824-72A9A70AA92A}"/>
          </ac:picMkLst>
        </pc:picChg>
        <pc:picChg chg="del">
          <ac:chgData name="Helen Slocombe" userId="S::helen.slocombe@sthelens.org.uk::7eee5ad6-3f89-4b3e-967e-e6883c72a824" providerId="AD" clId="Web-{B702E3D8-7FCA-26E0-21AA-78D651CE9E96}" dt="2023-09-03T11:24:37.248" v="30"/>
          <ac:picMkLst>
            <pc:docMk/>
            <pc:sldMk cId="4197499575" sldId="275"/>
            <ac:picMk id="1036" creationId="{67CAE318-3417-4005-883A-205BB6587174}"/>
          </ac:picMkLst>
        </pc:picChg>
      </pc:sldChg>
      <pc:sldChg chg="addSp delSp modSp">
        <pc:chgData name="Helen Slocombe" userId="S::helen.slocombe@sthelens.org.uk::7eee5ad6-3f89-4b3e-967e-e6883c72a824" providerId="AD" clId="Web-{B702E3D8-7FCA-26E0-21AA-78D651CE9E96}" dt="2023-09-03T11:25:56.206" v="58"/>
        <pc:sldMkLst>
          <pc:docMk/>
          <pc:sldMk cId="1285764365" sldId="287"/>
        </pc:sldMkLst>
        <pc:spChg chg="add del mod">
          <ac:chgData name="Helen Slocombe" userId="S::helen.slocombe@sthelens.org.uk::7eee5ad6-3f89-4b3e-967e-e6883c72a824" providerId="AD" clId="Web-{B702E3D8-7FCA-26E0-21AA-78D651CE9E96}" dt="2023-09-03T11:25:56.206" v="58"/>
          <ac:spMkLst>
            <pc:docMk/>
            <pc:sldMk cId="1285764365" sldId="287"/>
            <ac:spMk id="4" creationId="{909BC0B3-5501-F70E-60BD-F435CBC3CBFA}"/>
          </ac:spMkLst>
        </pc:spChg>
        <pc:spChg chg="mod">
          <ac:chgData name="Helen Slocombe" userId="S::helen.slocombe@sthelens.org.uk::7eee5ad6-3f89-4b3e-967e-e6883c72a824" providerId="AD" clId="Web-{B702E3D8-7FCA-26E0-21AA-78D651CE9E96}" dt="2023-09-03T11:22:57.741" v="6" actId="14100"/>
          <ac:spMkLst>
            <pc:docMk/>
            <pc:sldMk cId="1285764365" sldId="287"/>
            <ac:spMk id="9" creationId="{0C53006E-B020-43F2-BC3A-68947B3E3531}"/>
          </ac:spMkLst>
        </pc:spChg>
        <pc:picChg chg="add del mod">
          <ac:chgData name="Helen Slocombe" userId="S::helen.slocombe@sthelens.org.uk::7eee5ad6-3f89-4b3e-967e-e6883c72a824" providerId="AD" clId="Web-{B702E3D8-7FCA-26E0-21AA-78D651CE9E96}" dt="2023-09-03T11:25:51.237" v="56"/>
          <ac:picMkLst>
            <pc:docMk/>
            <pc:sldMk cId="1285764365" sldId="287"/>
            <ac:picMk id="3" creationId="{D47939A4-1750-8C1C-7C9B-17E5E4D799FB}"/>
          </ac:picMkLst>
        </pc:picChg>
      </pc:sldChg>
      <pc:sldChg chg="modSp">
        <pc:chgData name="Helen Slocombe" userId="S::helen.slocombe@sthelens.org.uk::7eee5ad6-3f89-4b3e-967e-e6883c72a824" providerId="AD" clId="Web-{B702E3D8-7FCA-26E0-21AA-78D651CE9E96}" dt="2023-09-03T11:34:41.411" v="70" actId="20577"/>
        <pc:sldMkLst>
          <pc:docMk/>
          <pc:sldMk cId="432468852" sldId="293"/>
        </pc:sldMkLst>
        <pc:spChg chg="mod">
          <ac:chgData name="Helen Slocombe" userId="S::helen.slocombe@sthelens.org.uk::7eee5ad6-3f89-4b3e-967e-e6883c72a824" providerId="AD" clId="Web-{B702E3D8-7FCA-26E0-21AA-78D651CE9E96}" dt="2023-09-03T11:34:41.411" v="70" actId="20577"/>
          <ac:spMkLst>
            <pc:docMk/>
            <pc:sldMk cId="432468852" sldId="293"/>
            <ac:spMk id="4" creationId="{B6492346-00DC-2CAA-2568-8DC18138A335}"/>
          </ac:spMkLst>
        </pc:spChg>
      </pc:sldChg>
      <pc:sldChg chg="addSp delSp modSp new del">
        <pc:chgData name="Helen Slocombe" userId="S::helen.slocombe@sthelens.org.uk::7eee5ad6-3f89-4b3e-967e-e6883c72a824" providerId="AD" clId="Web-{B702E3D8-7FCA-26E0-21AA-78D651CE9E96}" dt="2023-09-03T11:28:58.999" v="59"/>
        <pc:sldMkLst>
          <pc:docMk/>
          <pc:sldMk cId="485678123" sldId="295"/>
        </pc:sldMkLst>
        <pc:spChg chg="del">
          <ac:chgData name="Helen Slocombe" userId="S::helen.slocombe@sthelens.org.uk::7eee5ad6-3f89-4b3e-967e-e6883c72a824" providerId="AD" clId="Web-{B702E3D8-7FCA-26E0-21AA-78D651CE9E96}" dt="2023-09-03T11:24:49.874" v="32"/>
          <ac:spMkLst>
            <pc:docMk/>
            <pc:sldMk cId="485678123" sldId="295"/>
            <ac:spMk id="4" creationId="{5B0D6E39-D95C-0900-5A09-C4CA9D3B969A}"/>
          </ac:spMkLst>
        </pc:spChg>
        <pc:spChg chg="add mod">
          <ac:chgData name="Helen Slocombe" userId="S::helen.slocombe@sthelens.org.uk::7eee5ad6-3f89-4b3e-967e-e6883c72a824" providerId="AD" clId="Web-{B702E3D8-7FCA-26E0-21AA-78D651CE9E96}" dt="2023-09-03T11:25:06.172" v="36"/>
          <ac:spMkLst>
            <pc:docMk/>
            <pc:sldMk cId="485678123" sldId="295"/>
            <ac:spMk id="8" creationId="{DC7B2AA8-058D-C0B5-1040-35C4FF93C7F6}"/>
          </ac:spMkLst>
        </pc:spChg>
        <pc:picChg chg="add mod ord">
          <ac:chgData name="Helen Slocombe" userId="S::helen.slocombe@sthelens.org.uk::7eee5ad6-3f89-4b3e-967e-e6883c72a824" providerId="AD" clId="Web-{B702E3D8-7FCA-26E0-21AA-78D651CE9E96}" dt="2023-09-03T11:24:49.874" v="32"/>
          <ac:picMkLst>
            <pc:docMk/>
            <pc:sldMk cId="485678123" sldId="295"/>
            <ac:picMk id="7" creationId="{40B93AA9-D392-0BBA-D632-6CBD33214684}"/>
          </ac:picMkLst>
        </pc:picChg>
      </pc:sldChg>
    </pc:docChg>
  </pc:docChgLst>
  <pc:docChgLst>
    <pc:chgData name="Helen Slocombe" userId="S::helen.slocombe@sthelens.org.uk::7eee5ad6-3f89-4b3e-967e-e6883c72a824" providerId="AD" clId="Web-{B5C2EC37-600C-5241-3FB1-8E3916D5050B}"/>
    <pc:docChg chg="modSld">
      <pc:chgData name="Helen Slocombe" userId="S::helen.slocombe@sthelens.org.uk::7eee5ad6-3f89-4b3e-967e-e6883c72a824" providerId="AD" clId="Web-{B5C2EC37-600C-5241-3FB1-8E3916D5050B}" dt="2023-09-05T10:53:48.709" v="364" actId="20577"/>
      <pc:docMkLst>
        <pc:docMk/>
      </pc:docMkLst>
      <pc:sldChg chg="addSp delSp modSp">
        <pc:chgData name="Helen Slocombe" userId="S::helen.slocombe@sthelens.org.uk::7eee5ad6-3f89-4b3e-967e-e6883c72a824" providerId="AD" clId="Web-{B5C2EC37-600C-5241-3FB1-8E3916D5050B}" dt="2023-09-05T10:46:21.836" v="265" actId="20577"/>
        <pc:sldMkLst>
          <pc:docMk/>
          <pc:sldMk cId="4243813739" sldId="277"/>
        </pc:sldMkLst>
        <pc:spChg chg="mod">
          <ac:chgData name="Helen Slocombe" userId="S::helen.slocombe@sthelens.org.uk::7eee5ad6-3f89-4b3e-967e-e6883c72a824" providerId="AD" clId="Web-{B5C2EC37-600C-5241-3FB1-8E3916D5050B}" dt="2023-09-05T10:46:21.836" v="265" actId="20577"/>
          <ac:spMkLst>
            <pc:docMk/>
            <pc:sldMk cId="4243813739" sldId="277"/>
            <ac:spMk id="14" creationId="{EA5DF98F-0C5A-4E6B-8AE4-F82AA0C15FE6}"/>
          </ac:spMkLst>
        </pc:spChg>
        <pc:picChg chg="add mod">
          <ac:chgData name="Helen Slocombe" userId="S::helen.slocombe@sthelens.org.uk::7eee5ad6-3f89-4b3e-967e-e6883c72a824" providerId="AD" clId="Web-{B5C2EC37-600C-5241-3FB1-8E3916D5050B}" dt="2023-09-05T10:43:47.190" v="171" actId="1076"/>
          <ac:picMkLst>
            <pc:docMk/>
            <pc:sldMk cId="4243813739" sldId="277"/>
            <ac:picMk id="3" creationId="{35C3C5F2-CDA7-4B5E-4F00-A96F051507EE}"/>
          </ac:picMkLst>
        </pc:picChg>
        <pc:picChg chg="del">
          <ac:chgData name="Helen Slocombe" userId="S::helen.slocombe@sthelens.org.uk::7eee5ad6-3f89-4b3e-967e-e6883c72a824" providerId="AD" clId="Web-{B5C2EC37-600C-5241-3FB1-8E3916D5050B}" dt="2023-09-05T10:42:53.454" v="166"/>
          <ac:picMkLst>
            <pc:docMk/>
            <pc:sldMk cId="4243813739" sldId="277"/>
            <ac:picMk id="1034" creationId="{34106E1D-D4E6-4F14-A40A-D57B72779032}"/>
          </ac:picMkLst>
        </pc:picChg>
      </pc:sldChg>
      <pc:sldChg chg="addSp delSp modSp">
        <pc:chgData name="Helen Slocombe" userId="S::helen.slocombe@sthelens.org.uk::7eee5ad6-3f89-4b3e-967e-e6883c72a824" providerId="AD" clId="Web-{B5C2EC37-600C-5241-3FB1-8E3916D5050B}" dt="2023-09-05T10:52:35.566" v="334" actId="14100"/>
        <pc:sldMkLst>
          <pc:docMk/>
          <pc:sldMk cId="1650545454" sldId="279"/>
        </pc:sldMkLst>
        <pc:spChg chg="mod">
          <ac:chgData name="Helen Slocombe" userId="S::helen.slocombe@sthelens.org.uk::7eee5ad6-3f89-4b3e-967e-e6883c72a824" providerId="AD" clId="Web-{B5C2EC37-600C-5241-3FB1-8E3916D5050B}" dt="2023-09-05T10:52:28.269" v="331" actId="20577"/>
          <ac:spMkLst>
            <pc:docMk/>
            <pc:sldMk cId="1650545454" sldId="279"/>
            <ac:spMk id="8" creationId="{43023F6F-C804-4230-8FF4-9F040B905565}"/>
          </ac:spMkLst>
        </pc:spChg>
        <pc:spChg chg="mod">
          <ac:chgData name="Helen Slocombe" userId="S::helen.slocombe@sthelens.org.uk::7eee5ad6-3f89-4b3e-967e-e6883c72a824" providerId="AD" clId="Web-{B5C2EC37-600C-5241-3FB1-8E3916D5050B}" dt="2023-09-05T10:52:20.878" v="326" actId="14100"/>
          <ac:spMkLst>
            <pc:docMk/>
            <pc:sldMk cId="1650545454" sldId="279"/>
            <ac:spMk id="11" creationId="{F0880243-04AA-4C27-BDC7-4C69FA678C61}"/>
          </ac:spMkLst>
        </pc:spChg>
        <pc:picChg chg="add mod">
          <ac:chgData name="Helen Slocombe" userId="S::helen.slocombe@sthelens.org.uk::7eee5ad6-3f89-4b3e-967e-e6883c72a824" providerId="AD" clId="Web-{B5C2EC37-600C-5241-3FB1-8E3916D5050B}" dt="2023-09-05T10:52:32.769" v="333" actId="1076"/>
          <ac:picMkLst>
            <pc:docMk/>
            <pc:sldMk cId="1650545454" sldId="279"/>
            <ac:picMk id="5" creationId="{427C250F-41B3-63BA-1F96-A65A9BEE06BC}"/>
          </ac:picMkLst>
        </pc:picChg>
        <pc:picChg chg="mod">
          <ac:chgData name="Helen Slocombe" userId="S::helen.slocombe@sthelens.org.uk::7eee5ad6-3f89-4b3e-967e-e6883c72a824" providerId="AD" clId="Web-{B5C2EC37-600C-5241-3FB1-8E3916D5050B}" dt="2023-09-05T10:52:35.566" v="334" actId="14100"/>
          <ac:picMkLst>
            <pc:docMk/>
            <pc:sldMk cId="1650545454" sldId="279"/>
            <ac:picMk id="2056" creationId="{F274BC36-8600-4792-9493-9B0DBED84B0F}"/>
          </ac:picMkLst>
        </pc:picChg>
        <pc:picChg chg="del">
          <ac:chgData name="Helen Slocombe" userId="S::helen.slocombe@sthelens.org.uk::7eee5ad6-3f89-4b3e-967e-e6883c72a824" providerId="AD" clId="Web-{B5C2EC37-600C-5241-3FB1-8E3916D5050B}" dt="2023-09-05T10:46:30.867" v="266"/>
          <ac:picMkLst>
            <pc:docMk/>
            <pc:sldMk cId="1650545454" sldId="279"/>
            <ac:picMk id="2058" creationId="{8F182B35-AC77-4AAF-90FE-A27C74D06239}"/>
          </ac:picMkLst>
        </pc:picChg>
      </pc:sldChg>
      <pc:sldChg chg="addSp delSp modSp">
        <pc:chgData name="Helen Slocombe" userId="S::helen.slocombe@sthelens.org.uk::7eee5ad6-3f89-4b3e-967e-e6883c72a824" providerId="AD" clId="Web-{B5C2EC37-600C-5241-3FB1-8E3916D5050B}" dt="2023-09-05T10:39:29.276" v="165" actId="20577"/>
        <pc:sldMkLst>
          <pc:docMk/>
          <pc:sldMk cId="1285764365" sldId="287"/>
        </pc:sldMkLst>
        <pc:spChg chg="mod">
          <ac:chgData name="Helen Slocombe" userId="S::helen.slocombe@sthelens.org.uk::7eee5ad6-3f89-4b3e-967e-e6883c72a824" providerId="AD" clId="Web-{B5C2EC37-600C-5241-3FB1-8E3916D5050B}" dt="2023-09-05T10:36:47.036" v="81" actId="20577"/>
          <ac:spMkLst>
            <pc:docMk/>
            <pc:sldMk cId="1285764365" sldId="287"/>
            <ac:spMk id="9" creationId="{0C53006E-B020-43F2-BC3A-68947B3E3531}"/>
          </ac:spMkLst>
        </pc:spChg>
        <pc:spChg chg="mod">
          <ac:chgData name="Helen Slocombe" userId="S::helen.slocombe@sthelens.org.uk::7eee5ad6-3f89-4b3e-967e-e6883c72a824" providerId="AD" clId="Web-{B5C2EC37-600C-5241-3FB1-8E3916D5050B}" dt="2023-09-05T10:39:29.276" v="165" actId="20577"/>
          <ac:spMkLst>
            <pc:docMk/>
            <pc:sldMk cId="1285764365" sldId="287"/>
            <ac:spMk id="11" creationId="{61B82950-13F1-4AC5-8529-F84E1114038F}"/>
          </ac:spMkLst>
        </pc:spChg>
        <pc:picChg chg="add mod">
          <ac:chgData name="Helen Slocombe" userId="S::helen.slocombe@sthelens.org.uk::7eee5ad6-3f89-4b3e-967e-e6883c72a824" providerId="AD" clId="Web-{B5C2EC37-600C-5241-3FB1-8E3916D5050B}" dt="2023-09-05T10:31:30.370" v="3" actId="1076"/>
          <ac:picMkLst>
            <pc:docMk/>
            <pc:sldMk cId="1285764365" sldId="287"/>
            <ac:picMk id="3" creationId="{F00CA4BE-51FE-E251-1516-6559B862B0E0}"/>
          </ac:picMkLst>
        </pc:picChg>
        <pc:picChg chg="add mod">
          <ac:chgData name="Helen Slocombe" userId="S::helen.slocombe@sthelens.org.uk::7eee5ad6-3f89-4b3e-967e-e6883c72a824" providerId="AD" clId="Web-{B5C2EC37-600C-5241-3FB1-8E3916D5050B}" dt="2023-09-05T10:37:29.631" v="87" actId="1076"/>
          <ac:picMkLst>
            <pc:docMk/>
            <pc:sldMk cId="1285764365" sldId="287"/>
            <ac:picMk id="4" creationId="{ADC88DEE-90A6-A0F5-FC05-FE79B8E4E34D}"/>
          </ac:picMkLst>
        </pc:picChg>
        <pc:picChg chg="del">
          <ac:chgData name="Helen Slocombe" userId="S::helen.slocombe@sthelens.org.uk::7eee5ad6-3f89-4b3e-967e-e6883c72a824" providerId="AD" clId="Web-{B5C2EC37-600C-5241-3FB1-8E3916D5050B}" dt="2023-09-05T10:31:06.650" v="0"/>
          <ac:picMkLst>
            <pc:docMk/>
            <pc:sldMk cId="1285764365" sldId="287"/>
            <ac:picMk id="2052" creationId="{87D4BE19-D519-4209-A1AD-0FEE5ED6935D}"/>
          </ac:picMkLst>
        </pc:picChg>
        <pc:picChg chg="del">
          <ac:chgData name="Helen Slocombe" userId="S::helen.slocombe@sthelens.org.uk::7eee5ad6-3f89-4b3e-967e-e6883c72a824" providerId="AD" clId="Web-{B5C2EC37-600C-5241-3FB1-8E3916D5050B}" dt="2023-09-05T10:36:48.630" v="82"/>
          <ac:picMkLst>
            <pc:docMk/>
            <pc:sldMk cId="1285764365" sldId="287"/>
            <ac:picMk id="2054" creationId="{B92E899A-0DEA-45FF-B210-2145B9E14DB5}"/>
          </ac:picMkLst>
        </pc:picChg>
      </pc:sldChg>
      <pc:sldChg chg="modSp">
        <pc:chgData name="Helen Slocombe" userId="S::helen.slocombe@sthelens.org.uk::7eee5ad6-3f89-4b3e-967e-e6883c72a824" providerId="AD" clId="Web-{B5C2EC37-600C-5241-3FB1-8E3916D5050B}" dt="2023-09-05T10:53:48.709" v="364" actId="20577"/>
        <pc:sldMkLst>
          <pc:docMk/>
          <pc:sldMk cId="789603978" sldId="289"/>
        </pc:sldMkLst>
        <pc:spChg chg="mod">
          <ac:chgData name="Helen Slocombe" userId="S::helen.slocombe@sthelens.org.uk::7eee5ad6-3f89-4b3e-967e-e6883c72a824" providerId="AD" clId="Web-{B5C2EC37-600C-5241-3FB1-8E3916D5050B}" dt="2023-09-05T10:53:48.709" v="364" actId="20577"/>
          <ac:spMkLst>
            <pc:docMk/>
            <pc:sldMk cId="789603978" sldId="289"/>
            <ac:spMk id="4" creationId="{2101B3CD-C442-AB8C-4C54-B72D6D693E2B}"/>
          </ac:spMkLst>
        </pc:spChg>
      </pc:sldChg>
    </pc:docChg>
  </pc:docChgLst>
  <pc:docChgLst>
    <pc:chgData name="Helen Slocombe" userId="S::helen.slocombe@sthelens.org.uk::7eee5ad6-3f89-4b3e-967e-e6883c72a824" providerId="AD" clId="Web-{A7897CC7-1B3A-623C-841B-8577227817A9}"/>
    <pc:docChg chg="addSld delSld modSld sldOrd">
      <pc:chgData name="Helen Slocombe" userId="S::helen.slocombe@sthelens.org.uk::7eee5ad6-3f89-4b3e-967e-e6883c72a824" providerId="AD" clId="Web-{A7897CC7-1B3A-623C-841B-8577227817A9}" dt="2023-08-23T08:26:53.849" v="224"/>
      <pc:docMkLst>
        <pc:docMk/>
      </pc:docMkLst>
      <pc:sldChg chg="del">
        <pc:chgData name="Helen Slocombe" userId="S::helen.slocombe@sthelens.org.uk::7eee5ad6-3f89-4b3e-967e-e6883c72a824" providerId="AD" clId="Web-{A7897CC7-1B3A-623C-841B-8577227817A9}" dt="2023-08-23T08:10:18.294" v="147"/>
        <pc:sldMkLst>
          <pc:docMk/>
          <pc:sldMk cId="152334997" sldId="274"/>
        </pc:sldMkLst>
      </pc:sldChg>
      <pc:sldChg chg="del">
        <pc:chgData name="Helen Slocombe" userId="S::helen.slocombe@sthelens.org.uk::7eee5ad6-3f89-4b3e-967e-e6883c72a824" providerId="AD" clId="Web-{A7897CC7-1B3A-623C-841B-8577227817A9}" dt="2023-08-23T07:56:47.774" v="16"/>
        <pc:sldMkLst>
          <pc:docMk/>
          <pc:sldMk cId="1915423330" sldId="276"/>
        </pc:sldMkLst>
      </pc:sldChg>
      <pc:sldChg chg="addSp modSp">
        <pc:chgData name="Helen Slocombe" userId="S::helen.slocombe@sthelens.org.uk::7eee5ad6-3f89-4b3e-967e-e6883c72a824" providerId="AD" clId="Web-{A7897CC7-1B3A-623C-841B-8577227817A9}" dt="2023-08-23T07:57:18.853" v="28" actId="20577"/>
        <pc:sldMkLst>
          <pc:docMk/>
          <pc:sldMk cId="4243813739" sldId="277"/>
        </pc:sldMkLst>
        <pc:spChg chg="add mod">
          <ac:chgData name="Helen Slocombe" userId="S::helen.slocombe@sthelens.org.uk::7eee5ad6-3f89-4b3e-967e-e6883c72a824" providerId="AD" clId="Web-{A7897CC7-1B3A-623C-841B-8577227817A9}" dt="2023-08-23T07:57:18.853" v="28" actId="20577"/>
          <ac:spMkLst>
            <pc:docMk/>
            <pc:sldMk cId="4243813739" sldId="277"/>
            <ac:spMk id="2" creationId="{7991D599-9F31-1EDC-1E1D-1195DE812406}"/>
          </ac:spMkLst>
        </pc:spChg>
        <pc:spChg chg="mod">
          <ac:chgData name="Helen Slocombe" userId="S::helen.slocombe@sthelens.org.uk::7eee5ad6-3f89-4b3e-967e-e6883c72a824" providerId="AD" clId="Web-{A7897CC7-1B3A-623C-841B-8577227817A9}" dt="2023-08-23T07:56:56.118" v="17" actId="14100"/>
          <ac:spMkLst>
            <pc:docMk/>
            <pc:sldMk cId="4243813739" sldId="277"/>
            <ac:spMk id="10" creationId="{04A3132E-8B62-4242-9DEB-F03A17C791C5}"/>
          </ac:spMkLst>
        </pc:spChg>
        <pc:picChg chg="mod">
          <ac:chgData name="Helen Slocombe" userId="S::helen.slocombe@sthelens.org.uk::7eee5ad6-3f89-4b3e-967e-e6883c72a824" providerId="AD" clId="Web-{A7897CC7-1B3A-623C-841B-8577227817A9}" dt="2023-08-23T07:57:00.118" v="18" actId="1076"/>
          <ac:picMkLst>
            <pc:docMk/>
            <pc:sldMk cId="4243813739" sldId="277"/>
            <ac:picMk id="1026" creationId="{223FBE97-235B-4F39-80D3-AE043D492FF1}"/>
          </ac:picMkLst>
        </pc:picChg>
      </pc:sldChg>
      <pc:sldChg chg="del">
        <pc:chgData name="Helen Slocombe" userId="S::helen.slocombe@sthelens.org.uk::7eee5ad6-3f89-4b3e-967e-e6883c72a824" providerId="AD" clId="Web-{A7897CC7-1B3A-623C-841B-8577227817A9}" dt="2023-08-23T07:57:21.759" v="29"/>
        <pc:sldMkLst>
          <pc:docMk/>
          <pc:sldMk cId="2436713008" sldId="278"/>
        </pc:sldMkLst>
      </pc:sldChg>
      <pc:sldChg chg="addSp modSp">
        <pc:chgData name="Helen Slocombe" userId="S::helen.slocombe@sthelens.org.uk::7eee5ad6-3f89-4b3e-967e-e6883c72a824" providerId="AD" clId="Web-{A7897CC7-1B3A-623C-841B-8577227817A9}" dt="2023-08-23T07:58:09.682" v="44" actId="20577"/>
        <pc:sldMkLst>
          <pc:docMk/>
          <pc:sldMk cId="1650545454" sldId="279"/>
        </pc:sldMkLst>
        <pc:spChg chg="mod">
          <ac:chgData name="Helen Slocombe" userId="S::helen.slocombe@sthelens.org.uk::7eee5ad6-3f89-4b3e-967e-e6883c72a824" providerId="AD" clId="Web-{A7897CC7-1B3A-623C-841B-8577227817A9}" dt="2023-08-23T07:57:27.635" v="30" actId="14100"/>
          <ac:spMkLst>
            <pc:docMk/>
            <pc:sldMk cId="1650545454" sldId="279"/>
            <ac:spMk id="2" creationId="{F211FC83-8A4A-4F8F-ACB9-BAC244E5AA5B}"/>
          </ac:spMkLst>
        </pc:spChg>
        <pc:spChg chg="mod">
          <ac:chgData name="Helen Slocombe" userId="S::helen.slocombe@sthelens.org.uk::7eee5ad6-3f89-4b3e-967e-e6883c72a824" providerId="AD" clId="Web-{A7897CC7-1B3A-623C-841B-8577227817A9}" dt="2023-08-23T07:57:32.353" v="31" actId="14100"/>
          <ac:spMkLst>
            <pc:docMk/>
            <pc:sldMk cId="1650545454" sldId="279"/>
            <ac:spMk id="3" creationId="{91D13A1C-F18F-42EA-952C-5E8BAD8EBEBA}"/>
          </ac:spMkLst>
        </pc:spChg>
        <pc:spChg chg="add mod">
          <ac:chgData name="Helen Slocombe" userId="S::helen.slocombe@sthelens.org.uk::7eee5ad6-3f89-4b3e-967e-e6883c72a824" providerId="AD" clId="Web-{A7897CC7-1B3A-623C-841B-8577227817A9}" dt="2023-08-23T07:58:09.682" v="44" actId="20577"/>
          <ac:spMkLst>
            <pc:docMk/>
            <pc:sldMk cId="1650545454" sldId="279"/>
            <ac:spMk id="4" creationId="{5D298666-355D-D3BB-58A2-5FA55BA68F5D}"/>
          </ac:spMkLst>
        </pc:spChg>
        <pc:picChg chg="mod">
          <ac:chgData name="Helen Slocombe" userId="S::helen.slocombe@sthelens.org.uk::7eee5ad6-3f89-4b3e-967e-e6883c72a824" providerId="AD" clId="Web-{A7897CC7-1B3A-623C-841B-8577227817A9}" dt="2023-08-23T07:57:37.572" v="33" actId="1076"/>
          <ac:picMkLst>
            <pc:docMk/>
            <pc:sldMk cId="1650545454" sldId="279"/>
            <ac:picMk id="2050" creationId="{08A492FF-A81C-4A29-ACAB-98789A8EE257}"/>
          </ac:picMkLst>
        </pc:picChg>
        <pc:picChg chg="mod">
          <ac:chgData name="Helen Slocombe" userId="S::helen.slocombe@sthelens.org.uk::7eee5ad6-3f89-4b3e-967e-e6883c72a824" providerId="AD" clId="Web-{A7897CC7-1B3A-623C-841B-8577227817A9}" dt="2023-08-23T07:57:35.713" v="32" actId="1076"/>
          <ac:picMkLst>
            <pc:docMk/>
            <pc:sldMk cId="1650545454" sldId="279"/>
            <ac:picMk id="2052" creationId="{1B53BD91-E94B-4724-BBD5-D8658B50789C}"/>
          </ac:picMkLst>
        </pc:picChg>
      </pc:sldChg>
      <pc:sldChg chg="del">
        <pc:chgData name="Helen Slocombe" userId="S::helen.slocombe@sthelens.org.uk::7eee5ad6-3f89-4b3e-967e-e6883c72a824" providerId="AD" clId="Web-{A7897CC7-1B3A-623C-841B-8577227817A9}" dt="2023-08-23T07:58:11.901" v="45"/>
        <pc:sldMkLst>
          <pc:docMk/>
          <pc:sldMk cId="3021397416" sldId="280"/>
        </pc:sldMkLst>
      </pc:sldChg>
      <pc:sldChg chg="addSp delSp modSp">
        <pc:chgData name="Helen Slocombe" userId="S::helen.slocombe@sthelens.org.uk::7eee5ad6-3f89-4b3e-967e-e6883c72a824" providerId="AD" clId="Web-{A7897CC7-1B3A-623C-841B-8577227817A9}" dt="2023-08-23T07:59:08.887" v="59" actId="20577"/>
        <pc:sldMkLst>
          <pc:docMk/>
          <pc:sldMk cId="1447947174" sldId="281"/>
        </pc:sldMkLst>
        <pc:spChg chg="add del">
          <ac:chgData name="Helen Slocombe" userId="S::helen.slocombe@sthelens.org.uk::7eee5ad6-3f89-4b3e-967e-e6883c72a824" providerId="AD" clId="Web-{A7897CC7-1B3A-623C-841B-8577227817A9}" dt="2023-08-23T07:58:41.152" v="47"/>
          <ac:spMkLst>
            <pc:docMk/>
            <pc:sldMk cId="1447947174" sldId="281"/>
            <ac:spMk id="14" creationId="{9C752BA8-82EE-8F5C-184C-CB7F32FBFA26}"/>
          </ac:spMkLst>
        </pc:spChg>
        <pc:spChg chg="add mod">
          <ac:chgData name="Helen Slocombe" userId="S::helen.slocombe@sthelens.org.uk::7eee5ad6-3f89-4b3e-967e-e6883c72a824" providerId="AD" clId="Web-{A7897CC7-1B3A-623C-841B-8577227817A9}" dt="2023-08-23T07:59:08.887" v="59" actId="20577"/>
          <ac:spMkLst>
            <pc:docMk/>
            <pc:sldMk cId="1447947174" sldId="281"/>
            <ac:spMk id="15" creationId="{05EE6189-832F-EF80-17DB-BA90DA309349}"/>
          </ac:spMkLst>
        </pc:spChg>
      </pc:sldChg>
      <pc:sldChg chg="del">
        <pc:chgData name="Helen Slocombe" userId="S::helen.slocombe@sthelens.org.uk::7eee5ad6-3f89-4b3e-967e-e6883c72a824" providerId="AD" clId="Web-{A7897CC7-1B3A-623C-841B-8577227817A9}" dt="2023-08-23T07:59:13.825" v="60"/>
        <pc:sldMkLst>
          <pc:docMk/>
          <pc:sldMk cId="1406596435" sldId="282"/>
        </pc:sldMkLst>
      </pc:sldChg>
      <pc:sldChg chg="addSp modSp">
        <pc:chgData name="Helen Slocombe" userId="S::helen.slocombe@sthelens.org.uk::7eee5ad6-3f89-4b3e-967e-e6883c72a824" providerId="AD" clId="Web-{A7897CC7-1B3A-623C-841B-8577227817A9}" dt="2023-08-23T07:59:49.029" v="71" actId="20577"/>
        <pc:sldMkLst>
          <pc:docMk/>
          <pc:sldMk cId="389788385" sldId="283"/>
        </pc:sldMkLst>
        <pc:spChg chg="add mod">
          <ac:chgData name="Helen Slocombe" userId="S::helen.slocombe@sthelens.org.uk::7eee5ad6-3f89-4b3e-967e-e6883c72a824" providerId="AD" clId="Web-{A7897CC7-1B3A-623C-841B-8577227817A9}" dt="2023-08-23T07:59:49.029" v="71" actId="20577"/>
          <ac:spMkLst>
            <pc:docMk/>
            <pc:sldMk cId="389788385" sldId="283"/>
            <ac:spMk id="2" creationId="{3802771D-E9C6-E0CF-650B-0DD46DFA342D}"/>
          </ac:spMkLst>
        </pc:spChg>
        <pc:spChg chg="mod">
          <ac:chgData name="Helen Slocombe" userId="S::helen.slocombe@sthelens.org.uk::7eee5ad6-3f89-4b3e-967e-e6883c72a824" providerId="AD" clId="Web-{A7897CC7-1B3A-623C-841B-8577227817A9}" dt="2023-08-23T07:59:23.653" v="62" actId="14100"/>
          <ac:spMkLst>
            <pc:docMk/>
            <pc:sldMk cId="389788385" sldId="283"/>
            <ac:spMk id="14" creationId="{C575B1C9-2E89-4A12-B758-79DB700B67B3}"/>
          </ac:spMkLst>
        </pc:spChg>
        <pc:picChg chg="mod">
          <ac:chgData name="Helen Slocombe" userId="S::helen.slocombe@sthelens.org.uk::7eee5ad6-3f89-4b3e-967e-e6883c72a824" providerId="AD" clId="Web-{A7897CC7-1B3A-623C-841B-8577227817A9}" dt="2023-08-23T07:59:20.387" v="61" actId="1076"/>
          <ac:picMkLst>
            <pc:docMk/>
            <pc:sldMk cId="389788385" sldId="283"/>
            <ac:picMk id="2050" creationId="{F16D0C4D-68ED-4689-816A-D9C95CD89923}"/>
          </ac:picMkLst>
        </pc:picChg>
      </pc:sldChg>
      <pc:sldChg chg="del">
        <pc:chgData name="Helen Slocombe" userId="S::helen.slocombe@sthelens.org.uk::7eee5ad6-3f89-4b3e-967e-e6883c72a824" providerId="AD" clId="Web-{A7897CC7-1B3A-623C-841B-8577227817A9}" dt="2023-08-23T07:59:51.294" v="72"/>
        <pc:sldMkLst>
          <pc:docMk/>
          <pc:sldMk cId="2194102040" sldId="284"/>
        </pc:sldMkLst>
      </pc:sldChg>
      <pc:sldChg chg="addSp modSp">
        <pc:chgData name="Helen Slocombe" userId="S::helen.slocombe@sthelens.org.uk::7eee5ad6-3f89-4b3e-967e-e6883c72a824" providerId="AD" clId="Web-{A7897CC7-1B3A-623C-841B-8577227817A9}" dt="2023-08-23T08:00:28.733" v="86" actId="20577"/>
        <pc:sldMkLst>
          <pc:docMk/>
          <pc:sldMk cId="2159907741" sldId="285"/>
        </pc:sldMkLst>
        <pc:spChg chg="mod">
          <ac:chgData name="Helen Slocombe" userId="S::helen.slocombe@sthelens.org.uk::7eee5ad6-3f89-4b3e-967e-e6883c72a824" providerId="AD" clId="Web-{A7897CC7-1B3A-623C-841B-8577227817A9}" dt="2023-08-23T08:00:01.044" v="73" actId="14100"/>
          <ac:spMkLst>
            <pc:docMk/>
            <pc:sldMk cId="2159907741" sldId="285"/>
            <ac:spMk id="2" creationId="{829039A1-BDBA-4B2A-BF68-16270D9327E7}"/>
          </ac:spMkLst>
        </pc:spChg>
        <pc:spChg chg="add mod">
          <ac:chgData name="Helen Slocombe" userId="S::helen.slocombe@sthelens.org.uk::7eee5ad6-3f89-4b3e-967e-e6883c72a824" providerId="AD" clId="Web-{A7897CC7-1B3A-623C-841B-8577227817A9}" dt="2023-08-23T08:00:28.733" v="86" actId="20577"/>
          <ac:spMkLst>
            <pc:docMk/>
            <pc:sldMk cId="2159907741" sldId="285"/>
            <ac:spMk id="14" creationId="{38E9AC5E-2902-A351-378C-17C26423D494}"/>
          </ac:spMkLst>
        </pc:spChg>
        <pc:picChg chg="mod">
          <ac:chgData name="Helen Slocombe" userId="S::helen.slocombe@sthelens.org.uk::7eee5ad6-3f89-4b3e-967e-e6883c72a824" providerId="AD" clId="Web-{A7897CC7-1B3A-623C-841B-8577227817A9}" dt="2023-08-23T08:00:05.263" v="74" actId="1076"/>
          <ac:picMkLst>
            <pc:docMk/>
            <pc:sldMk cId="2159907741" sldId="285"/>
            <ac:picMk id="3074" creationId="{19478765-638E-430B-AE6F-9755F3C8E837}"/>
          </ac:picMkLst>
        </pc:picChg>
      </pc:sldChg>
      <pc:sldChg chg="modSp">
        <pc:chgData name="Helen Slocombe" userId="S::helen.slocombe@sthelens.org.uk::7eee5ad6-3f89-4b3e-967e-e6883c72a824" providerId="AD" clId="Web-{A7897CC7-1B3A-623C-841B-8577227817A9}" dt="2023-08-23T07:56:43.055" v="15" actId="14100"/>
        <pc:sldMkLst>
          <pc:docMk/>
          <pc:sldMk cId="1285764365" sldId="287"/>
        </pc:sldMkLst>
        <pc:spChg chg="mod">
          <ac:chgData name="Helen Slocombe" userId="S::helen.slocombe@sthelens.org.uk::7eee5ad6-3f89-4b3e-967e-e6883c72a824" providerId="AD" clId="Web-{A7897CC7-1B3A-623C-841B-8577227817A9}" dt="2023-08-23T07:56:24.571" v="14" actId="20577"/>
          <ac:spMkLst>
            <pc:docMk/>
            <pc:sldMk cId="1285764365" sldId="287"/>
            <ac:spMk id="2" creationId="{CA791D1A-504E-5F86-F087-B82FC2346383}"/>
          </ac:spMkLst>
        </pc:spChg>
        <pc:spChg chg="mod">
          <ac:chgData name="Helen Slocombe" userId="S::helen.slocombe@sthelens.org.uk::7eee5ad6-3f89-4b3e-967e-e6883c72a824" providerId="AD" clId="Web-{A7897CC7-1B3A-623C-841B-8577227817A9}" dt="2023-08-23T07:56:43.055" v="15" actId="14100"/>
          <ac:spMkLst>
            <pc:docMk/>
            <pc:sldMk cId="1285764365" sldId="287"/>
            <ac:spMk id="10" creationId="{04A3132E-8B62-4242-9DEB-F03A17C791C5}"/>
          </ac:spMkLst>
        </pc:spChg>
        <pc:picChg chg="mod">
          <ac:chgData name="Helen Slocombe" userId="S::helen.slocombe@sthelens.org.uk::7eee5ad6-3f89-4b3e-967e-e6883c72a824" providerId="AD" clId="Web-{A7897CC7-1B3A-623C-841B-8577227817A9}" dt="2023-08-23T07:55:49.507" v="1" actId="1076"/>
          <ac:picMkLst>
            <pc:docMk/>
            <pc:sldMk cId="1285764365" sldId="287"/>
            <ac:picMk id="7" creationId="{C66C7697-552B-4A22-B19E-54448C6C0B72}"/>
          </ac:picMkLst>
        </pc:picChg>
      </pc:sldChg>
      <pc:sldChg chg="addSp delSp modSp mod setBg addAnim delAnim">
        <pc:chgData name="Helen Slocombe" userId="S::helen.slocombe@sthelens.org.uk::7eee5ad6-3f89-4b3e-967e-e6883c72a824" providerId="AD" clId="Web-{A7897CC7-1B3A-623C-841B-8577227817A9}" dt="2023-08-23T08:26:53.849" v="224"/>
        <pc:sldMkLst>
          <pc:docMk/>
          <pc:sldMk cId="2304456464" sldId="288"/>
        </pc:sldMkLst>
        <pc:spChg chg="mod">
          <ac:chgData name="Helen Slocombe" userId="S::helen.slocombe@sthelens.org.uk::7eee5ad6-3f89-4b3e-967e-e6883c72a824" providerId="AD" clId="Web-{A7897CC7-1B3A-623C-841B-8577227817A9}" dt="2023-08-23T08:26:53.849" v="224"/>
          <ac:spMkLst>
            <pc:docMk/>
            <pc:sldMk cId="2304456464" sldId="288"/>
            <ac:spMk id="2" creationId="{D14A2C6A-FDF5-8165-847D-2C1F095415D0}"/>
          </ac:spMkLst>
        </pc:spChg>
        <pc:spChg chg="mod ord">
          <ac:chgData name="Helen Slocombe" userId="S::helen.slocombe@sthelens.org.uk::7eee5ad6-3f89-4b3e-967e-e6883c72a824" providerId="AD" clId="Web-{A7897CC7-1B3A-623C-841B-8577227817A9}" dt="2023-08-23T08:26:53.849" v="224"/>
          <ac:spMkLst>
            <pc:docMk/>
            <pc:sldMk cId="2304456464" sldId="288"/>
            <ac:spMk id="4" creationId="{F3018A6D-690E-9122-3533-9F74CEA40FE1}"/>
          </ac:spMkLst>
        </pc:spChg>
        <pc:spChg chg="add del">
          <ac:chgData name="Helen Slocombe" userId="S::helen.slocombe@sthelens.org.uk::7eee5ad6-3f89-4b3e-967e-e6883c72a824" providerId="AD" clId="Web-{A7897CC7-1B3A-623C-841B-8577227817A9}" dt="2023-08-23T08:26:53.818" v="223"/>
          <ac:spMkLst>
            <pc:docMk/>
            <pc:sldMk cId="2304456464" sldId="288"/>
            <ac:spMk id="40" creationId="{4EB21FA6-8B6A-4699-8408-91E69980018A}"/>
          </ac:spMkLst>
        </pc:spChg>
        <pc:spChg chg="add del">
          <ac:chgData name="Helen Slocombe" userId="S::helen.slocombe@sthelens.org.uk::7eee5ad6-3f89-4b3e-967e-e6883c72a824" providerId="AD" clId="Web-{A7897CC7-1B3A-623C-841B-8577227817A9}" dt="2023-08-23T08:26:53.818" v="223"/>
          <ac:spMkLst>
            <pc:docMk/>
            <pc:sldMk cId="2304456464" sldId="288"/>
            <ac:spMk id="42" creationId="{BA1AABB7-0FD0-4445-8B8B-7A0C680C5CE8}"/>
          </ac:spMkLst>
        </pc:spChg>
        <pc:spChg chg="add del">
          <ac:chgData name="Helen Slocombe" userId="S::helen.slocombe@sthelens.org.uk::7eee5ad6-3f89-4b3e-967e-e6883c72a824" providerId="AD" clId="Web-{A7897CC7-1B3A-623C-841B-8577227817A9}" dt="2023-08-23T08:26:53.818" v="223"/>
          <ac:spMkLst>
            <pc:docMk/>
            <pc:sldMk cId="2304456464" sldId="288"/>
            <ac:spMk id="44" creationId="{B8B04C4B-AC68-4DAC-B6E9-4BA106EEA20B}"/>
          </ac:spMkLst>
        </pc:spChg>
        <pc:spChg chg="add del">
          <ac:chgData name="Helen Slocombe" userId="S::helen.slocombe@sthelens.org.uk::7eee5ad6-3f89-4b3e-967e-e6883c72a824" providerId="AD" clId="Web-{A7897CC7-1B3A-623C-841B-8577227817A9}" dt="2023-08-23T08:26:53.818" v="223"/>
          <ac:spMkLst>
            <pc:docMk/>
            <pc:sldMk cId="2304456464" sldId="288"/>
            <ac:spMk id="46" creationId="{83B8F510-7BD8-444A-82C8-5DA7E5E2A19B}"/>
          </ac:spMkLst>
        </pc:spChg>
        <pc:spChg chg="add del">
          <ac:chgData name="Helen Slocombe" userId="S::helen.slocombe@sthelens.org.uk::7eee5ad6-3f89-4b3e-967e-e6883c72a824" providerId="AD" clId="Web-{A7897CC7-1B3A-623C-841B-8577227817A9}" dt="2023-08-23T08:26:53.818" v="223"/>
          <ac:spMkLst>
            <pc:docMk/>
            <pc:sldMk cId="2304456464" sldId="288"/>
            <ac:spMk id="48" creationId="{760B9607-D73D-493B-848E-23B932717968}"/>
          </ac:spMkLst>
        </pc:spChg>
        <pc:spChg chg="add">
          <ac:chgData name="Helen Slocombe" userId="S::helen.slocombe@sthelens.org.uk::7eee5ad6-3f89-4b3e-967e-e6883c72a824" providerId="AD" clId="Web-{A7897CC7-1B3A-623C-841B-8577227817A9}" dt="2023-08-23T08:26:53.849" v="224"/>
          <ac:spMkLst>
            <pc:docMk/>
            <pc:sldMk cId="2304456464" sldId="288"/>
            <ac:spMk id="74" creationId="{80103E92-048D-4E5B-9638-6479E02270DA}"/>
          </ac:spMkLst>
        </pc:spChg>
        <pc:spChg chg="add">
          <ac:chgData name="Helen Slocombe" userId="S::helen.slocombe@sthelens.org.uk::7eee5ad6-3f89-4b3e-967e-e6883c72a824" providerId="AD" clId="Web-{A7897CC7-1B3A-623C-841B-8577227817A9}" dt="2023-08-23T08:26:53.849" v="224"/>
          <ac:spMkLst>
            <pc:docMk/>
            <pc:sldMk cId="2304456464" sldId="288"/>
            <ac:spMk id="75" creationId="{4EB21FA6-8B6A-4699-8408-91E69980018A}"/>
          </ac:spMkLst>
        </pc:spChg>
        <pc:spChg chg="add">
          <ac:chgData name="Helen Slocombe" userId="S::helen.slocombe@sthelens.org.uk::7eee5ad6-3f89-4b3e-967e-e6883c72a824" providerId="AD" clId="Web-{A7897CC7-1B3A-623C-841B-8577227817A9}" dt="2023-08-23T08:26:53.849" v="224"/>
          <ac:spMkLst>
            <pc:docMk/>
            <pc:sldMk cId="2304456464" sldId="288"/>
            <ac:spMk id="76" creationId="{B0F800ED-C7E7-4672-8343-2639F79B67F4}"/>
          </ac:spMkLst>
        </pc:spChg>
        <pc:spChg chg="add">
          <ac:chgData name="Helen Slocombe" userId="S::helen.slocombe@sthelens.org.uk::7eee5ad6-3f89-4b3e-967e-e6883c72a824" providerId="AD" clId="Web-{A7897CC7-1B3A-623C-841B-8577227817A9}" dt="2023-08-23T08:26:53.849" v="224"/>
          <ac:spMkLst>
            <pc:docMk/>
            <pc:sldMk cId="2304456464" sldId="288"/>
            <ac:spMk id="77" creationId="{BA1AABB7-0FD0-4445-8B8B-7A0C680C5CE8}"/>
          </ac:spMkLst>
        </pc:spChg>
        <pc:spChg chg="add">
          <ac:chgData name="Helen Slocombe" userId="S::helen.slocombe@sthelens.org.uk::7eee5ad6-3f89-4b3e-967e-e6883c72a824" providerId="AD" clId="Web-{A7897CC7-1B3A-623C-841B-8577227817A9}" dt="2023-08-23T08:26:53.849" v="224"/>
          <ac:spMkLst>
            <pc:docMk/>
            <pc:sldMk cId="2304456464" sldId="288"/>
            <ac:spMk id="78" creationId="{8D371DD5-1248-484F-AD54-775B88B37B8D}"/>
          </ac:spMkLst>
        </pc:spChg>
        <pc:grpChg chg="add del">
          <ac:chgData name="Helen Slocombe" userId="S::helen.slocombe@sthelens.org.uk::7eee5ad6-3f89-4b3e-967e-e6883c72a824" providerId="AD" clId="Web-{A7897CC7-1B3A-623C-841B-8577227817A9}" dt="2023-08-23T08:26:53.818" v="223"/>
          <ac:grpSpMkLst>
            <pc:docMk/>
            <pc:sldMk cId="2304456464" sldId="288"/>
            <ac:grpSpMk id="12" creationId="{F27737A0-D7E0-4415-8E90-FD4F69E76C19}"/>
          </ac:grpSpMkLst>
        </pc:grpChg>
        <pc:grpChg chg="add del">
          <ac:chgData name="Helen Slocombe" userId="S::helen.slocombe@sthelens.org.uk::7eee5ad6-3f89-4b3e-967e-e6883c72a824" providerId="AD" clId="Web-{A7897CC7-1B3A-623C-841B-8577227817A9}" dt="2023-08-23T08:26:53.818" v="223"/>
          <ac:grpSpMkLst>
            <pc:docMk/>
            <pc:sldMk cId="2304456464" sldId="288"/>
            <ac:grpSpMk id="26" creationId="{57D8AB18-1DD7-4D60-B9FA-190B47BB267A}"/>
          </ac:grpSpMkLst>
        </pc:grpChg>
        <pc:grpChg chg="add">
          <ac:chgData name="Helen Slocombe" userId="S::helen.slocombe@sthelens.org.uk::7eee5ad6-3f89-4b3e-967e-e6883c72a824" providerId="AD" clId="Web-{A7897CC7-1B3A-623C-841B-8577227817A9}" dt="2023-08-23T08:26:53.849" v="224"/>
          <ac:grpSpMkLst>
            <pc:docMk/>
            <pc:sldMk cId="2304456464" sldId="288"/>
            <ac:grpSpMk id="59" creationId="{F27737A0-D7E0-4415-8E90-FD4F69E76C19}"/>
          </ac:grpSpMkLst>
        </pc:grpChg>
        <pc:grpChg chg="add">
          <ac:chgData name="Helen Slocombe" userId="S::helen.slocombe@sthelens.org.uk::7eee5ad6-3f89-4b3e-967e-e6883c72a824" providerId="AD" clId="Web-{A7897CC7-1B3A-623C-841B-8577227817A9}" dt="2023-08-23T08:26:53.849" v="224"/>
          <ac:grpSpMkLst>
            <pc:docMk/>
            <pc:sldMk cId="2304456464" sldId="288"/>
            <ac:grpSpMk id="60" creationId="{CB9121D2-9F80-4F15-B0CD-D35E04A5F6B5}"/>
          </ac:grpSpMkLst>
        </pc:grpChg>
        <pc:grpChg chg="add">
          <ac:chgData name="Helen Slocombe" userId="S::helen.slocombe@sthelens.org.uk::7eee5ad6-3f89-4b3e-967e-e6883c72a824" providerId="AD" clId="Web-{A7897CC7-1B3A-623C-841B-8577227817A9}" dt="2023-08-23T08:26:53.849" v="224"/>
          <ac:grpSpMkLst>
            <pc:docMk/>
            <pc:sldMk cId="2304456464" sldId="288"/>
            <ac:grpSpMk id="73" creationId="{57D8AB18-1DD7-4D60-B9FA-190B47BB267A}"/>
          </ac:grpSpMkLst>
        </pc:grpChg>
        <pc:grpChg chg="add">
          <ac:chgData name="Helen Slocombe" userId="S::helen.slocombe@sthelens.org.uk::7eee5ad6-3f89-4b3e-967e-e6883c72a824" providerId="AD" clId="Web-{A7897CC7-1B3A-623C-841B-8577227817A9}" dt="2023-08-23T08:26:53.849" v="224"/>
          <ac:grpSpMkLst>
            <pc:docMk/>
            <pc:sldMk cId="2304456464" sldId="288"/>
            <ac:grpSpMk id="79" creationId="{1DBBA65E-444E-4392-86BD-24972726C3C7}"/>
          </ac:grpSpMkLst>
        </pc:grpChg>
        <pc:picChg chg="mod">
          <ac:chgData name="Helen Slocombe" userId="S::helen.slocombe@sthelens.org.uk::7eee5ad6-3f89-4b3e-967e-e6883c72a824" providerId="AD" clId="Web-{A7897CC7-1B3A-623C-841B-8577227817A9}" dt="2023-08-23T08:26:53.849" v="224"/>
          <ac:picMkLst>
            <pc:docMk/>
            <pc:sldMk cId="2304456464" sldId="288"/>
            <ac:picMk id="7" creationId="{497DFBCC-CF43-FA86-D45A-22F79F5C5AEF}"/>
          </ac:picMkLst>
        </pc:picChg>
      </pc:sldChg>
      <pc:sldChg chg="modSp">
        <pc:chgData name="Helen Slocombe" userId="S::helen.slocombe@sthelens.org.uk::7eee5ad6-3f89-4b3e-967e-e6883c72a824" providerId="AD" clId="Web-{A7897CC7-1B3A-623C-841B-8577227817A9}" dt="2023-08-23T08:25:22.847" v="213" actId="20577"/>
        <pc:sldMkLst>
          <pc:docMk/>
          <pc:sldMk cId="789603978" sldId="289"/>
        </pc:sldMkLst>
        <pc:spChg chg="mod">
          <ac:chgData name="Helen Slocombe" userId="S::helen.slocombe@sthelens.org.uk::7eee5ad6-3f89-4b3e-967e-e6883c72a824" providerId="AD" clId="Web-{A7897CC7-1B3A-623C-841B-8577227817A9}" dt="2023-08-23T08:25:22.847" v="213" actId="20577"/>
          <ac:spMkLst>
            <pc:docMk/>
            <pc:sldMk cId="789603978" sldId="289"/>
            <ac:spMk id="4" creationId="{2101B3CD-C442-AB8C-4C54-B72D6D693E2B}"/>
          </ac:spMkLst>
        </pc:spChg>
      </pc:sldChg>
      <pc:sldChg chg="ord">
        <pc:chgData name="Helen Slocombe" userId="S::helen.slocombe@sthelens.org.uk::7eee5ad6-3f89-4b3e-967e-e6883c72a824" providerId="AD" clId="Web-{A7897CC7-1B3A-623C-841B-8577227817A9}" dt="2023-08-23T08:25:53.566" v="214"/>
        <pc:sldMkLst>
          <pc:docMk/>
          <pc:sldMk cId="2144718530" sldId="290"/>
        </pc:sldMkLst>
      </pc:sldChg>
      <pc:sldChg chg="ord">
        <pc:chgData name="Helen Slocombe" userId="S::helen.slocombe@sthelens.org.uk::7eee5ad6-3f89-4b3e-967e-e6883c72a824" providerId="AD" clId="Web-{A7897CC7-1B3A-623C-841B-8577227817A9}" dt="2023-08-23T08:25:57.394" v="215"/>
        <pc:sldMkLst>
          <pc:docMk/>
          <pc:sldMk cId="4237582811" sldId="291"/>
        </pc:sldMkLst>
      </pc:sldChg>
      <pc:sldChg chg="delSp modSp new">
        <pc:chgData name="Helen Slocombe" userId="S::helen.slocombe@sthelens.org.uk::7eee5ad6-3f89-4b3e-967e-e6883c72a824" providerId="AD" clId="Web-{A7897CC7-1B3A-623C-841B-8577227817A9}" dt="2023-08-23T08:22:01.170" v="191" actId="20577"/>
        <pc:sldMkLst>
          <pc:docMk/>
          <pc:sldMk cId="432468852" sldId="293"/>
        </pc:sldMkLst>
        <pc:spChg chg="mod">
          <ac:chgData name="Helen Slocombe" userId="S::helen.slocombe@sthelens.org.uk::7eee5ad6-3f89-4b3e-967e-e6883c72a824" providerId="AD" clId="Web-{A7897CC7-1B3A-623C-841B-8577227817A9}" dt="2023-08-23T08:22:01.170" v="191" actId="20577"/>
          <ac:spMkLst>
            <pc:docMk/>
            <pc:sldMk cId="432468852" sldId="293"/>
            <ac:spMk id="2" creationId="{881E7904-E8AA-D9F6-C4B4-B884B6220E60}"/>
          </ac:spMkLst>
        </pc:spChg>
        <pc:spChg chg="del mod">
          <ac:chgData name="Helen Slocombe" userId="S::helen.slocombe@sthelens.org.uk::7eee5ad6-3f89-4b3e-967e-e6883c72a824" providerId="AD" clId="Web-{A7897CC7-1B3A-623C-841B-8577227817A9}" dt="2023-08-23T08:06:30.085" v="96"/>
          <ac:spMkLst>
            <pc:docMk/>
            <pc:sldMk cId="432468852" sldId="293"/>
            <ac:spMk id="3" creationId="{585258D2-EB34-2DF6-7C6C-D21F798571C6}"/>
          </ac:spMkLst>
        </pc:spChg>
        <pc:spChg chg="mod">
          <ac:chgData name="Helen Slocombe" userId="S::helen.slocombe@sthelens.org.uk::7eee5ad6-3f89-4b3e-967e-e6883c72a824" providerId="AD" clId="Web-{A7897CC7-1B3A-623C-841B-8577227817A9}" dt="2023-08-23T08:21:55.873" v="187" actId="20577"/>
          <ac:spMkLst>
            <pc:docMk/>
            <pc:sldMk cId="432468852" sldId="293"/>
            <ac:spMk id="4" creationId="{B6492346-00DC-2CAA-2568-8DC18138A335}"/>
          </ac:spMkLst>
        </pc:spChg>
        <pc:spChg chg="del mod">
          <ac:chgData name="Helen Slocombe" userId="S::helen.slocombe@sthelens.org.uk::7eee5ad6-3f89-4b3e-967e-e6883c72a824" providerId="AD" clId="Web-{A7897CC7-1B3A-623C-841B-8577227817A9}" dt="2023-08-23T08:06:24.694" v="94"/>
          <ac:spMkLst>
            <pc:docMk/>
            <pc:sldMk cId="432468852" sldId="293"/>
            <ac:spMk id="5" creationId="{0A056322-7616-7941-DB64-3D447FDFCF39}"/>
          </ac:spMkLst>
        </pc:spChg>
        <pc:spChg chg="del mod">
          <ac:chgData name="Helen Slocombe" userId="S::helen.slocombe@sthelens.org.uk::7eee5ad6-3f89-4b3e-967e-e6883c72a824" providerId="AD" clId="Web-{A7897CC7-1B3A-623C-841B-8577227817A9}" dt="2023-08-23T08:06:21.038" v="92"/>
          <ac:spMkLst>
            <pc:docMk/>
            <pc:sldMk cId="432468852" sldId="293"/>
            <ac:spMk id="6" creationId="{9069C1E1-A125-B954-58C4-18EFD8B05C16}"/>
          </ac:spMkLst>
        </pc:spChg>
      </pc:sldChg>
      <pc:sldChg chg="addSp delSp modSp new mod setBg">
        <pc:chgData name="Helen Slocombe" userId="S::helen.slocombe@sthelens.org.uk::7eee5ad6-3f89-4b3e-967e-e6883c72a824" providerId="AD" clId="Web-{A7897CC7-1B3A-623C-841B-8577227817A9}" dt="2023-08-23T08:17:02.382" v="179"/>
        <pc:sldMkLst>
          <pc:docMk/>
          <pc:sldMk cId="2142010342" sldId="294"/>
        </pc:sldMkLst>
        <pc:spChg chg="mod">
          <ac:chgData name="Helen Slocombe" userId="S::helen.slocombe@sthelens.org.uk::7eee5ad6-3f89-4b3e-967e-e6883c72a824" providerId="AD" clId="Web-{A7897CC7-1B3A-623C-841B-8577227817A9}" dt="2023-08-23T08:17:02.382" v="179"/>
          <ac:spMkLst>
            <pc:docMk/>
            <pc:sldMk cId="2142010342" sldId="294"/>
            <ac:spMk id="2" creationId="{BBDD71F0-AE39-CC3A-DD72-23CE065322AC}"/>
          </ac:spMkLst>
        </pc:spChg>
        <pc:spChg chg="del mod">
          <ac:chgData name="Helen Slocombe" userId="S::helen.slocombe@sthelens.org.uk::7eee5ad6-3f89-4b3e-967e-e6883c72a824" providerId="AD" clId="Web-{A7897CC7-1B3A-623C-841B-8577227817A9}" dt="2023-08-23T08:14:58.800" v="162"/>
          <ac:spMkLst>
            <pc:docMk/>
            <pc:sldMk cId="2142010342" sldId="294"/>
            <ac:spMk id="3" creationId="{343F7711-17D2-0362-B5E0-20DA46BF2F4D}"/>
          </ac:spMkLst>
        </pc:spChg>
        <pc:spChg chg="del">
          <ac:chgData name="Helen Slocombe" userId="S::helen.slocombe@sthelens.org.uk::7eee5ad6-3f89-4b3e-967e-e6883c72a824" providerId="AD" clId="Web-{A7897CC7-1B3A-623C-841B-8577227817A9}" dt="2023-08-23T08:14:53.425" v="160"/>
          <ac:spMkLst>
            <pc:docMk/>
            <pc:sldMk cId="2142010342" sldId="294"/>
            <ac:spMk id="4" creationId="{BB490FC7-1FC1-64E7-0B08-5BF8D0C5BEF7}"/>
          </ac:spMkLst>
        </pc:spChg>
        <pc:spChg chg="del mod">
          <ac:chgData name="Helen Slocombe" userId="S::helen.slocombe@sthelens.org.uk::7eee5ad6-3f89-4b3e-967e-e6883c72a824" providerId="AD" clId="Web-{A7897CC7-1B3A-623C-841B-8577227817A9}" dt="2023-08-23T08:15:15.395" v="167"/>
          <ac:spMkLst>
            <pc:docMk/>
            <pc:sldMk cId="2142010342" sldId="294"/>
            <ac:spMk id="5" creationId="{438F2511-40B1-643B-6431-7A99D0D03751}"/>
          </ac:spMkLst>
        </pc:spChg>
        <pc:spChg chg="del">
          <ac:chgData name="Helen Slocombe" userId="S::helen.slocombe@sthelens.org.uk::7eee5ad6-3f89-4b3e-967e-e6883c72a824" providerId="AD" clId="Web-{A7897CC7-1B3A-623C-841B-8577227817A9}" dt="2023-08-23T08:16:09.958" v="168"/>
          <ac:spMkLst>
            <pc:docMk/>
            <pc:sldMk cId="2142010342" sldId="294"/>
            <ac:spMk id="6" creationId="{B8F58A0C-027A-03EC-8678-C384DF9B6A1A}"/>
          </ac:spMkLst>
        </pc:spChg>
        <pc:spChg chg="add del">
          <ac:chgData name="Helen Slocombe" userId="S::helen.slocombe@sthelens.org.uk::7eee5ad6-3f89-4b3e-967e-e6883c72a824" providerId="AD" clId="Web-{A7897CC7-1B3A-623C-841B-8577227817A9}" dt="2023-08-23T08:16:34.459" v="173"/>
          <ac:spMkLst>
            <pc:docMk/>
            <pc:sldMk cId="2142010342" sldId="294"/>
            <ac:spMk id="12" creationId="{56ECFEB3-C085-62C7-FA68-737D89ED9A16}"/>
          </ac:spMkLst>
        </pc:spChg>
        <pc:spChg chg="add del">
          <ac:chgData name="Helen Slocombe" userId="S::helen.slocombe@sthelens.org.uk::7eee5ad6-3f89-4b3e-967e-e6883c72a824" providerId="AD" clId="Web-{A7897CC7-1B3A-623C-841B-8577227817A9}" dt="2023-08-23T08:16:34.459" v="173"/>
          <ac:spMkLst>
            <pc:docMk/>
            <pc:sldMk cId="2142010342" sldId="294"/>
            <ac:spMk id="43" creationId="{91D7BA48-C009-48C1-BA03-2BA26320AAF1}"/>
          </ac:spMkLst>
        </pc:spChg>
        <pc:spChg chg="add del">
          <ac:chgData name="Helen Slocombe" userId="S::helen.slocombe@sthelens.org.uk::7eee5ad6-3f89-4b3e-967e-e6883c72a824" providerId="AD" clId="Web-{A7897CC7-1B3A-623C-841B-8577227817A9}" dt="2023-08-23T08:16:34.459" v="173"/>
          <ac:spMkLst>
            <pc:docMk/>
            <pc:sldMk cId="2142010342" sldId="294"/>
            <ac:spMk id="45" creationId="{9B95A8C9-F04B-41CE-A209-E4267A680195}"/>
          </ac:spMkLst>
        </pc:spChg>
        <pc:spChg chg="add del">
          <ac:chgData name="Helen Slocombe" userId="S::helen.slocombe@sthelens.org.uk::7eee5ad6-3f89-4b3e-967e-e6883c72a824" providerId="AD" clId="Web-{A7897CC7-1B3A-623C-841B-8577227817A9}" dt="2023-08-23T08:16:36.865" v="175"/>
          <ac:spMkLst>
            <pc:docMk/>
            <pc:sldMk cId="2142010342" sldId="294"/>
            <ac:spMk id="47" creationId="{CDF4BB43-C1F0-4347-9E3C-701B3AD3D4D9}"/>
          </ac:spMkLst>
        </pc:spChg>
        <pc:spChg chg="add del">
          <ac:chgData name="Helen Slocombe" userId="S::helen.slocombe@sthelens.org.uk::7eee5ad6-3f89-4b3e-967e-e6883c72a824" providerId="AD" clId="Web-{A7897CC7-1B3A-623C-841B-8577227817A9}" dt="2023-08-23T08:16:36.865" v="175"/>
          <ac:spMkLst>
            <pc:docMk/>
            <pc:sldMk cId="2142010342" sldId="294"/>
            <ac:spMk id="49" creationId="{4C62B778-DDF8-42FB-8F13-9BFB0D4FFAC3}"/>
          </ac:spMkLst>
        </pc:spChg>
        <pc:spChg chg="add del">
          <ac:chgData name="Helen Slocombe" userId="S::helen.slocombe@sthelens.org.uk::7eee5ad6-3f89-4b3e-967e-e6883c72a824" providerId="AD" clId="Web-{A7897CC7-1B3A-623C-841B-8577227817A9}" dt="2023-08-23T08:16:36.865" v="175"/>
          <ac:spMkLst>
            <pc:docMk/>
            <pc:sldMk cId="2142010342" sldId="294"/>
            <ac:spMk id="51" creationId="{8E9272BA-9542-4423-AC14-949EE8674747}"/>
          </ac:spMkLst>
        </pc:spChg>
        <pc:spChg chg="add del">
          <ac:chgData name="Helen Slocombe" userId="S::helen.slocombe@sthelens.org.uk::7eee5ad6-3f89-4b3e-967e-e6883c72a824" providerId="AD" clId="Web-{A7897CC7-1B3A-623C-841B-8577227817A9}" dt="2023-08-23T08:16:36.865" v="175"/>
          <ac:spMkLst>
            <pc:docMk/>
            <pc:sldMk cId="2142010342" sldId="294"/>
            <ac:spMk id="52" creationId="{76CA6318-3044-4469-954D-B2AD9DE3B690}"/>
          </ac:spMkLst>
        </pc:spChg>
        <pc:spChg chg="add del">
          <ac:chgData name="Helen Slocombe" userId="S::helen.slocombe@sthelens.org.uk::7eee5ad6-3f89-4b3e-967e-e6883c72a824" providerId="AD" clId="Web-{A7897CC7-1B3A-623C-841B-8577227817A9}" dt="2023-08-23T08:16:36.865" v="175"/>
          <ac:spMkLst>
            <pc:docMk/>
            <pc:sldMk cId="2142010342" sldId="294"/>
            <ac:spMk id="53" creationId="{A0AB96DE-D383-4C34-8E56-500D64DE82B0}"/>
          </ac:spMkLst>
        </pc:spChg>
        <pc:spChg chg="add del">
          <ac:chgData name="Helen Slocombe" userId="S::helen.slocombe@sthelens.org.uk::7eee5ad6-3f89-4b3e-967e-e6883c72a824" providerId="AD" clId="Web-{A7897CC7-1B3A-623C-841B-8577227817A9}" dt="2023-08-23T08:16:36.865" v="175"/>
          <ac:spMkLst>
            <pc:docMk/>
            <pc:sldMk cId="2142010342" sldId="294"/>
            <ac:spMk id="54" creationId="{81A293C4-0628-9BAD-1B6F-4F6283054E89}"/>
          </ac:spMkLst>
        </pc:spChg>
        <pc:spChg chg="add del">
          <ac:chgData name="Helen Slocombe" userId="S::helen.slocombe@sthelens.org.uk::7eee5ad6-3f89-4b3e-967e-e6883c72a824" providerId="AD" clId="Web-{A7897CC7-1B3A-623C-841B-8577227817A9}" dt="2023-08-23T08:16:43.100" v="177"/>
          <ac:spMkLst>
            <pc:docMk/>
            <pc:sldMk cId="2142010342" sldId="294"/>
            <ac:spMk id="58" creationId="{91D7BA48-C009-48C1-BA03-2BA26320AAF1}"/>
          </ac:spMkLst>
        </pc:spChg>
        <pc:spChg chg="add del">
          <ac:chgData name="Helen Slocombe" userId="S::helen.slocombe@sthelens.org.uk::7eee5ad6-3f89-4b3e-967e-e6883c72a824" providerId="AD" clId="Web-{A7897CC7-1B3A-623C-841B-8577227817A9}" dt="2023-08-23T08:16:43.100" v="177"/>
          <ac:spMkLst>
            <pc:docMk/>
            <pc:sldMk cId="2142010342" sldId="294"/>
            <ac:spMk id="59" creationId="{9B95A8C9-F04B-41CE-A209-E4267A680195}"/>
          </ac:spMkLst>
        </pc:spChg>
        <pc:spChg chg="add del">
          <ac:chgData name="Helen Slocombe" userId="S::helen.slocombe@sthelens.org.uk::7eee5ad6-3f89-4b3e-967e-e6883c72a824" providerId="AD" clId="Web-{A7897CC7-1B3A-623C-841B-8577227817A9}" dt="2023-08-23T08:16:43.100" v="177"/>
          <ac:spMkLst>
            <pc:docMk/>
            <pc:sldMk cId="2142010342" sldId="294"/>
            <ac:spMk id="60" creationId="{F7F9338B-C6A4-036D-7B55-4B16B9C2325C}"/>
          </ac:spMkLst>
        </pc:spChg>
        <pc:spChg chg="add del">
          <ac:chgData name="Helen Slocombe" userId="S::helen.slocombe@sthelens.org.uk::7eee5ad6-3f89-4b3e-967e-e6883c72a824" providerId="AD" clId="Web-{A7897CC7-1B3A-623C-841B-8577227817A9}" dt="2023-08-23T08:16:43.100" v="177"/>
          <ac:spMkLst>
            <pc:docMk/>
            <pc:sldMk cId="2142010342" sldId="294"/>
            <ac:spMk id="61" creationId="{32A5ED01-349F-4D34-A003-A3F6C50D9015}"/>
          </ac:spMkLst>
        </pc:spChg>
        <pc:spChg chg="add del">
          <ac:chgData name="Helen Slocombe" userId="S::helen.slocombe@sthelens.org.uk::7eee5ad6-3f89-4b3e-967e-e6883c72a824" providerId="AD" clId="Web-{A7897CC7-1B3A-623C-841B-8577227817A9}" dt="2023-08-23T08:17:02.382" v="179"/>
          <ac:spMkLst>
            <pc:docMk/>
            <pc:sldMk cId="2142010342" sldId="294"/>
            <ac:spMk id="65" creationId="{A84F153B-2093-4171-BD2D-1631695C9B80}"/>
          </ac:spMkLst>
        </pc:spChg>
        <pc:spChg chg="add del">
          <ac:chgData name="Helen Slocombe" userId="S::helen.slocombe@sthelens.org.uk::7eee5ad6-3f89-4b3e-967e-e6883c72a824" providerId="AD" clId="Web-{A7897CC7-1B3A-623C-841B-8577227817A9}" dt="2023-08-23T08:17:02.382" v="179"/>
          <ac:spMkLst>
            <pc:docMk/>
            <pc:sldMk cId="2142010342" sldId="294"/>
            <ac:spMk id="66" creationId="{99499096-7355-478E-8CCB-A47EA1B7970A}"/>
          </ac:spMkLst>
        </pc:spChg>
        <pc:spChg chg="add del">
          <ac:chgData name="Helen Slocombe" userId="S::helen.slocombe@sthelens.org.uk::7eee5ad6-3f89-4b3e-967e-e6883c72a824" providerId="AD" clId="Web-{A7897CC7-1B3A-623C-841B-8577227817A9}" dt="2023-08-23T08:17:02.382" v="179"/>
          <ac:spMkLst>
            <pc:docMk/>
            <pc:sldMk cId="2142010342" sldId="294"/>
            <ac:spMk id="67" creationId="{34E208E8-6D30-F5F9-2D2F-DA5BAACA9BA4}"/>
          </ac:spMkLst>
        </pc:spChg>
        <pc:grpChg chg="add del">
          <ac:chgData name="Helen Slocombe" userId="S::helen.slocombe@sthelens.org.uk::7eee5ad6-3f89-4b3e-967e-e6883c72a824" providerId="AD" clId="Web-{A7897CC7-1B3A-623C-841B-8577227817A9}" dt="2023-08-23T08:16:34.459" v="173"/>
          <ac:grpSpMkLst>
            <pc:docMk/>
            <pc:sldMk cId="2142010342" sldId="294"/>
            <ac:grpSpMk id="15" creationId="{CD634F31-88A7-4E82-9070-D63A6428E020}"/>
          </ac:grpSpMkLst>
        </pc:grpChg>
        <pc:grpChg chg="add del">
          <ac:chgData name="Helen Slocombe" userId="S::helen.slocombe@sthelens.org.uk::7eee5ad6-3f89-4b3e-967e-e6883c72a824" providerId="AD" clId="Web-{A7897CC7-1B3A-623C-841B-8577227817A9}" dt="2023-08-23T08:16:34.459" v="173"/>
          <ac:grpSpMkLst>
            <pc:docMk/>
            <pc:sldMk cId="2142010342" sldId="294"/>
            <ac:grpSpMk id="29" creationId="{DE7C1789-56F1-4821-8CC9-343034A62ACF}"/>
          </ac:grpSpMkLst>
        </pc:grpChg>
        <pc:grpChg chg="add del">
          <ac:chgData name="Helen Slocombe" userId="S::helen.slocombe@sthelens.org.uk::7eee5ad6-3f89-4b3e-967e-e6883c72a824" providerId="AD" clId="Web-{A7897CC7-1B3A-623C-841B-8577227817A9}" dt="2023-08-23T08:16:36.865" v="175"/>
          <ac:grpSpMkLst>
            <pc:docMk/>
            <pc:sldMk cId="2142010342" sldId="294"/>
            <ac:grpSpMk id="48" creationId="{6884825E-EC03-4722-8283-74EC8EECC457}"/>
          </ac:grpSpMkLst>
        </pc:grpChg>
        <pc:grpChg chg="add del">
          <ac:chgData name="Helen Slocombe" userId="S::helen.slocombe@sthelens.org.uk::7eee5ad6-3f89-4b3e-967e-e6883c72a824" providerId="AD" clId="Web-{A7897CC7-1B3A-623C-841B-8577227817A9}" dt="2023-08-23T08:16:36.865" v="175"/>
          <ac:grpSpMkLst>
            <pc:docMk/>
            <pc:sldMk cId="2142010342" sldId="294"/>
            <ac:grpSpMk id="50" creationId="{2209368F-1AD1-453A-8026-F04870973703}"/>
          </ac:grpSpMkLst>
        </pc:grpChg>
        <pc:grpChg chg="add del">
          <ac:chgData name="Helen Slocombe" userId="S::helen.slocombe@sthelens.org.uk::7eee5ad6-3f89-4b3e-967e-e6883c72a824" providerId="AD" clId="Web-{A7897CC7-1B3A-623C-841B-8577227817A9}" dt="2023-08-23T08:16:43.100" v="177"/>
          <ac:grpSpMkLst>
            <pc:docMk/>
            <pc:sldMk cId="2142010342" sldId="294"/>
            <ac:grpSpMk id="56" creationId="{CD634F31-88A7-4E82-9070-D63A6428E020}"/>
          </ac:grpSpMkLst>
        </pc:grpChg>
        <pc:grpChg chg="add del">
          <ac:chgData name="Helen Slocombe" userId="S::helen.slocombe@sthelens.org.uk::7eee5ad6-3f89-4b3e-967e-e6883c72a824" providerId="AD" clId="Web-{A7897CC7-1B3A-623C-841B-8577227817A9}" dt="2023-08-23T08:16:43.100" v="177"/>
          <ac:grpSpMkLst>
            <pc:docMk/>
            <pc:sldMk cId="2142010342" sldId="294"/>
            <ac:grpSpMk id="57" creationId="{DE7C1789-56F1-4821-8CC9-343034A62ACF}"/>
          </ac:grpSpMkLst>
        </pc:grpChg>
        <pc:grpChg chg="add del">
          <ac:chgData name="Helen Slocombe" userId="S::helen.slocombe@sthelens.org.uk::7eee5ad6-3f89-4b3e-967e-e6883c72a824" providerId="AD" clId="Web-{A7897CC7-1B3A-623C-841B-8577227817A9}" dt="2023-08-23T08:17:02.382" v="179"/>
          <ac:grpSpMkLst>
            <pc:docMk/>
            <pc:sldMk cId="2142010342" sldId="294"/>
            <ac:grpSpMk id="63" creationId="{EB9B5B69-A297-4D2F-8B89-529DA8A273B2}"/>
          </ac:grpSpMkLst>
        </pc:grpChg>
        <pc:grpChg chg="add del">
          <ac:chgData name="Helen Slocombe" userId="S::helen.slocombe@sthelens.org.uk::7eee5ad6-3f89-4b3e-967e-e6883c72a824" providerId="AD" clId="Web-{A7897CC7-1B3A-623C-841B-8577227817A9}" dt="2023-08-23T08:17:02.382" v="179"/>
          <ac:grpSpMkLst>
            <pc:docMk/>
            <pc:sldMk cId="2142010342" sldId="294"/>
            <ac:grpSpMk id="64" creationId="{BC9C8D0D-644B-4B97-B83C-CC8E64361D44}"/>
          </ac:grpSpMkLst>
        </pc:grpChg>
        <pc:picChg chg="add mod ord">
          <ac:chgData name="Helen Slocombe" userId="S::helen.slocombe@sthelens.org.uk::7eee5ad6-3f89-4b3e-967e-e6883c72a824" providerId="AD" clId="Web-{A7897CC7-1B3A-623C-841B-8577227817A9}" dt="2023-08-23T08:17:02.382" v="179"/>
          <ac:picMkLst>
            <pc:docMk/>
            <pc:sldMk cId="2142010342" sldId="294"/>
            <ac:picMk id="7" creationId="{EC764ACD-3656-B1EB-FEC4-DA18D4D61787}"/>
          </ac:picMkLst>
        </pc:picChg>
        <pc:picChg chg="add mod ord">
          <ac:chgData name="Helen Slocombe" userId="S::helen.slocombe@sthelens.org.uk::7eee5ad6-3f89-4b3e-967e-e6883c72a824" providerId="AD" clId="Web-{A7897CC7-1B3A-623C-841B-8577227817A9}" dt="2023-08-23T08:17:02.382" v="179"/>
          <ac:picMkLst>
            <pc:docMk/>
            <pc:sldMk cId="2142010342" sldId="294"/>
            <ac:picMk id="8" creationId="{D5A6FAD8-4F95-D60B-A8A1-AA67D852EDF3}"/>
          </ac:picMkLst>
        </pc:picChg>
      </pc:sldChg>
    </pc:docChg>
  </pc:docChgLst>
  <pc:docChgLst>
    <pc:chgData name="Helen Slocombe" userId="S::helen.slocombe@sthelens.org.uk::7eee5ad6-3f89-4b3e-967e-e6883c72a824" providerId="AD" clId="Web-{63F0618C-7F6F-1321-8D87-D219FBB8EC03}"/>
    <pc:docChg chg="addSld delSld modSld sldOrd">
      <pc:chgData name="Helen Slocombe" userId="S::helen.slocombe@sthelens.org.uk::7eee5ad6-3f89-4b3e-967e-e6883c72a824" providerId="AD" clId="Web-{63F0618C-7F6F-1321-8D87-D219FBB8EC03}" dt="2023-08-23T07:55:13.065" v="170" actId="20577"/>
      <pc:docMkLst>
        <pc:docMk/>
      </pc:docMkLst>
      <pc:sldChg chg="delSp del">
        <pc:chgData name="Helen Slocombe" userId="S::helen.slocombe@sthelens.org.uk::7eee5ad6-3f89-4b3e-967e-e6883c72a824" providerId="AD" clId="Web-{63F0618C-7F6F-1321-8D87-D219FBB8EC03}" dt="2023-08-23T07:54:50.283" v="166"/>
        <pc:sldMkLst>
          <pc:docMk/>
          <pc:sldMk cId="4105157327" sldId="256"/>
        </pc:sldMkLst>
        <pc:picChg chg="del">
          <ac:chgData name="Helen Slocombe" userId="S::helen.slocombe@sthelens.org.uk::7eee5ad6-3f89-4b3e-967e-e6883c72a824" providerId="AD" clId="Web-{63F0618C-7F6F-1321-8D87-D219FBB8EC03}" dt="2023-08-23T07:52:41.560" v="137"/>
          <ac:picMkLst>
            <pc:docMk/>
            <pc:sldMk cId="4105157327" sldId="256"/>
            <ac:picMk id="6" creationId="{A9DE0457-CFD8-4ED7-B134-138FE4C83F38}"/>
          </ac:picMkLst>
        </pc:picChg>
      </pc:sldChg>
      <pc:sldChg chg="delSp">
        <pc:chgData name="Helen Slocombe" userId="S::helen.slocombe@sthelens.org.uk::7eee5ad6-3f89-4b3e-967e-e6883c72a824" providerId="AD" clId="Web-{63F0618C-7F6F-1321-8D87-D219FBB8EC03}" dt="2023-08-23T07:38:44.910" v="0"/>
        <pc:sldMkLst>
          <pc:docMk/>
          <pc:sldMk cId="152334997" sldId="274"/>
        </pc:sldMkLst>
        <pc:picChg chg="del">
          <ac:chgData name="Helen Slocombe" userId="S::helen.slocombe@sthelens.org.uk::7eee5ad6-3f89-4b3e-967e-e6883c72a824" providerId="AD" clId="Web-{63F0618C-7F6F-1321-8D87-D219FBB8EC03}" dt="2023-08-23T07:38:44.910" v="0"/>
          <ac:picMkLst>
            <pc:docMk/>
            <pc:sldMk cId="152334997" sldId="274"/>
            <ac:picMk id="7" creationId="{DA52E40F-25EC-4C43-B17E-D51815D3ACD6}"/>
          </ac:picMkLst>
        </pc:picChg>
      </pc:sldChg>
      <pc:sldChg chg="addSp modSp">
        <pc:chgData name="Helen Slocombe" userId="S::helen.slocombe@sthelens.org.uk::7eee5ad6-3f89-4b3e-967e-e6883c72a824" providerId="AD" clId="Web-{63F0618C-7F6F-1321-8D87-D219FBB8EC03}" dt="2023-08-23T07:54:44.673" v="165" actId="20577"/>
        <pc:sldMkLst>
          <pc:docMk/>
          <pc:sldMk cId="4197499575" sldId="275"/>
        </pc:sldMkLst>
        <pc:spChg chg="add mod">
          <ac:chgData name="Helen Slocombe" userId="S::helen.slocombe@sthelens.org.uk::7eee5ad6-3f89-4b3e-967e-e6883c72a824" providerId="AD" clId="Web-{63F0618C-7F6F-1321-8D87-D219FBB8EC03}" dt="2023-08-23T07:54:44.673" v="165" actId="20577"/>
          <ac:spMkLst>
            <pc:docMk/>
            <pc:sldMk cId="4197499575" sldId="275"/>
            <ac:spMk id="3" creationId="{A1440D79-F73C-8E8B-1262-726B175831CB}"/>
          </ac:spMkLst>
        </pc:spChg>
      </pc:sldChg>
      <pc:sldChg chg="del">
        <pc:chgData name="Helen Slocombe" userId="S::helen.slocombe@sthelens.org.uk::7eee5ad6-3f89-4b3e-967e-e6883c72a824" providerId="AD" clId="Web-{63F0618C-7F6F-1321-8D87-D219FBB8EC03}" dt="2023-08-23T07:54:53.299" v="167"/>
        <pc:sldMkLst>
          <pc:docMk/>
          <pc:sldMk cId="3154257481" sldId="286"/>
        </pc:sldMkLst>
      </pc:sldChg>
      <pc:sldChg chg="addSp modSp">
        <pc:chgData name="Helen Slocombe" userId="S::helen.slocombe@sthelens.org.uk::7eee5ad6-3f89-4b3e-967e-e6883c72a824" providerId="AD" clId="Web-{63F0618C-7F6F-1321-8D87-D219FBB8EC03}" dt="2023-08-23T07:55:13.065" v="170" actId="20577"/>
        <pc:sldMkLst>
          <pc:docMk/>
          <pc:sldMk cId="1285764365" sldId="287"/>
        </pc:sldMkLst>
        <pc:spChg chg="add mod">
          <ac:chgData name="Helen Slocombe" userId="S::helen.slocombe@sthelens.org.uk::7eee5ad6-3f89-4b3e-967e-e6883c72a824" providerId="AD" clId="Web-{63F0618C-7F6F-1321-8D87-D219FBB8EC03}" dt="2023-08-23T07:55:13.065" v="170" actId="20577"/>
          <ac:spMkLst>
            <pc:docMk/>
            <pc:sldMk cId="1285764365" sldId="287"/>
            <ac:spMk id="2" creationId="{CA791D1A-504E-5F86-F087-B82FC2346383}"/>
          </ac:spMkLst>
        </pc:spChg>
      </pc:sldChg>
      <pc:sldChg chg="addSp delSp modSp new ord">
        <pc:chgData name="Helen Slocombe" userId="S::helen.slocombe@sthelens.org.uk::7eee5ad6-3f89-4b3e-967e-e6883c72a824" providerId="AD" clId="Web-{63F0618C-7F6F-1321-8D87-D219FBB8EC03}" dt="2023-08-23T07:42:02.416" v="31"/>
        <pc:sldMkLst>
          <pc:docMk/>
          <pc:sldMk cId="2304456464" sldId="288"/>
        </pc:sldMkLst>
        <pc:spChg chg="mod">
          <ac:chgData name="Helen Slocombe" userId="S::helen.slocombe@sthelens.org.uk::7eee5ad6-3f89-4b3e-967e-e6883c72a824" providerId="AD" clId="Web-{63F0618C-7F6F-1321-8D87-D219FBB8EC03}" dt="2023-08-23T07:41:59.729" v="30" actId="20577"/>
          <ac:spMkLst>
            <pc:docMk/>
            <pc:sldMk cId="2304456464" sldId="288"/>
            <ac:spMk id="2" creationId="{D14A2C6A-FDF5-8165-847D-2C1F095415D0}"/>
          </ac:spMkLst>
        </pc:spChg>
        <pc:spChg chg="del mod">
          <ac:chgData name="Helen Slocombe" userId="S::helen.slocombe@sthelens.org.uk::7eee5ad6-3f89-4b3e-967e-e6883c72a824" providerId="AD" clId="Web-{63F0618C-7F6F-1321-8D87-D219FBB8EC03}" dt="2023-08-23T07:40:28.007" v="4"/>
          <ac:spMkLst>
            <pc:docMk/>
            <pc:sldMk cId="2304456464" sldId="288"/>
            <ac:spMk id="3" creationId="{78993AA1-3ADD-BD01-5D01-89A8A56447BD}"/>
          </ac:spMkLst>
        </pc:spChg>
        <pc:spChg chg="mod">
          <ac:chgData name="Helen Slocombe" userId="S::helen.slocombe@sthelens.org.uk::7eee5ad6-3f89-4b3e-967e-e6883c72a824" providerId="AD" clId="Web-{63F0618C-7F6F-1321-8D87-D219FBB8EC03}" dt="2023-08-23T07:41:13.758" v="21" actId="20577"/>
          <ac:spMkLst>
            <pc:docMk/>
            <pc:sldMk cId="2304456464" sldId="288"/>
            <ac:spMk id="4" creationId="{F3018A6D-690E-9122-3533-9F74CEA40FE1}"/>
          </ac:spMkLst>
        </pc:spChg>
        <pc:spChg chg="del mod">
          <ac:chgData name="Helen Slocombe" userId="S::helen.slocombe@sthelens.org.uk::7eee5ad6-3f89-4b3e-967e-e6883c72a824" providerId="AD" clId="Web-{63F0618C-7F6F-1321-8D87-D219FBB8EC03}" dt="2023-08-23T07:40:33.085" v="6"/>
          <ac:spMkLst>
            <pc:docMk/>
            <pc:sldMk cId="2304456464" sldId="288"/>
            <ac:spMk id="5" creationId="{4358F4EB-D6C2-0548-EA9E-35723E9C0404}"/>
          </ac:spMkLst>
        </pc:spChg>
        <pc:spChg chg="del">
          <ac:chgData name="Helen Slocombe" userId="S::helen.slocombe@sthelens.org.uk::7eee5ad6-3f89-4b3e-967e-e6883c72a824" providerId="AD" clId="Web-{63F0618C-7F6F-1321-8D87-D219FBB8EC03}" dt="2023-08-23T07:42:02.416" v="31"/>
          <ac:spMkLst>
            <pc:docMk/>
            <pc:sldMk cId="2304456464" sldId="288"/>
            <ac:spMk id="6" creationId="{D86F60F1-72B1-0291-0AA5-6B276959FB1A}"/>
          </ac:spMkLst>
        </pc:spChg>
        <pc:picChg chg="add mod ord">
          <ac:chgData name="Helen Slocombe" userId="S::helen.slocombe@sthelens.org.uk::7eee5ad6-3f89-4b3e-967e-e6883c72a824" providerId="AD" clId="Web-{63F0618C-7F6F-1321-8D87-D219FBB8EC03}" dt="2023-08-23T07:42:02.416" v="31"/>
          <ac:picMkLst>
            <pc:docMk/>
            <pc:sldMk cId="2304456464" sldId="288"/>
            <ac:picMk id="7" creationId="{497DFBCC-CF43-FA86-D45A-22F79F5C5AEF}"/>
          </ac:picMkLst>
        </pc:picChg>
      </pc:sldChg>
      <pc:sldChg chg="delSp modSp new">
        <pc:chgData name="Helen Slocombe" userId="S::helen.slocombe@sthelens.org.uk::7eee5ad6-3f89-4b3e-967e-e6883c72a824" providerId="AD" clId="Web-{63F0618C-7F6F-1321-8D87-D219FBB8EC03}" dt="2023-08-23T07:44:18.295" v="55" actId="14100"/>
        <pc:sldMkLst>
          <pc:docMk/>
          <pc:sldMk cId="789603978" sldId="289"/>
        </pc:sldMkLst>
        <pc:spChg chg="mod">
          <ac:chgData name="Helen Slocombe" userId="S::helen.slocombe@sthelens.org.uk::7eee5ad6-3f89-4b3e-967e-e6883c72a824" providerId="AD" clId="Web-{63F0618C-7F6F-1321-8D87-D219FBB8EC03}" dt="2023-08-23T07:43:58.029" v="48" actId="20577"/>
          <ac:spMkLst>
            <pc:docMk/>
            <pc:sldMk cId="789603978" sldId="289"/>
            <ac:spMk id="2" creationId="{2D9064A4-2DB0-3073-60E6-F6AB3EB0C9B9}"/>
          </ac:spMkLst>
        </pc:spChg>
        <pc:spChg chg="del mod">
          <ac:chgData name="Helen Slocombe" userId="S::helen.slocombe@sthelens.org.uk::7eee5ad6-3f89-4b3e-967e-e6883c72a824" providerId="AD" clId="Web-{63F0618C-7F6F-1321-8D87-D219FBB8EC03}" dt="2023-08-23T07:43:36.731" v="41"/>
          <ac:spMkLst>
            <pc:docMk/>
            <pc:sldMk cId="789603978" sldId="289"/>
            <ac:spMk id="3" creationId="{236B5EBB-F86D-693D-473D-8942225CE89A}"/>
          </ac:spMkLst>
        </pc:spChg>
        <pc:spChg chg="mod">
          <ac:chgData name="Helen Slocombe" userId="S::helen.slocombe@sthelens.org.uk::7eee5ad6-3f89-4b3e-967e-e6883c72a824" providerId="AD" clId="Web-{63F0618C-7F6F-1321-8D87-D219FBB8EC03}" dt="2023-08-23T07:44:18.295" v="55" actId="14100"/>
          <ac:spMkLst>
            <pc:docMk/>
            <pc:sldMk cId="789603978" sldId="289"/>
            <ac:spMk id="4" creationId="{2101B3CD-C442-AB8C-4C54-B72D6D693E2B}"/>
          </ac:spMkLst>
        </pc:spChg>
        <pc:spChg chg="del mod">
          <ac:chgData name="Helen Slocombe" userId="S::helen.slocombe@sthelens.org.uk::7eee5ad6-3f89-4b3e-967e-e6883c72a824" providerId="AD" clId="Web-{63F0618C-7F6F-1321-8D87-D219FBB8EC03}" dt="2023-08-23T07:43:32.544" v="39"/>
          <ac:spMkLst>
            <pc:docMk/>
            <pc:sldMk cId="789603978" sldId="289"/>
            <ac:spMk id="5" creationId="{3CB0EC6E-E183-DB49-E4FD-FBA491F03267}"/>
          </ac:spMkLst>
        </pc:spChg>
        <pc:spChg chg="del mod">
          <ac:chgData name="Helen Slocombe" userId="S::helen.slocombe@sthelens.org.uk::7eee5ad6-3f89-4b3e-967e-e6883c72a824" providerId="AD" clId="Web-{63F0618C-7F6F-1321-8D87-D219FBB8EC03}" dt="2023-08-23T07:43:28.184" v="37"/>
          <ac:spMkLst>
            <pc:docMk/>
            <pc:sldMk cId="789603978" sldId="289"/>
            <ac:spMk id="6" creationId="{9E8440E6-655F-7306-654C-5E6FFE70B9ED}"/>
          </ac:spMkLst>
        </pc:spChg>
      </pc:sldChg>
      <pc:sldChg chg="delSp modSp new">
        <pc:chgData name="Helen Slocombe" userId="S::helen.slocombe@sthelens.org.uk::7eee5ad6-3f89-4b3e-967e-e6883c72a824" providerId="AD" clId="Web-{63F0618C-7F6F-1321-8D87-D219FBB8EC03}" dt="2023-08-23T07:48:00.271" v="87" actId="20577"/>
        <pc:sldMkLst>
          <pc:docMk/>
          <pc:sldMk cId="2144718530" sldId="290"/>
        </pc:sldMkLst>
        <pc:spChg chg="mod">
          <ac:chgData name="Helen Slocombe" userId="S::helen.slocombe@sthelens.org.uk::7eee5ad6-3f89-4b3e-967e-e6883c72a824" providerId="AD" clId="Web-{63F0618C-7F6F-1321-8D87-D219FBB8EC03}" dt="2023-08-23T07:48:00.271" v="87" actId="20577"/>
          <ac:spMkLst>
            <pc:docMk/>
            <pc:sldMk cId="2144718530" sldId="290"/>
            <ac:spMk id="2" creationId="{4312A9BF-472A-8804-7D88-576FAAA5F26A}"/>
          </ac:spMkLst>
        </pc:spChg>
        <pc:spChg chg="del mod">
          <ac:chgData name="Helen Slocombe" userId="S::helen.slocombe@sthelens.org.uk::7eee5ad6-3f89-4b3e-967e-e6883c72a824" providerId="AD" clId="Web-{63F0618C-7F6F-1321-8D87-D219FBB8EC03}" dt="2023-08-23T07:45:39.157" v="67"/>
          <ac:spMkLst>
            <pc:docMk/>
            <pc:sldMk cId="2144718530" sldId="290"/>
            <ac:spMk id="3" creationId="{5B6BEF45-4488-F589-BF6B-3EAD3B94FA8B}"/>
          </ac:spMkLst>
        </pc:spChg>
        <pc:spChg chg="mod">
          <ac:chgData name="Helen Slocombe" userId="S::helen.slocombe@sthelens.org.uk::7eee5ad6-3f89-4b3e-967e-e6883c72a824" providerId="AD" clId="Web-{63F0618C-7F6F-1321-8D87-D219FBB8EC03}" dt="2023-08-23T07:46:15.658" v="79" actId="20577"/>
          <ac:spMkLst>
            <pc:docMk/>
            <pc:sldMk cId="2144718530" sldId="290"/>
            <ac:spMk id="4" creationId="{D56E7643-04CB-E31C-07B3-D97753E9811B}"/>
          </ac:spMkLst>
        </pc:spChg>
        <pc:spChg chg="del mod">
          <ac:chgData name="Helen Slocombe" userId="S::helen.slocombe@sthelens.org.uk::7eee5ad6-3f89-4b3e-967e-e6883c72a824" providerId="AD" clId="Web-{63F0618C-7F6F-1321-8D87-D219FBB8EC03}" dt="2023-08-23T07:45:42.642" v="69"/>
          <ac:spMkLst>
            <pc:docMk/>
            <pc:sldMk cId="2144718530" sldId="290"/>
            <ac:spMk id="5" creationId="{097B105F-1B92-6B1C-7D8A-8F4CE975F247}"/>
          </ac:spMkLst>
        </pc:spChg>
        <pc:spChg chg="del mod">
          <ac:chgData name="Helen Slocombe" userId="S::helen.slocombe@sthelens.org.uk::7eee5ad6-3f89-4b3e-967e-e6883c72a824" providerId="AD" clId="Web-{63F0618C-7F6F-1321-8D87-D219FBB8EC03}" dt="2023-08-23T07:45:48.798" v="72"/>
          <ac:spMkLst>
            <pc:docMk/>
            <pc:sldMk cId="2144718530" sldId="290"/>
            <ac:spMk id="6" creationId="{9DFED1AE-5A84-484F-62A1-1B817C06ADF6}"/>
          </ac:spMkLst>
        </pc:spChg>
      </pc:sldChg>
      <pc:sldChg chg="addSp delSp modSp new">
        <pc:chgData name="Helen Slocombe" userId="S::helen.slocombe@sthelens.org.uk::7eee5ad6-3f89-4b3e-967e-e6883c72a824" providerId="AD" clId="Web-{63F0618C-7F6F-1321-8D87-D219FBB8EC03}" dt="2023-08-23T07:49:21.054" v="118" actId="14100"/>
        <pc:sldMkLst>
          <pc:docMk/>
          <pc:sldMk cId="4237582811" sldId="291"/>
        </pc:sldMkLst>
        <pc:spChg chg="mod">
          <ac:chgData name="Helen Slocombe" userId="S::helen.slocombe@sthelens.org.uk::7eee5ad6-3f89-4b3e-967e-e6883c72a824" providerId="AD" clId="Web-{63F0618C-7F6F-1321-8D87-D219FBB8EC03}" dt="2023-08-23T07:48:58.976" v="112" actId="20577"/>
          <ac:spMkLst>
            <pc:docMk/>
            <pc:sldMk cId="4237582811" sldId="291"/>
            <ac:spMk id="2" creationId="{11B41F57-C082-3D7A-9C4A-8F52C3AC05D7}"/>
          </ac:spMkLst>
        </pc:spChg>
        <pc:spChg chg="del mod">
          <ac:chgData name="Helen Slocombe" userId="S::helen.slocombe@sthelens.org.uk::7eee5ad6-3f89-4b3e-967e-e6883c72a824" providerId="AD" clId="Web-{63F0618C-7F6F-1321-8D87-D219FBB8EC03}" dt="2023-08-23T07:48:22.099" v="95"/>
          <ac:spMkLst>
            <pc:docMk/>
            <pc:sldMk cId="4237582811" sldId="291"/>
            <ac:spMk id="3" creationId="{770715A5-22E3-17E6-2925-D57F88750FA9}"/>
          </ac:spMkLst>
        </pc:spChg>
        <pc:spChg chg="del">
          <ac:chgData name="Helen Slocombe" userId="S::helen.slocombe@sthelens.org.uk::7eee5ad6-3f89-4b3e-967e-e6883c72a824" providerId="AD" clId="Web-{63F0618C-7F6F-1321-8D87-D219FBB8EC03}" dt="2023-08-23T07:48:10.677" v="89"/>
          <ac:spMkLst>
            <pc:docMk/>
            <pc:sldMk cId="4237582811" sldId="291"/>
            <ac:spMk id="4" creationId="{6ED6A059-ABC8-0124-B030-62FA873B09EC}"/>
          </ac:spMkLst>
        </pc:spChg>
        <pc:spChg chg="del mod">
          <ac:chgData name="Helen Slocombe" userId="S::helen.slocombe@sthelens.org.uk::7eee5ad6-3f89-4b3e-967e-e6883c72a824" providerId="AD" clId="Web-{63F0618C-7F6F-1321-8D87-D219FBB8EC03}" dt="2023-08-23T07:48:18.084" v="93"/>
          <ac:spMkLst>
            <pc:docMk/>
            <pc:sldMk cId="4237582811" sldId="291"/>
            <ac:spMk id="5" creationId="{940FF8F2-98E3-922B-64D7-477F834DACF4}"/>
          </ac:spMkLst>
        </pc:spChg>
        <pc:spChg chg="del mod">
          <ac:chgData name="Helen Slocombe" userId="S::helen.slocombe@sthelens.org.uk::7eee5ad6-3f89-4b3e-967e-e6883c72a824" providerId="AD" clId="Web-{63F0618C-7F6F-1321-8D87-D219FBB8EC03}" dt="2023-08-23T07:48:14.255" v="91"/>
          <ac:spMkLst>
            <pc:docMk/>
            <pc:sldMk cId="4237582811" sldId="291"/>
            <ac:spMk id="6" creationId="{1DA86D3F-D96B-4DE9-4B67-C5C8CEEE09FD}"/>
          </ac:spMkLst>
        </pc:spChg>
        <pc:picChg chg="add mod ord">
          <ac:chgData name="Helen Slocombe" userId="S::helen.slocombe@sthelens.org.uk::7eee5ad6-3f89-4b3e-967e-e6883c72a824" providerId="AD" clId="Web-{63F0618C-7F6F-1321-8D87-D219FBB8EC03}" dt="2023-08-23T07:49:21.054" v="118" actId="14100"/>
          <ac:picMkLst>
            <pc:docMk/>
            <pc:sldMk cId="4237582811" sldId="291"/>
            <ac:picMk id="7" creationId="{49618E52-34F8-C8F0-B3B9-3E39F30993D0}"/>
          </ac:picMkLst>
        </pc:picChg>
      </pc:sldChg>
      <pc:sldChg chg="delSp modSp new">
        <pc:chgData name="Helen Slocombe" userId="S::helen.slocombe@sthelens.org.uk::7eee5ad6-3f89-4b3e-967e-e6883c72a824" providerId="AD" clId="Web-{63F0618C-7F6F-1321-8D87-D219FBB8EC03}" dt="2023-08-23T07:51:28.730" v="136" actId="20577"/>
        <pc:sldMkLst>
          <pc:docMk/>
          <pc:sldMk cId="2171311163" sldId="292"/>
        </pc:sldMkLst>
        <pc:spChg chg="mod">
          <ac:chgData name="Helen Slocombe" userId="S::helen.slocombe@sthelens.org.uk::7eee5ad6-3f89-4b3e-967e-e6883c72a824" providerId="AD" clId="Web-{63F0618C-7F6F-1321-8D87-D219FBB8EC03}" dt="2023-08-23T07:50:48.338" v="122" actId="20577"/>
          <ac:spMkLst>
            <pc:docMk/>
            <pc:sldMk cId="2171311163" sldId="292"/>
            <ac:spMk id="2" creationId="{A6051177-F0A0-03C5-459E-DAC70C18B6E8}"/>
          </ac:spMkLst>
        </pc:spChg>
        <pc:spChg chg="del mod">
          <ac:chgData name="Helen Slocombe" userId="S::helen.slocombe@sthelens.org.uk::7eee5ad6-3f89-4b3e-967e-e6883c72a824" providerId="AD" clId="Web-{63F0618C-7F6F-1321-8D87-D219FBB8EC03}" dt="2023-08-23T07:51:05.464" v="131"/>
          <ac:spMkLst>
            <pc:docMk/>
            <pc:sldMk cId="2171311163" sldId="292"/>
            <ac:spMk id="3" creationId="{191E3A24-E4DA-29B5-42C0-D085530772E7}"/>
          </ac:spMkLst>
        </pc:spChg>
        <pc:spChg chg="mod">
          <ac:chgData name="Helen Slocombe" userId="S::helen.slocombe@sthelens.org.uk::7eee5ad6-3f89-4b3e-967e-e6883c72a824" providerId="AD" clId="Web-{63F0618C-7F6F-1321-8D87-D219FBB8EC03}" dt="2023-08-23T07:51:28.730" v="136" actId="20577"/>
          <ac:spMkLst>
            <pc:docMk/>
            <pc:sldMk cId="2171311163" sldId="292"/>
            <ac:spMk id="4" creationId="{90A1D202-A321-28B0-0EAB-EB676C6BC3F9}"/>
          </ac:spMkLst>
        </pc:spChg>
        <pc:spChg chg="del mod">
          <ac:chgData name="Helen Slocombe" userId="S::helen.slocombe@sthelens.org.uk::7eee5ad6-3f89-4b3e-967e-e6883c72a824" providerId="AD" clId="Web-{63F0618C-7F6F-1321-8D87-D219FBB8EC03}" dt="2023-08-23T07:51:01.511" v="129"/>
          <ac:spMkLst>
            <pc:docMk/>
            <pc:sldMk cId="2171311163" sldId="292"/>
            <ac:spMk id="5" creationId="{880954DF-AE11-F4D0-7E3C-0ADB478CE35A}"/>
          </ac:spMkLst>
        </pc:spChg>
        <pc:spChg chg="del mod">
          <ac:chgData name="Helen Slocombe" userId="S::helen.slocombe@sthelens.org.uk::7eee5ad6-3f89-4b3e-967e-e6883c72a824" providerId="AD" clId="Web-{63F0618C-7F6F-1321-8D87-D219FBB8EC03}" dt="2023-08-23T07:50:58.057" v="127"/>
          <ac:spMkLst>
            <pc:docMk/>
            <pc:sldMk cId="2171311163" sldId="292"/>
            <ac:spMk id="6" creationId="{C60AD096-9066-157E-DEE7-D6FE47A0E31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4A7C32-C20C-48BC-837D-A3DF6AD14ADA}"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357133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A7C32-C20C-48BC-837D-A3DF6AD14ADA}"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311035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A7C32-C20C-48BC-837D-A3DF6AD14ADA}"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C3FD65-A9B4-4E8E-8501-C433116E7D1E}"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916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C4A7C32-C20C-48BC-837D-A3DF6AD14ADA}"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267753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C4A7C32-C20C-48BC-837D-A3DF6AD14ADA}"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C3FD65-A9B4-4E8E-8501-C433116E7D1E}"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011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C4A7C32-C20C-48BC-837D-A3DF6AD14ADA}"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1572357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A7C32-C20C-48BC-837D-A3DF6AD14ADA}"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190564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A7C32-C20C-48BC-837D-A3DF6AD14ADA}"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109319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A7C32-C20C-48BC-837D-A3DF6AD14ADA}"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327096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A7C32-C20C-48BC-837D-A3DF6AD14ADA}"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373519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A7C32-C20C-48BC-837D-A3DF6AD14ADA}"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267891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4A7C32-C20C-48BC-837D-A3DF6AD14ADA}" type="datetimeFigureOut">
              <a:rPr lang="en-GB" smtClean="0"/>
              <a:t>26/09/2023</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18775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A7C32-C20C-48BC-837D-A3DF6AD14ADA}" type="datetimeFigureOut">
              <a:rPr lang="en-GB" smtClean="0"/>
              <a:t>26/09/2023</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328111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A7C32-C20C-48BC-837D-A3DF6AD14ADA}" type="datetimeFigureOut">
              <a:rPr lang="en-GB" smtClean="0"/>
              <a:t>26/09/2023</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123414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4A7C32-C20C-48BC-837D-A3DF6AD14ADA}"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406725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4A7C32-C20C-48BC-837D-A3DF6AD14ADA}"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C3FD65-A9B4-4E8E-8501-C433116E7D1E}" type="slidenum">
              <a:rPr lang="en-GB" smtClean="0"/>
              <a:t>‹#›</a:t>
            </a:fld>
            <a:endParaRPr lang="en-GB"/>
          </a:p>
        </p:txBody>
      </p:sp>
    </p:spTree>
    <p:extLst>
      <p:ext uri="{BB962C8B-B14F-4D97-AF65-F5344CB8AC3E}">
        <p14:creationId xmlns:p14="http://schemas.microsoft.com/office/powerpoint/2010/main" val="4084587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C4A7C32-C20C-48BC-837D-A3DF6AD14ADA}" type="datetimeFigureOut">
              <a:rPr lang="en-GB" smtClean="0"/>
              <a:t>26/09/2023</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BC3FD65-A9B4-4E8E-8501-C433116E7D1E}" type="slidenum">
              <a:rPr lang="en-GB" smtClean="0"/>
              <a:t>‹#›</a:t>
            </a:fld>
            <a:endParaRPr lang="en-GB"/>
          </a:p>
        </p:txBody>
      </p:sp>
    </p:spTree>
    <p:extLst>
      <p:ext uri="{BB962C8B-B14F-4D97-AF65-F5344CB8AC3E}">
        <p14:creationId xmlns:p14="http://schemas.microsoft.com/office/powerpoint/2010/main" val="32497998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3" name="Group 72">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5" name="Rectangle 74">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78" name="Rectangle 77">
            <a:extLst>
              <a:ext uri="{FF2B5EF4-FFF2-40B4-BE49-F238E27FC236}">
                <a16:creationId xmlns:a16="http://schemas.microsoft.com/office/drawing/2014/main" id="{8D371DD5-1248-484F-AD54-775B88B37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1DBBA65E-444E-4392-86BD-24972726C3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47" name="Freeform 11">
              <a:extLst>
                <a:ext uri="{FF2B5EF4-FFF2-40B4-BE49-F238E27FC236}">
                  <a16:creationId xmlns:a16="http://schemas.microsoft.com/office/drawing/2014/main" id="{0347FEC9-97DC-488B-A06F-4CC496501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0" name="Freeform 12">
              <a:extLst>
                <a:ext uri="{FF2B5EF4-FFF2-40B4-BE49-F238E27FC236}">
                  <a16:creationId xmlns:a16="http://schemas.microsoft.com/office/drawing/2014/main" id="{753CE3E8-4313-4DAD-A6A2-AF9EA66A0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a:extLst>
                <a:ext uri="{FF2B5EF4-FFF2-40B4-BE49-F238E27FC236}">
                  <a16:creationId xmlns:a16="http://schemas.microsoft.com/office/drawing/2014/main" id="{34AADB34-568F-47BB-B5FF-A454B38B7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a:extLst>
                <a:ext uri="{FF2B5EF4-FFF2-40B4-BE49-F238E27FC236}">
                  <a16:creationId xmlns:a16="http://schemas.microsoft.com/office/drawing/2014/main" id="{E315E5A3-676A-47BC-B3AC-92966368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a:extLst>
                <a:ext uri="{FF2B5EF4-FFF2-40B4-BE49-F238E27FC236}">
                  <a16:creationId xmlns:a16="http://schemas.microsoft.com/office/drawing/2014/main" id="{8F9CE9B2-398B-4193-BBA4-DAAF3978C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a:extLst>
                <a:ext uri="{FF2B5EF4-FFF2-40B4-BE49-F238E27FC236}">
                  <a16:creationId xmlns:a16="http://schemas.microsoft.com/office/drawing/2014/main" id="{1BCA996D-E05D-4419-BB14-5AB57DEDB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a:extLst>
                <a:ext uri="{FF2B5EF4-FFF2-40B4-BE49-F238E27FC236}">
                  <a16:creationId xmlns:a16="http://schemas.microsoft.com/office/drawing/2014/main" id="{8BCCD188-3E6B-480B-A4B6-6714F006F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a:extLst>
                <a:ext uri="{FF2B5EF4-FFF2-40B4-BE49-F238E27FC236}">
                  <a16:creationId xmlns:a16="http://schemas.microsoft.com/office/drawing/2014/main" id="{82DE7471-5815-4CDB-AF60-02A6962DF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a:extLst>
                <a:ext uri="{FF2B5EF4-FFF2-40B4-BE49-F238E27FC236}">
                  <a16:creationId xmlns:a16="http://schemas.microsoft.com/office/drawing/2014/main" id="{156889FF-820D-4514-9010-C24DAA10C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a:extLst>
                <a:ext uri="{FF2B5EF4-FFF2-40B4-BE49-F238E27FC236}">
                  <a16:creationId xmlns:a16="http://schemas.microsoft.com/office/drawing/2014/main" id="{67A6CC1F-EE76-4270-AA19-D6E706A54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a:extLst>
                <a:ext uri="{FF2B5EF4-FFF2-40B4-BE49-F238E27FC236}">
                  <a16:creationId xmlns:a16="http://schemas.microsoft.com/office/drawing/2014/main" id="{B337E230-6826-442D-A894-F14C3C008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8" name="Freeform 22">
              <a:extLst>
                <a:ext uri="{FF2B5EF4-FFF2-40B4-BE49-F238E27FC236}">
                  <a16:creationId xmlns:a16="http://schemas.microsoft.com/office/drawing/2014/main" id="{B3BBEF39-9B9E-4F60-B20D-F946645CF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0" name="Group 59">
            <a:extLst>
              <a:ext uri="{FF2B5EF4-FFF2-40B4-BE49-F238E27FC236}">
                <a16:creationId xmlns:a16="http://schemas.microsoft.com/office/drawing/2014/main" id="{CB9121D2-9F80-4F15-B0CD-D35E04A5F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61" name="Freeform 27">
              <a:extLst>
                <a:ext uri="{FF2B5EF4-FFF2-40B4-BE49-F238E27FC236}">
                  <a16:creationId xmlns:a16="http://schemas.microsoft.com/office/drawing/2014/main" id="{0933F220-6B63-4FF3-9C79-8F2078D70F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2" name="Freeform 28">
              <a:extLst>
                <a:ext uri="{FF2B5EF4-FFF2-40B4-BE49-F238E27FC236}">
                  <a16:creationId xmlns:a16="http://schemas.microsoft.com/office/drawing/2014/main" id="{98B5B790-4A1F-4A9E-83B7-29EE88F81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3" name="Freeform 29">
              <a:extLst>
                <a:ext uri="{FF2B5EF4-FFF2-40B4-BE49-F238E27FC236}">
                  <a16:creationId xmlns:a16="http://schemas.microsoft.com/office/drawing/2014/main" id="{57A0F0BA-BD32-43BE-B431-AE784C8F9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4" name="Freeform 30">
              <a:extLst>
                <a:ext uri="{FF2B5EF4-FFF2-40B4-BE49-F238E27FC236}">
                  <a16:creationId xmlns:a16="http://schemas.microsoft.com/office/drawing/2014/main" id="{4A8EE064-BDA3-40CE-9176-5CAFCD6C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5" name="Freeform 31">
              <a:extLst>
                <a:ext uri="{FF2B5EF4-FFF2-40B4-BE49-F238E27FC236}">
                  <a16:creationId xmlns:a16="http://schemas.microsoft.com/office/drawing/2014/main" id="{D1FAF1F6-F75A-44D4-8E9B-EA83F97F3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6" name="Freeform 32">
              <a:extLst>
                <a:ext uri="{FF2B5EF4-FFF2-40B4-BE49-F238E27FC236}">
                  <a16:creationId xmlns:a16="http://schemas.microsoft.com/office/drawing/2014/main" id="{5038D247-96B1-40DA-8634-E7DD4B87F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7" name="Freeform 33">
              <a:extLst>
                <a:ext uri="{FF2B5EF4-FFF2-40B4-BE49-F238E27FC236}">
                  <a16:creationId xmlns:a16="http://schemas.microsoft.com/office/drawing/2014/main" id="{E42019B4-29CD-40A3-B46A-539E1E3B8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8" name="Freeform 34">
              <a:extLst>
                <a:ext uri="{FF2B5EF4-FFF2-40B4-BE49-F238E27FC236}">
                  <a16:creationId xmlns:a16="http://schemas.microsoft.com/office/drawing/2014/main" id="{80DDBB9D-1E41-425D-AC56-254DC02D6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9" name="Freeform 35">
              <a:extLst>
                <a:ext uri="{FF2B5EF4-FFF2-40B4-BE49-F238E27FC236}">
                  <a16:creationId xmlns:a16="http://schemas.microsoft.com/office/drawing/2014/main" id="{485E9B03-F21A-427E-9F5E-AFE41B355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0" name="Freeform 36">
              <a:extLst>
                <a:ext uri="{FF2B5EF4-FFF2-40B4-BE49-F238E27FC236}">
                  <a16:creationId xmlns:a16="http://schemas.microsoft.com/office/drawing/2014/main" id="{7D1B7768-600F-4D18-958A-F16B48B80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1" name="Freeform 37">
              <a:extLst>
                <a:ext uri="{FF2B5EF4-FFF2-40B4-BE49-F238E27FC236}">
                  <a16:creationId xmlns:a16="http://schemas.microsoft.com/office/drawing/2014/main" id="{300E9383-D185-4A5A-97A6-072CD8426F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 name="Freeform 38">
              <a:extLst>
                <a:ext uri="{FF2B5EF4-FFF2-40B4-BE49-F238E27FC236}">
                  <a16:creationId xmlns:a16="http://schemas.microsoft.com/office/drawing/2014/main" id="{FE8A2608-4179-40C9-B4F3-DDA1C6EA8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D14A2C6A-FDF5-8165-847D-2C1F095415D0}"/>
              </a:ext>
            </a:extLst>
          </p:cNvPr>
          <p:cNvSpPr>
            <a:spLocks noGrp="1"/>
          </p:cNvSpPr>
          <p:nvPr>
            <p:ph type="title"/>
          </p:nvPr>
        </p:nvSpPr>
        <p:spPr>
          <a:xfrm>
            <a:off x="8324602" y="935646"/>
            <a:ext cx="3181597" cy="3841735"/>
          </a:xfrm>
        </p:spPr>
        <p:txBody>
          <a:bodyPr vert="horz" lIns="91440" tIns="45720" rIns="91440" bIns="45720" rtlCol="0" anchor="b">
            <a:normAutofit/>
          </a:bodyPr>
          <a:lstStyle/>
          <a:p>
            <a:r>
              <a:rPr lang="en-US" sz="4400"/>
              <a:t>St Julie Catholic Primary School</a:t>
            </a:r>
          </a:p>
        </p:txBody>
      </p:sp>
      <p:sp>
        <p:nvSpPr>
          <p:cNvPr id="4" name="Content Placeholder 3">
            <a:extLst>
              <a:ext uri="{FF2B5EF4-FFF2-40B4-BE49-F238E27FC236}">
                <a16:creationId xmlns:a16="http://schemas.microsoft.com/office/drawing/2014/main" id="{F3018A6D-690E-9122-3533-9F74CEA40FE1}"/>
              </a:ext>
            </a:extLst>
          </p:cNvPr>
          <p:cNvSpPr>
            <a:spLocks noGrp="1"/>
          </p:cNvSpPr>
          <p:nvPr>
            <p:ph sz="half" idx="2"/>
          </p:nvPr>
        </p:nvSpPr>
        <p:spPr>
          <a:xfrm>
            <a:off x="8324602" y="4777379"/>
            <a:ext cx="3181598" cy="1126283"/>
          </a:xfrm>
        </p:spPr>
        <p:txBody>
          <a:bodyPr vert="horz" lIns="91440" tIns="45720" rIns="91440" bIns="45720" rtlCol="0" anchor="t">
            <a:normAutofit/>
          </a:bodyPr>
          <a:lstStyle/>
          <a:p>
            <a:pPr marL="0" indent="0">
              <a:buNone/>
            </a:pPr>
            <a:r>
              <a:rPr lang="en-US">
                <a:solidFill>
                  <a:schemeClr val="tx1">
                    <a:lumMod val="65000"/>
                    <a:lumOff val="35000"/>
                  </a:schemeClr>
                </a:solidFill>
              </a:rPr>
              <a:t>Our RSHE, PSHE and Equalities Curriculum</a:t>
            </a:r>
          </a:p>
        </p:txBody>
      </p:sp>
      <p:sp>
        <p:nvSpPr>
          <p:cNvPr id="74" name="Rectangle 73">
            <a:extLst>
              <a:ext uri="{FF2B5EF4-FFF2-40B4-BE49-F238E27FC236}">
                <a16:creationId xmlns:a16="http://schemas.microsoft.com/office/drawing/2014/main" id="{80103E92-048D-4E5B-9638-6479E0227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33">
            <a:extLst>
              <a:ext uri="{FF2B5EF4-FFF2-40B4-BE49-F238E27FC236}">
                <a16:creationId xmlns:a16="http://schemas.microsoft.com/office/drawing/2014/main" id="{B0F800ED-C7E7-4672-8343-2639F79B6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7" name="Content Placeholder 6" descr="A close-up of hands making a heart shape&#10;&#10;Description automatically generated">
            <a:extLst>
              <a:ext uri="{FF2B5EF4-FFF2-40B4-BE49-F238E27FC236}">
                <a16:creationId xmlns:a16="http://schemas.microsoft.com/office/drawing/2014/main" id="{497DFBCC-CF43-FA86-D45A-22F79F5C5AEF}"/>
              </a:ext>
            </a:extLst>
          </p:cNvPr>
          <p:cNvPicPr>
            <a:picLocks noGrp="1" noChangeAspect="1"/>
          </p:cNvPicPr>
          <p:nvPr>
            <p:ph sz="quarter" idx="4"/>
          </p:nvPr>
        </p:nvPicPr>
        <p:blipFill rotWithShape="1">
          <a:blip r:embed="rId2"/>
          <a:srcRect t="1914" r="2" b="2"/>
          <a:stretch/>
        </p:blipFill>
        <p:spPr>
          <a:xfrm>
            <a:off x="20" y="10"/>
            <a:ext cx="6100383" cy="6857990"/>
          </a:xfrm>
          <a:prstGeom prst="rect">
            <a:avLst/>
          </a:prstGeom>
        </p:spPr>
      </p:pic>
    </p:spTree>
    <p:extLst>
      <p:ext uri="{BB962C8B-B14F-4D97-AF65-F5344CB8AC3E}">
        <p14:creationId xmlns:p14="http://schemas.microsoft.com/office/powerpoint/2010/main" val="230445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276999"/>
          </a:xfrm>
          <a:prstGeom prst="rect">
            <a:avLst/>
          </a:prstGeom>
        </p:spPr>
        <p:txBody>
          <a:bodyPr wrap="square">
            <a:sp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626996" y="621180"/>
            <a:ext cx="1814307" cy="2308324"/>
          </a:xfrm>
          <a:prstGeom prst="rect">
            <a:avLst/>
          </a:prstGeom>
        </p:spPr>
        <p:txBody>
          <a:bodyPr wrap="square">
            <a:spAutoFit/>
          </a:bodyPr>
          <a:lstStyle/>
          <a:p>
            <a:r>
              <a:rPr lang="en-US" sz="1200" b="1" i="1" dirty="0">
                <a:latin typeface="Calibri" panose="020F0502020204030204" pitchFamily="34" charset="0"/>
                <a:cs typeface="Calibri" panose="020F0502020204030204" pitchFamily="34" charset="0"/>
              </a:rPr>
              <a:t>Can I Join Your Club? By John               Kelly and Steph </a:t>
            </a:r>
            <a:r>
              <a:rPr lang="en-US" sz="1200" b="1" i="1" dirty="0" err="1">
                <a:latin typeface="Calibri" panose="020F0502020204030204" pitchFamily="34" charset="0"/>
                <a:cs typeface="Calibri" panose="020F0502020204030204" pitchFamily="34" charset="0"/>
              </a:rPr>
              <a:t>Laberis</a:t>
            </a:r>
            <a:endParaRPr lang="en-US" sz="1200" b="1" i="1"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identify how I am the same as, and different to, other people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use simple strategies to resolve arguments between friends positively</a:t>
            </a:r>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55836E9-5BD6-484C-802C-7EF2D730A105}"/>
              </a:ext>
            </a:extLst>
          </p:cNvPr>
          <p:cNvSpPr/>
          <p:nvPr/>
        </p:nvSpPr>
        <p:spPr>
          <a:xfrm>
            <a:off x="1563580" y="2635727"/>
            <a:ext cx="2337301" cy="1569660"/>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How to be a Lion by Ed Vere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treat myself and others with respect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use simple strategies to resolve arguments between friends positively</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how I am the same as, and different to, other people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images-na.ssl-images-amazon.com/images/I/51RyyydcR4L._SX440_BO1,204,203,200_.jpg">
            <a:extLst>
              <a:ext uri="{FF2B5EF4-FFF2-40B4-BE49-F238E27FC236}">
                <a16:creationId xmlns:a16="http://schemas.microsoft.com/office/drawing/2014/main" id="{223FBE97-235B-4F39-80D3-AE043D492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142" y="435414"/>
            <a:ext cx="1780059" cy="20136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media-amazon.com/images/P/B07D7KQ19R.01._SCLZZZZZZZ_SX500_.jpg">
            <a:extLst>
              <a:ext uri="{FF2B5EF4-FFF2-40B4-BE49-F238E27FC236}">
                <a16:creationId xmlns:a16="http://schemas.microsoft.com/office/drawing/2014/main" id="{F6B5E8EC-1BDC-464E-87DC-74DBD54C3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715" y="2488665"/>
            <a:ext cx="1478522" cy="17981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058C618-7144-4A78-BB9A-D6B6D8C98869}"/>
              </a:ext>
            </a:extLst>
          </p:cNvPr>
          <p:cNvSpPr/>
          <p:nvPr/>
        </p:nvSpPr>
        <p:spPr>
          <a:xfrm>
            <a:off x="1563581" y="4666890"/>
            <a:ext cx="2639304" cy="2123658"/>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The Great Big Book of Families by Mary Hoffman and Ros Asquith</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common features of family life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how people and other living things have different needs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know there are different types of families and that they might be different to mine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how I am the same as, and different to, other people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https://images-na.ssl-images-amazon.com/images/I/51MWsKbS9TL._SX366_BO1,204,203,200_.jpg">
            <a:extLst>
              <a:ext uri="{FF2B5EF4-FFF2-40B4-BE49-F238E27FC236}">
                <a16:creationId xmlns:a16="http://schemas.microsoft.com/office/drawing/2014/main" id="{1A98D54D-2DAC-4156-ADF4-F5E5DDAC0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715" y="4813663"/>
            <a:ext cx="1485011" cy="18301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EE6CFF4-EE06-4020-867F-EAA2E10AC925}"/>
              </a:ext>
            </a:extLst>
          </p:cNvPr>
          <p:cNvSpPr/>
          <p:nvPr/>
        </p:nvSpPr>
        <p:spPr>
          <a:xfrm>
            <a:off x="9004184" y="272557"/>
            <a:ext cx="2504114" cy="1938992"/>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Amazing by Steve Antony</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treat myself and others with respect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use simple strategies to resolve arguments between friends positively</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how people and other living things have different needs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the responsibilities of caring for others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2" name="Picture 8" descr="https://images-na.ssl-images-amazon.com/images/I/61E3Yyct0tL._SX489_BO1,204,203,200_.jpg">
            <a:extLst>
              <a:ext uri="{FF2B5EF4-FFF2-40B4-BE49-F238E27FC236}">
                <a16:creationId xmlns:a16="http://schemas.microsoft.com/office/drawing/2014/main" id="{3564A850-24EA-4FD8-BFE6-476B60CEE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643" y="272557"/>
            <a:ext cx="1498950" cy="19389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A5DF98F-0C5A-4E6B-8AE4-F82AA0C15FE6}"/>
              </a:ext>
            </a:extLst>
          </p:cNvPr>
          <p:cNvSpPr/>
          <p:nvPr/>
        </p:nvSpPr>
        <p:spPr>
          <a:xfrm>
            <a:off x="9004184" y="2908612"/>
            <a:ext cx="2768367" cy="1200329"/>
          </a:xfrm>
          <a:prstGeom prst="rect">
            <a:avLst/>
          </a:prstGeom>
        </p:spPr>
        <p:txBody>
          <a:bodyPr wrap="square" lIns="91440" tIns="45720" rIns="91440" bIns="45720" anchor="t">
            <a:spAutoFit/>
          </a:bodyPr>
          <a:lstStyle/>
          <a:p>
            <a:r>
              <a:rPr lang="en-US" sz="1200" b="1" i="1" dirty="0">
                <a:latin typeface="Calibri"/>
                <a:ea typeface="Calibri" panose="020F0502020204030204" pitchFamily="34" charset="0"/>
                <a:cs typeface="Calibri"/>
              </a:rPr>
              <a:t>Splash  by Claire Cashmore</a:t>
            </a:r>
          </a:p>
          <a:p>
            <a:r>
              <a:rPr lang="en-US" sz="1200" dirty="0">
                <a:latin typeface="Calibri"/>
                <a:ea typeface="Calibri" panose="020F0502020204030204" pitchFamily="34" charset="0"/>
                <a:cs typeface="Calibri"/>
              </a:rPr>
              <a:t>I know that we all have dreams.</a:t>
            </a:r>
          </a:p>
          <a:p>
            <a:r>
              <a:rPr lang="en-US" sz="1200" dirty="0">
                <a:latin typeface="Calibri"/>
                <a:ea typeface="Calibri" panose="020F0502020204030204" pitchFamily="34" charset="0"/>
                <a:cs typeface="Calibri"/>
              </a:rPr>
              <a:t>I know it is sometimes hard to feel confident.</a:t>
            </a:r>
          </a:p>
          <a:p>
            <a:r>
              <a:rPr lang="en-US" sz="1200">
                <a:latin typeface="Calibri"/>
                <a:ea typeface="Calibri" panose="020F0502020204030204" pitchFamily="34" charset="0"/>
                <a:cs typeface="Calibri"/>
              </a:rPr>
              <a:t>I can set myself a target</a:t>
            </a:r>
          </a:p>
          <a:p>
            <a:r>
              <a:rPr lang="en-US" sz="1200" dirty="0">
                <a:latin typeface="Calibri"/>
                <a:ea typeface="Calibri" panose="020F0502020204030204" pitchFamily="34" charset="0"/>
                <a:cs typeface="Calibri"/>
              </a:rPr>
              <a:t>I know I can achieve my dreams</a:t>
            </a:r>
          </a:p>
        </p:txBody>
      </p:sp>
      <p:sp>
        <p:nvSpPr>
          <p:cNvPr id="15" name="Rectangle 14">
            <a:extLst>
              <a:ext uri="{FF2B5EF4-FFF2-40B4-BE49-F238E27FC236}">
                <a16:creationId xmlns:a16="http://schemas.microsoft.com/office/drawing/2014/main" id="{BC53F77B-139F-42C0-8B26-1CD576F63180}"/>
              </a:ext>
            </a:extLst>
          </p:cNvPr>
          <p:cNvSpPr/>
          <p:nvPr/>
        </p:nvSpPr>
        <p:spPr>
          <a:xfrm>
            <a:off x="9011017" y="4854514"/>
            <a:ext cx="2504114" cy="1200329"/>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All Are Welcome by Alexandra Penfold and Suzanne Kaufman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treat myself and others with respect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how I am the same as, and different to, other people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6" name="Picture 12" descr="https://images-na.ssl-images-amazon.com/images/I/51H096LSkzL._SY498_BO1,204,203,200_.jpg">
            <a:extLst>
              <a:ext uri="{FF2B5EF4-FFF2-40B4-BE49-F238E27FC236}">
                <a16:creationId xmlns:a16="http://schemas.microsoft.com/office/drawing/2014/main" id="{3C87E5A2-0261-4409-AD76-C3C10A266C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3744" y="4662968"/>
            <a:ext cx="1730928" cy="1830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91D599-9F31-1EDC-1E1D-1195DE812406}"/>
              </a:ext>
            </a:extLst>
          </p:cNvPr>
          <p:cNvSpPr txBox="1"/>
          <p:nvPr/>
        </p:nvSpPr>
        <p:spPr>
          <a:xfrm>
            <a:off x="1224642" y="111331"/>
            <a:ext cx="33399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Year 2 - Picture Books</a:t>
            </a:r>
          </a:p>
        </p:txBody>
      </p:sp>
      <p:pic>
        <p:nvPicPr>
          <p:cNvPr id="3" name="Picture 2" descr="Splash">
            <a:extLst>
              <a:ext uri="{FF2B5EF4-FFF2-40B4-BE49-F238E27FC236}">
                <a16:creationId xmlns:a16="http://schemas.microsoft.com/office/drawing/2014/main" id="{35C3C5F2-CDA7-4B5E-4F00-A96F051507EE}"/>
              </a:ext>
            </a:extLst>
          </p:cNvPr>
          <p:cNvPicPr>
            <a:picLocks noChangeAspect="1"/>
          </p:cNvPicPr>
          <p:nvPr/>
        </p:nvPicPr>
        <p:blipFill>
          <a:blip r:embed="rId7"/>
          <a:stretch>
            <a:fillRect/>
          </a:stretch>
        </p:blipFill>
        <p:spPr>
          <a:xfrm>
            <a:off x="6891647" y="2422264"/>
            <a:ext cx="1723902" cy="1934300"/>
          </a:xfrm>
          <a:prstGeom prst="rect">
            <a:avLst/>
          </a:prstGeom>
        </p:spPr>
      </p:pic>
    </p:spTree>
    <p:extLst>
      <p:ext uri="{BB962C8B-B14F-4D97-AF65-F5344CB8AC3E}">
        <p14:creationId xmlns:p14="http://schemas.microsoft.com/office/powerpoint/2010/main" val="424381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276999"/>
          </a:xfrm>
          <a:prstGeom prst="rect">
            <a:avLst/>
          </a:prstGeom>
        </p:spPr>
        <p:txBody>
          <a:bodyPr wrap="square">
            <a:sp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626996" y="235232"/>
            <a:ext cx="2022125" cy="461665"/>
          </a:xfrm>
          <a:prstGeom prst="rect">
            <a:avLst/>
          </a:prstGeom>
        </p:spPr>
        <p:txBody>
          <a:bodyPr wrap="square">
            <a:spAutoFit/>
          </a:bodyPr>
          <a:lstStyle/>
          <a:p>
            <a:endParaRPr lang="en-GB" sz="1200" dirty="0">
              <a:latin typeface="Calibri" panose="020F0502020204030204" pitchFamily="34" charset="0"/>
              <a:cs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F211FC83-8A4A-4F8F-ACB9-BAC244E5AA5B}"/>
              </a:ext>
            </a:extLst>
          </p:cNvPr>
          <p:cNvSpPr/>
          <p:nvPr/>
        </p:nvSpPr>
        <p:spPr>
          <a:xfrm>
            <a:off x="1597307" y="367862"/>
            <a:ext cx="2376009" cy="2308324"/>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This Is Our House by Michael Rosen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and value different groups that make up my community and what living in a community means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know the impact of bullying, including offline and online, and the consequences of hurtful </a:t>
            </a:r>
            <a:r>
              <a:rPr lang="en-US" sz="1200" dirty="0" err="1">
                <a:latin typeface="Calibri" panose="020F0502020204030204" pitchFamily="34" charset="0"/>
                <a:ea typeface="Times New Roman" panose="02020603050405020304" pitchFamily="18" charset="0"/>
                <a:cs typeface="Calibri" panose="020F0502020204030204" pitchFamily="34" charset="0"/>
              </a:rPr>
              <a:t>behaviour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understand that my </a:t>
            </a:r>
            <a:r>
              <a:rPr lang="en-US" sz="1200" dirty="0" err="1">
                <a:latin typeface="Calibri" panose="020F0502020204030204" pitchFamily="34" charset="0"/>
                <a:ea typeface="Times New Roman" panose="02020603050405020304" pitchFamily="18" charset="0"/>
                <a:cs typeface="Calibri" panose="020F0502020204030204" pitchFamily="34" charset="0"/>
              </a:rPr>
              <a:t>behaviour</a:t>
            </a:r>
            <a:r>
              <a:rPr lang="en-US" sz="1200" dirty="0">
                <a:latin typeface="Calibri" panose="020F0502020204030204" pitchFamily="34" charset="0"/>
                <a:ea typeface="Times New Roman" panose="02020603050405020304" pitchFamily="18" charset="0"/>
                <a:cs typeface="Calibri" panose="020F0502020204030204" pitchFamily="34" charset="0"/>
              </a:rPr>
              <a:t> can affect other people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s://images-na.ssl-images-amazon.com/images/I/51E9IMVub-L._SX457_BO1,204,203,200_.jpg">
            <a:extLst>
              <a:ext uri="{FF2B5EF4-FFF2-40B4-BE49-F238E27FC236}">
                <a16:creationId xmlns:a16="http://schemas.microsoft.com/office/drawing/2014/main" id="{08A492FF-A81C-4A29-ACAB-98789A8EE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093" y="580916"/>
            <a:ext cx="1613569" cy="17577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1D13A1C-F18F-42EA-952C-5E8BAD8EBEBA}"/>
              </a:ext>
            </a:extLst>
          </p:cNvPr>
          <p:cNvSpPr/>
          <p:nvPr/>
        </p:nvSpPr>
        <p:spPr>
          <a:xfrm>
            <a:off x="1565599" y="2765963"/>
            <a:ext cx="2488905" cy="1754326"/>
          </a:xfrm>
          <a:prstGeom prst="rect">
            <a:avLst/>
          </a:prstGeom>
        </p:spPr>
        <p:txBody>
          <a:bodyPr wrap="square">
            <a:spAutoFit/>
          </a:bodyPr>
          <a:lstStyle/>
          <a:p>
            <a:pPr>
              <a:spcAft>
                <a:spcPts val="0"/>
              </a:spcAft>
            </a:pPr>
            <a:r>
              <a:rPr lang="en-US" sz="1200" b="1" i="1" dirty="0">
                <a:latin typeface="Calibri" panose="020F0502020204030204" pitchFamily="34" charset="0"/>
                <a:ea typeface="Times New Roman" panose="02020603050405020304" pitchFamily="18" charset="0"/>
                <a:cs typeface="Calibri" panose="020F0502020204030204" pitchFamily="34" charset="0"/>
              </a:rPr>
              <a:t>We’re All Wonders by RJ Palacio</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use strategies for building positive friendships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understand that my </a:t>
            </a:r>
            <a:r>
              <a:rPr lang="en-US" sz="1200" dirty="0" err="1">
                <a:latin typeface="Calibri" panose="020F0502020204030204" pitchFamily="34" charset="0"/>
                <a:ea typeface="Times New Roman" panose="02020603050405020304" pitchFamily="18" charset="0"/>
                <a:cs typeface="Calibri" panose="020F0502020204030204" pitchFamily="34" charset="0"/>
              </a:rPr>
              <a:t>behaviour</a:t>
            </a:r>
            <a:r>
              <a:rPr lang="en-US" sz="1200" dirty="0">
                <a:latin typeface="Calibri" panose="020F0502020204030204" pitchFamily="34" charset="0"/>
                <a:ea typeface="Times New Roman" panose="02020603050405020304" pitchFamily="18" charset="0"/>
                <a:cs typeface="Calibri" panose="020F0502020204030204" pitchFamily="34" charset="0"/>
              </a:rPr>
              <a:t> can affect other people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and value different groups that make up my community and what living in a community means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https://images-na.ssl-images-amazon.com/images/I/51xXR49V4KL._SX375_BO1,204,203,200_.jpg">
            <a:extLst>
              <a:ext uri="{FF2B5EF4-FFF2-40B4-BE49-F238E27FC236}">
                <a16:creationId xmlns:a16="http://schemas.microsoft.com/office/drawing/2014/main" id="{1B53BD91-E94B-4724-BBD5-D8658B507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547" y="2538924"/>
            <a:ext cx="1498950" cy="19268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6D2D65E-8161-43F7-BE3F-622D4DFFDEBA}"/>
              </a:ext>
            </a:extLst>
          </p:cNvPr>
          <p:cNvSpPr/>
          <p:nvPr/>
        </p:nvSpPr>
        <p:spPr>
          <a:xfrm>
            <a:off x="1626995" y="4885525"/>
            <a:ext cx="2431375" cy="1384995"/>
          </a:xfrm>
          <a:prstGeom prst="rect">
            <a:avLst/>
          </a:prstGeom>
        </p:spPr>
        <p:txBody>
          <a:bodyPr wrap="square">
            <a:spAutoFit/>
          </a:bodyPr>
          <a:lstStyle/>
          <a:p>
            <a:pPr>
              <a:spcAft>
                <a:spcPts val="0"/>
              </a:spcAft>
            </a:pPr>
            <a:r>
              <a:rPr lang="en-US" sz="1200" b="1" i="1" dirty="0" err="1">
                <a:latin typeface="Calibri" panose="020F0502020204030204" pitchFamily="34" charset="0"/>
                <a:ea typeface="Calibri" panose="020F0502020204030204" pitchFamily="34" charset="0"/>
                <a:cs typeface="Calibri" panose="020F0502020204030204" pitchFamily="34" charset="0"/>
              </a:rPr>
              <a:t>Beegu</a:t>
            </a:r>
            <a:r>
              <a:rPr lang="en-US" sz="1200" b="1" i="1" dirty="0">
                <a:latin typeface="Calibri" panose="020F0502020204030204" pitchFamily="34" charset="0"/>
                <a:ea typeface="Calibri" panose="020F0502020204030204" pitchFamily="34" charset="0"/>
                <a:cs typeface="Calibri" panose="020F0502020204030204" pitchFamily="34" charset="0"/>
              </a:rPr>
              <a:t> by Alexis Deacon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use strategies for building positive friendships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know what constitutes a positive healthy friendship</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understand that my </a:t>
            </a:r>
            <a:r>
              <a:rPr lang="en-US" sz="1200" dirty="0" err="1">
                <a:latin typeface="Calibri" panose="020F0502020204030204" pitchFamily="34" charset="0"/>
                <a:ea typeface="Times New Roman" panose="02020603050405020304" pitchFamily="18" charset="0"/>
                <a:cs typeface="Calibri" panose="020F0502020204030204" pitchFamily="34" charset="0"/>
              </a:rPr>
              <a:t>behaviour</a:t>
            </a:r>
            <a:r>
              <a:rPr lang="en-US" sz="1200" dirty="0">
                <a:latin typeface="Calibri" panose="020F0502020204030204" pitchFamily="34" charset="0"/>
                <a:ea typeface="Times New Roman" panose="02020603050405020304" pitchFamily="18" charset="0"/>
                <a:cs typeface="Calibri" panose="020F0502020204030204" pitchFamily="34" charset="0"/>
              </a:rPr>
              <a:t> can affect other people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4" name="Picture 6" descr="https://images-na.ssl-images-amazon.com/images/I/51QJQ1wD+qL._SY447_BO1,204,203,200_.jpg">
            <a:extLst>
              <a:ext uri="{FF2B5EF4-FFF2-40B4-BE49-F238E27FC236}">
                <a16:creationId xmlns:a16="http://schemas.microsoft.com/office/drawing/2014/main" id="{EEBFF462-8949-4FF0-A34E-15957E697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173" y="4682216"/>
            <a:ext cx="1613569" cy="16744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3023F6F-C804-4230-8FF4-9F040B905565}"/>
              </a:ext>
            </a:extLst>
          </p:cNvPr>
          <p:cNvSpPr/>
          <p:nvPr/>
        </p:nvSpPr>
        <p:spPr>
          <a:xfrm>
            <a:off x="9225112" y="89418"/>
            <a:ext cx="2670477" cy="2185214"/>
          </a:xfrm>
          <a:prstGeom prst="rect">
            <a:avLst/>
          </a:prstGeom>
        </p:spPr>
        <p:txBody>
          <a:bodyPr wrap="square" lIns="91440" tIns="45720" rIns="91440" bIns="45720" anchor="t">
            <a:spAutoFit/>
          </a:bodyPr>
          <a:lstStyle/>
          <a:p>
            <a:pPr>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endParaRPr lang="en-US" sz="1200" b="1" i="1" dirty="0">
              <a:latin typeface="Calibri"/>
              <a:ea typeface="Calibri" panose="020F0502020204030204" pitchFamily="34" charset="0"/>
              <a:cs typeface="Calibri"/>
            </a:endParaRPr>
          </a:p>
          <a:p>
            <a:endParaRPr lang="en-US" sz="1200" b="1" i="1" dirty="0">
              <a:latin typeface="Calibri"/>
              <a:ea typeface="Calibri" panose="020F0502020204030204" pitchFamily="34" charset="0"/>
              <a:cs typeface="Calibri"/>
            </a:endParaRPr>
          </a:p>
          <a:p>
            <a:endParaRPr lang="en-US" sz="1200" b="1" i="1" dirty="0">
              <a:latin typeface="Calibri"/>
              <a:ea typeface="Calibri" panose="020F0502020204030204" pitchFamily="34" charset="0"/>
              <a:cs typeface="Calibri"/>
            </a:endParaRPr>
          </a:p>
          <a:p>
            <a:pPr>
              <a:spcAft>
                <a:spcPts val="0"/>
              </a:spcAft>
            </a:pPr>
            <a:r>
              <a:rPr lang="en-US" sz="1200" b="1" i="1" dirty="0">
                <a:latin typeface="Calibri"/>
                <a:ea typeface="Calibri" panose="020F0502020204030204" pitchFamily="34" charset="0"/>
                <a:cs typeface="Calibri"/>
              </a:rPr>
              <a:t>The Truth About Old People by Elina Ellis</a:t>
            </a:r>
            <a:endParaRPr lang="en-GB" sz="1200">
              <a:latin typeface="Calibri"/>
              <a:ea typeface="Calibri" panose="020F0502020204030204" pitchFamily="34" charset="0"/>
              <a:cs typeface="Calibri"/>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and value different groups that make up my community and what living in a community means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understand that my </a:t>
            </a:r>
            <a:r>
              <a:rPr lang="en-US" sz="1200" dirty="0" err="1">
                <a:latin typeface="Calibri" panose="020F0502020204030204" pitchFamily="34" charset="0"/>
                <a:ea typeface="Times New Roman" panose="02020603050405020304" pitchFamily="18" charset="0"/>
                <a:cs typeface="Calibri" panose="020F0502020204030204" pitchFamily="34" charset="0"/>
              </a:rPr>
              <a:t>behaviour</a:t>
            </a:r>
            <a:r>
              <a:rPr lang="en-US" sz="1200" dirty="0">
                <a:latin typeface="Calibri" panose="020F0502020204030204" pitchFamily="34" charset="0"/>
                <a:ea typeface="Times New Roman" panose="02020603050405020304" pitchFamily="18" charset="0"/>
                <a:cs typeface="Calibri" panose="020F0502020204030204" pitchFamily="34" charset="0"/>
              </a:rPr>
              <a:t> can affect other people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6" name="Picture 8" descr="https://images-na.ssl-images-amazon.com/images/I/51Wn0ymeoFL._SX397_BO1,204,203,200_.jpg">
            <a:extLst>
              <a:ext uri="{FF2B5EF4-FFF2-40B4-BE49-F238E27FC236}">
                <a16:creationId xmlns:a16="http://schemas.microsoft.com/office/drawing/2014/main" id="{F274BC36-8600-4792-9493-9B0DBED84B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316" y="452266"/>
            <a:ext cx="1496976" cy="18350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0880243-04AA-4C27-BDC7-4C69FA678C61}"/>
              </a:ext>
            </a:extLst>
          </p:cNvPr>
          <p:cNvSpPr/>
          <p:nvPr/>
        </p:nvSpPr>
        <p:spPr>
          <a:xfrm>
            <a:off x="9225112" y="2335600"/>
            <a:ext cx="2743201" cy="1615827"/>
          </a:xfrm>
          <a:prstGeom prst="rect">
            <a:avLst/>
          </a:prstGeom>
        </p:spPr>
        <p:txBody>
          <a:bodyPr wrap="square" lIns="91440" tIns="45720" rIns="91440" bIns="45720" anchor="t">
            <a:spAutoFit/>
          </a:bodyPr>
          <a:lstStyle/>
          <a:p>
            <a:endParaRPr lang="en-US" sz="1100" b="1" i="1" dirty="0">
              <a:latin typeface="Calibri"/>
              <a:ea typeface="Calibri" panose="020F0502020204030204" pitchFamily="34" charset="0"/>
              <a:cs typeface="Calibri"/>
            </a:endParaRPr>
          </a:p>
          <a:p>
            <a:endParaRPr lang="en-US" sz="1100" b="1" i="1" dirty="0">
              <a:latin typeface="Calibri"/>
              <a:ea typeface="Calibri" panose="020F0502020204030204" pitchFamily="34" charset="0"/>
              <a:cs typeface="Calibri"/>
            </a:endParaRPr>
          </a:p>
          <a:p>
            <a:endParaRPr lang="en-US" sz="1100" b="1" i="1" dirty="0">
              <a:latin typeface="Calibri"/>
              <a:ea typeface="Calibri" panose="020F0502020204030204" pitchFamily="34" charset="0"/>
              <a:cs typeface="Calibri"/>
            </a:endParaRPr>
          </a:p>
          <a:p>
            <a:endParaRPr lang="en-US" sz="1100" b="1" i="1" dirty="0">
              <a:latin typeface="Calibri"/>
              <a:ea typeface="Calibri" panose="020F0502020204030204" pitchFamily="34" charset="0"/>
              <a:cs typeface="Calibri"/>
            </a:endParaRPr>
          </a:p>
          <a:p>
            <a:r>
              <a:rPr lang="en-US" sz="1100" b="1" i="1" dirty="0">
                <a:latin typeface="Calibri"/>
                <a:ea typeface="Calibri" panose="020F0502020204030204" pitchFamily="34" charset="0"/>
                <a:cs typeface="Calibri"/>
              </a:rPr>
              <a:t>Super Duper You by Sophy Henn</a:t>
            </a:r>
            <a:endParaRPr lang="en-US" dirty="0"/>
          </a:p>
          <a:p>
            <a:r>
              <a:rPr lang="en-GB" sz="1100" dirty="0">
                <a:latin typeface="Calibri"/>
                <a:ea typeface="Times New Roman" panose="02020603050405020304" pitchFamily="18" charset="0"/>
                <a:cs typeface="Calibri"/>
              </a:rPr>
              <a:t>I can talk about what I am like, and I can describe my personality.</a:t>
            </a:r>
          </a:p>
          <a:p>
            <a:endParaRPr lang="en-GB" sz="1100" dirty="0">
              <a:latin typeface="Calibri"/>
              <a:ea typeface="Times New Roman" panose="02020603050405020304" pitchFamily="18" charset="0"/>
              <a:cs typeface="Calibri"/>
            </a:endParaRPr>
          </a:p>
          <a:p>
            <a:pPr>
              <a:spcAft>
                <a:spcPts val="0"/>
              </a:spcAft>
            </a:pPr>
            <a:endParaRPr lang="en-GB" sz="1100" dirty="0">
              <a:effectLst/>
              <a:latin typeface="Times New Roman"/>
              <a:ea typeface="Calibri" panose="020F0502020204030204" pitchFamily="34" charset="0"/>
              <a:cs typeface="Calibri"/>
            </a:endParaRPr>
          </a:p>
        </p:txBody>
      </p:sp>
      <p:sp>
        <p:nvSpPr>
          <p:cNvPr id="12" name="TextBox 11">
            <a:extLst>
              <a:ext uri="{FF2B5EF4-FFF2-40B4-BE49-F238E27FC236}">
                <a16:creationId xmlns:a16="http://schemas.microsoft.com/office/drawing/2014/main" id="{F3FA6915-429F-4C4A-84C7-4022243A3830}"/>
              </a:ext>
            </a:extLst>
          </p:cNvPr>
          <p:cNvSpPr txBox="1"/>
          <p:nvPr/>
        </p:nvSpPr>
        <p:spPr>
          <a:xfrm>
            <a:off x="9264250" y="5254857"/>
            <a:ext cx="2743201" cy="1015663"/>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Planet Omar: Accidental Trouble Magnet by </a:t>
            </a:r>
            <a:r>
              <a:rPr lang="en-US" sz="1200" b="1" i="1" dirty="0" err="1">
                <a:latin typeface="Calibri" panose="020F0502020204030204" pitchFamily="34" charset="0"/>
                <a:cs typeface="Calibri" panose="020F0502020204030204" pitchFamily="34" charset="0"/>
              </a:rPr>
              <a:t>Zanib</a:t>
            </a:r>
            <a:r>
              <a:rPr lang="en-US" sz="1200" b="1" i="1" dirty="0">
                <a:latin typeface="Calibri" panose="020F0502020204030204" pitchFamily="34" charset="0"/>
                <a:cs typeface="Calibri" panose="020F0502020204030204" pitchFamily="34" charset="0"/>
              </a:rPr>
              <a:t> </a:t>
            </a:r>
            <a:r>
              <a:rPr lang="en-US" sz="1200" b="1" i="1" dirty="0" err="1">
                <a:latin typeface="Calibri" panose="020F0502020204030204" pitchFamily="34" charset="0"/>
                <a:cs typeface="Calibri" panose="020F0502020204030204" pitchFamily="34" charset="0"/>
              </a:rPr>
              <a:t>Mian</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identify and value different groups that make up my community and what living in a community means</a:t>
            </a:r>
            <a:endParaRPr lang="en-GB" sz="1200" dirty="0">
              <a:latin typeface="Calibri" panose="020F0502020204030204" pitchFamily="34" charset="0"/>
              <a:cs typeface="Calibri" panose="020F0502020204030204" pitchFamily="34" charset="0"/>
            </a:endParaRPr>
          </a:p>
        </p:txBody>
      </p:sp>
      <p:pic>
        <p:nvPicPr>
          <p:cNvPr id="2060" name="Picture 12" descr="https://images-na.ssl-images-amazon.com/images/I/61YSqftAXqL._SX324_BO1,204,203,200_.jpg">
            <a:extLst>
              <a:ext uri="{FF2B5EF4-FFF2-40B4-BE49-F238E27FC236}">
                <a16:creationId xmlns:a16="http://schemas.microsoft.com/office/drawing/2014/main" id="{D21D034F-86D6-4770-8316-B66075676A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1316" y="4643567"/>
            <a:ext cx="1190902" cy="1822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D298666-355D-D3BB-58A2-5FA55BA68F5D}"/>
              </a:ext>
            </a:extLst>
          </p:cNvPr>
          <p:cNvSpPr txBox="1"/>
          <p:nvPr/>
        </p:nvSpPr>
        <p:spPr>
          <a:xfrm>
            <a:off x="1162792" y="61850"/>
            <a:ext cx="35997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Year 3 – Picture Books</a:t>
            </a:r>
          </a:p>
        </p:txBody>
      </p:sp>
      <p:pic>
        <p:nvPicPr>
          <p:cNvPr id="5" name="Picture 4" descr="Super Duper You by Henn, Sophy - Penguin Books Australia">
            <a:extLst>
              <a:ext uri="{FF2B5EF4-FFF2-40B4-BE49-F238E27FC236}">
                <a16:creationId xmlns:a16="http://schemas.microsoft.com/office/drawing/2014/main" id="{427C250F-41B3-63BA-1F96-A65A9BEE06BC}"/>
              </a:ext>
            </a:extLst>
          </p:cNvPr>
          <p:cNvPicPr>
            <a:picLocks noChangeAspect="1"/>
          </p:cNvPicPr>
          <p:nvPr/>
        </p:nvPicPr>
        <p:blipFill>
          <a:blip r:embed="rId7"/>
          <a:stretch>
            <a:fillRect/>
          </a:stretch>
        </p:blipFill>
        <p:spPr>
          <a:xfrm>
            <a:off x="7465621" y="2679426"/>
            <a:ext cx="1347850" cy="1786134"/>
          </a:xfrm>
          <a:prstGeom prst="rect">
            <a:avLst/>
          </a:prstGeom>
        </p:spPr>
      </p:pic>
    </p:spTree>
    <p:extLst>
      <p:ext uri="{BB962C8B-B14F-4D97-AF65-F5344CB8AC3E}">
        <p14:creationId xmlns:p14="http://schemas.microsoft.com/office/powerpoint/2010/main" val="165054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276999"/>
          </a:xfrm>
          <a:prstGeom prst="rect">
            <a:avLst/>
          </a:prstGeom>
        </p:spPr>
        <p:txBody>
          <a:bodyPr wrap="square">
            <a:sp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626996" y="235232"/>
            <a:ext cx="2022125" cy="461665"/>
          </a:xfrm>
          <a:prstGeom prst="rect">
            <a:avLst/>
          </a:prstGeom>
        </p:spPr>
        <p:txBody>
          <a:bodyPr wrap="square">
            <a:spAutoFit/>
          </a:bodyPr>
          <a:lstStyle/>
          <a:p>
            <a:endParaRPr lang="en-GB" sz="1200" dirty="0">
              <a:latin typeface="Calibri" panose="020F0502020204030204" pitchFamily="34" charset="0"/>
              <a:cs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1D13A1C-F18F-42EA-952C-5E8BAD8EBEBA}"/>
              </a:ext>
            </a:extLst>
          </p:cNvPr>
          <p:cNvSpPr/>
          <p:nvPr/>
        </p:nvSpPr>
        <p:spPr>
          <a:xfrm>
            <a:off x="1595287" y="2459184"/>
            <a:ext cx="2518593" cy="276999"/>
          </a:xfrm>
          <a:prstGeom prst="rect">
            <a:avLst/>
          </a:prstGeom>
        </p:spPr>
        <p:txBody>
          <a:bodyPr wrap="square">
            <a:spAutoFit/>
          </a:bodyPr>
          <a:lstStyle/>
          <a:p>
            <a:pPr>
              <a:spcAft>
                <a:spcPts val="0"/>
              </a:spcAft>
            </a:pPr>
            <a:endParaRPr lang="en-US" sz="1200" b="1" i="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43023F6F-C804-4230-8FF4-9F040B905565}"/>
              </a:ext>
            </a:extLst>
          </p:cNvPr>
          <p:cNvSpPr/>
          <p:nvPr/>
        </p:nvSpPr>
        <p:spPr>
          <a:xfrm>
            <a:off x="9225111" y="265587"/>
            <a:ext cx="2670477" cy="369332"/>
          </a:xfrm>
          <a:prstGeom prst="rect">
            <a:avLst/>
          </a:prstGeom>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0880243-04AA-4C27-BDC7-4C69FA678C61}"/>
              </a:ext>
            </a:extLst>
          </p:cNvPr>
          <p:cNvSpPr/>
          <p:nvPr/>
        </p:nvSpPr>
        <p:spPr>
          <a:xfrm>
            <a:off x="9225112" y="2335600"/>
            <a:ext cx="2743201" cy="261610"/>
          </a:xfrm>
          <a:prstGeom prst="rect">
            <a:avLst/>
          </a:prstGeom>
        </p:spPr>
        <p:txBody>
          <a:bodyPr wrap="square">
            <a:spAutoFit/>
          </a:bodyPr>
          <a:lstStyle/>
          <a:p>
            <a:pPr>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3FA6915-429F-4C4A-84C7-4022243A3830}"/>
              </a:ext>
            </a:extLst>
          </p:cNvPr>
          <p:cNvSpPr txBox="1"/>
          <p:nvPr/>
        </p:nvSpPr>
        <p:spPr>
          <a:xfrm>
            <a:off x="9264250" y="5254857"/>
            <a:ext cx="2743201" cy="276999"/>
          </a:xfrm>
          <a:prstGeom prst="rect">
            <a:avLst/>
          </a:prstGeom>
          <a:noFill/>
        </p:spPr>
        <p:txBody>
          <a:bodyPr wrap="square" rtlCol="0">
            <a:spAutoFit/>
          </a:bodyPr>
          <a:lstStyle/>
          <a:p>
            <a:endParaRPr lang="en-GB" sz="1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E9C15DD-BE39-44F8-A06C-90F9D8C07E6A}"/>
              </a:ext>
            </a:extLst>
          </p:cNvPr>
          <p:cNvSpPr/>
          <p:nvPr/>
        </p:nvSpPr>
        <p:spPr>
          <a:xfrm>
            <a:off x="1595288" y="235232"/>
            <a:ext cx="2304532" cy="1846659"/>
          </a:xfrm>
          <a:prstGeom prst="rect">
            <a:avLst/>
          </a:prstGeom>
        </p:spPr>
        <p:txBody>
          <a:bodyPr wrap="square">
            <a:spAutoFit/>
          </a:bodyPr>
          <a:lstStyle/>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Along Came a Different by Tom McLaughlin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and value diversity and the benefits of living in a diverse community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Times New Roman" panose="02020603050405020304" pitchFamily="18" charset="0"/>
                <a:cs typeface="Calibri" panose="020F0502020204030204" pitchFamily="34" charset="0"/>
              </a:rPr>
              <a:t>I can celebrate my personal identity (gender, faith, family, ethnicity, likes/dislikes, character)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ttps://images-na.ssl-images-amazon.com/images/I/41yPd6mevkL._SY391_BO1,204,203,200_.jpg">
            <a:extLst>
              <a:ext uri="{FF2B5EF4-FFF2-40B4-BE49-F238E27FC236}">
                <a16:creationId xmlns:a16="http://schemas.microsoft.com/office/drawing/2014/main" id="{C86DBA40-BCB5-4E54-93F1-4DCC9FF29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736" y="579326"/>
            <a:ext cx="1915599" cy="15086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F394CA2-1171-4B5D-9584-6757CC53D946}"/>
              </a:ext>
            </a:extLst>
          </p:cNvPr>
          <p:cNvSpPr/>
          <p:nvPr/>
        </p:nvSpPr>
        <p:spPr>
          <a:xfrm>
            <a:off x="1563580" y="2253801"/>
            <a:ext cx="2743201" cy="2462213"/>
          </a:xfrm>
          <a:prstGeom prst="rect">
            <a:avLst/>
          </a:prstGeom>
        </p:spPr>
        <p:txBody>
          <a:bodyPr wrap="square">
            <a:spAutoFit/>
          </a:bodyPr>
          <a:lstStyle/>
          <a:p>
            <a:pPr>
              <a:spcAft>
                <a:spcPts val="0"/>
              </a:spcAft>
            </a:pPr>
            <a:r>
              <a:rPr lang="en-GB" sz="1100" b="1" i="1" dirty="0">
                <a:latin typeface="Calibri" panose="020F0502020204030204" pitchFamily="34" charset="0"/>
                <a:ea typeface="Times New Roman" panose="02020603050405020304" pitchFamily="18" charset="0"/>
                <a:cs typeface="Calibri" panose="020F0502020204030204" pitchFamily="34" charset="0"/>
              </a:rPr>
              <a:t>Dogs Don’t Do Ballet by Anna Kemp and Sarah Ogilvie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Times New Roman" panose="02020603050405020304" pitchFamily="18" charset="0"/>
                <a:cs typeface="Calibri" panose="020F0502020204030204" pitchFamily="34" charset="0"/>
              </a:rPr>
              <a:t>I </a:t>
            </a:r>
            <a:r>
              <a:rPr lang="en-US" sz="1100" dirty="0" err="1">
                <a:latin typeface="Calibri" panose="020F0502020204030204" pitchFamily="34" charset="0"/>
                <a:ea typeface="Times New Roman" panose="02020603050405020304" pitchFamily="18" charset="0"/>
                <a:cs typeface="Calibri" panose="020F0502020204030204" pitchFamily="34" charset="0"/>
              </a:rPr>
              <a:t>recognise</a:t>
            </a:r>
            <a:r>
              <a:rPr lang="en-US" sz="1100" dirty="0">
                <a:latin typeface="Calibri" panose="020F0502020204030204" pitchFamily="34" charset="0"/>
                <a:ea typeface="Times New Roman" panose="02020603050405020304" pitchFamily="18" charset="0"/>
                <a:cs typeface="Calibri" panose="020F0502020204030204" pitchFamily="34" charset="0"/>
              </a:rPr>
              <a:t> the positive impact of self-respect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Calibri" panose="020F0502020204030204" pitchFamily="34" charset="0"/>
                <a:cs typeface="Calibri" panose="020F0502020204030204" pitchFamily="34" charset="0"/>
              </a:rPr>
              <a:t>I understand and value diversity and the benefits of living in a diverse community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100" dirty="0">
                <a:latin typeface="Calibri" panose="020F0502020204030204" pitchFamily="34" charset="0"/>
                <a:ea typeface="Times New Roman" panose="02020603050405020304" pitchFamily="18" charset="0"/>
                <a:cs typeface="Calibri" panose="020F0502020204030204" pitchFamily="34" charset="0"/>
              </a:rPr>
              <a:t>I can celebrate my personal identity (gender, faith, family, ethnicity, likes/dislikes, character)</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Times New Roman" panose="02020603050405020304" pitchFamily="18" charset="0"/>
                <a:cs typeface="Calibri" panose="020F0502020204030204" pitchFamily="34" charset="0"/>
              </a:rPr>
              <a:t>I know how to form respectful relationships (</a:t>
            </a:r>
            <a:r>
              <a:rPr lang="en-US" sz="1100" dirty="0" err="1">
                <a:latin typeface="Calibri" panose="020F0502020204030204" pitchFamily="34" charset="0"/>
                <a:ea typeface="Times New Roman" panose="02020603050405020304" pitchFamily="18" charset="0"/>
                <a:cs typeface="Calibri" panose="020F0502020204030204" pitchFamily="34" charset="0"/>
              </a:rPr>
              <a:t>inc</a:t>
            </a:r>
            <a:r>
              <a:rPr lang="en-US" sz="1100" dirty="0">
                <a:latin typeface="Calibri" panose="020F0502020204030204" pitchFamily="34" charset="0"/>
                <a:ea typeface="Times New Roman" panose="02020603050405020304" pitchFamily="18" charset="0"/>
                <a:cs typeface="Calibri" panose="020F0502020204030204" pitchFamily="34" charset="0"/>
              </a:rPr>
              <a:t> online and in wider society)</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100" dirty="0">
                <a:latin typeface="Calibri" panose="020F0502020204030204" pitchFamily="34" charset="0"/>
                <a:ea typeface="Times New Roman" panose="02020603050405020304" pitchFamily="18" charset="0"/>
                <a:cs typeface="Calibri" panose="020F0502020204030204" pitchFamily="34" charset="0"/>
              </a:rPr>
              <a:t>I can use strategies to respond to feelings, including intense and conflicting feelings, in an appropriate and proportionate way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https://images-na.ssl-images-amazon.com/images/I/61rf1UwQOKL._SY498_BO1,204,203,200_.jpg">
            <a:extLst>
              <a:ext uri="{FF2B5EF4-FFF2-40B4-BE49-F238E27FC236}">
                <a16:creationId xmlns:a16="http://schemas.microsoft.com/office/drawing/2014/main" id="{BB82272B-4402-4662-B3CF-AD1694A58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736" y="2572536"/>
            <a:ext cx="1712927" cy="17129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87D45DD-C913-4092-A1EF-707661A86BBE}"/>
              </a:ext>
            </a:extLst>
          </p:cNvPr>
          <p:cNvSpPr/>
          <p:nvPr/>
        </p:nvSpPr>
        <p:spPr>
          <a:xfrm>
            <a:off x="1563580" y="5172351"/>
            <a:ext cx="2632976" cy="1384995"/>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Red: A Crayon’s Story by Michael Hall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a:t>
            </a:r>
            <a:r>
              <a:rPr lang="en-US" sz="1200" dirty="0" err="1">
                <a:latin typeface="Calibri" panose="020F0502020204030204" pitchFamily="34" charset="0"/>
                <a:ea typeface="Times New Roman" panose="02020603050405020304" pitchFamily="18" charset="0"/>
                <a:cs typeface="Calibri" panose="020F0502020204030204" pitchFamily="34" charset="0"/>
              </a:rPr>
              <a:t>recognise</a:t>
            </a:r>
            <a:r>
              <a:rPr lang="en-US" sz="1200" dirty="0">
                <a:latin typeface="Calibri" panose="020F0502020204030204" pitchFamily="34" charset="0"/>
                <a:ea typeface="Times New Roman" panose="02020603050405020304" pitchFamily="18" charset="0"/>
                <a:cs typeface="Calibri" panose="020F0502020204030204" pitchFamily="34" charset="0"/>
              </a:rPr>
              <a:t> the positive impact of </a:t>
            </a: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self-respect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Times New Roman" panose="02020603050405020304" pitchFamily="18" charset="0"/>
                <a:cs typeface="Calibri" panose="020F0502020204030204" pitchFamily="34" charset="0"/>
              </a:rPr>
              <a:t>I can celebrate my personal identity (gender, faith, family, ethnicity, likes/dislikes, character)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Times New Roman" panose="02020603050405020304" pitchFamily="18"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8" name="Picture 6" descr="Red: A Crayon's Story by [Michael Hall]">
            <a:extLst>
              <a:ext uri="{FF2B5EF4-FFF2-40B4-BE49-F238E27FC236}">
                <a16:creationId xmlns:a16="http://schemas.microsoft.com/office/drawing/2014/main" id="{D50470FD-D5EF-4E21-8D22-8AAA0ECD7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736" y="4716014"/>
            <a:ext cx="1240159" cy="17129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AFA963E-4AD1-4FE3-84C3-9F06737C78B4}"/>
              </a:ext>
            </a:extLst>
          </p:cNvPr>
          <p:cNvSpPr/>
          <p:nvPr/>
        </p:nvSpPr>
        <p:spPr>
          <a:xfrm>
            <a:off x="9152402" y="579326"/>
            <a:ext cx="2966896" cy="1210362"/>
          </a:xfrm>
          <a:prstGeom prst="rect">
            <a:avLst/>
          </a:prstGeom>
        </p:spPr>
        <p:txBody>
          <a:bodyPr wrap="square">
            <a:spAutoFit/>
          </a:bodyPr>
          <a:lstStyle/>
          <a:p>
            <a:pPr>
              <a:spcAft>
                <a:spcPts val="0"/>
              </a:spcAft>
            </a:pPr>
            <a:r>
              <a:rPr lang="en-GB" sz="1200" b="1" i="1" dirty="0" err="1">
                <a:latin typeface="Calibri" panose="020F0502020204030204" pitchFamily="34" charset="0"/>
                <a:ea typeface="Times New Roman" panose="02020603050405020304" pitchFamily="18" charset="0"/>
                <a:cs typeface="Calibri" panose="020F0502020204030204" pitchFamily="34" charset="0"/>
              </a:rPr>
              <a:t>Aalfred</a:t>
            </a:r>
            <a:r>
              <a:rPr lang="en-GB" sz="1200" b="1" i="1" dirty="0">
                <a:latin typeface="Calibri" panose="020F0502020204030204" pitchFamily="34" charset="0"/>
                <a:ea typeface="Times New Roman" panose="02020603050405020304" pitchFamily="18" charset="0"/>
                <a:cs typeface="Calibri" panose="020F0502020204030204" pitchFamily="34" charset="0"/>
              </a:rPr>
              <a:t> and </a:t>
            </a:r>
            <a:r>
              <a:rPr lang="en-GB" sz="1200" b="1" i="1" dirty="0" err="1">
                <a:latin typeface="Calibri" panose="020F0502020204030204" pitchFamily="34" charset="0"/>
                <a:ea typeface="Times New Roman" panose="02020603050405020304" pitchFamily="18" charset="0"/>
                <a:cs typeface="Calibri" panose="020F0502020204030204" pitchFamily="34" charset="0"/>
              </a:rPr>
              <a:t>Aalbert</a:t>
            </a:r>
            <a:r>
              <a:rPr lang="en-GB" sz="1200" b="1" i="1" dirty="0">
                <a:latin typeface="Calibri" panose="020F0502020204030204" pitchFamily="34" charset="0"/>
                <a:ea typeface="Times New Roman" panose="02020603050405020304" pitchFamily="18" charset="0"/>
                <a:cs typeface="Calibri" panose="020F0502020204030204" pitchFamily="34" charset="0"/>
              </a:rPr>
              <a:t> by Morag Hood</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a:t>
            </a:r>
            <a:r>
              <a:rPr lang="en-US" sz="1200" dirty="0" err="1">
                <a:latin typeface="Calibri" panose="020F0502020204030204" pitchFamily="34" charset="0"/>
                <a:ea typeface="Calibri" panose="020F0502020204030204" pitchFamily="34" charset="0"/>
                <a:cs typeface="Calibri" panose="020F0502020204030204" pitchFamily="34" charset="0"/>
              </a:rPr>
              <a:t>recognise</a:t>
            </a:r>
            <a:r>
              <a:rPr lang="en-US" sz="1200" dirty="0">
                <a:latin typeface="Calibri" panose="020F0502020204030204" pitchFamily="34" charset="0"/>
                <a:ea typeface="Calibri" panose="020F0502020204030204" pitchFamily="34" charset="0"/>
                <a:cs typeface="Calibri" panose="020F0502020204030204" pitchFamily="34" charset="0"/>
              </a:rPr>
              <a:t> shared characteristics of healthy family life, including care, commitment, time together; support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and value diversity and the benefits of living in a diverse community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images-na.ssl-images-amazon.com/images/I/51BtYVtNpAL._SY498_BO1,204,203,200_.jpg">
            <a:extLst>
              <a:ext uri="{FF2B5EF4-FFF2-40B4-BE49-F238E27FC236}">
                <a16:creationId xmlns:a16="http://schemas.microsoft.com/office/drawing/2014/main" id="{8ECCED44-8827-4589-A308-5B67A125A8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17" y="579326"/>
            <a:ext cx="1674475" cy="167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C06492-B2D5-4B9A-A8E9-082C3C7F9BC4}"/>
              </a:ext>
            </a:extLst>
          </p:cNvPr>
          <p:cNvSpPr txBox="1"/>
          <p:nvPr/>
        </p:nvSpPr>
        <p:spPr>
          <a:xfrm>
            <a:off x="9225111" y="2160801"/>
            <a:ext cx="2670477" cy="2123658"/>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When Sadness Comes to Call by Eva Eland</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how regular exercise benefits physical and mental health</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that feelings can vary in intensity and can use a varied vocabulary to describe them</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use strategies to respond to feelings, including intense and conflicting feelings, in an appropriate and proportionate way</a:t>
            </a:r>
            <a:endParaRPr lang="en-GB" sz="1200" dirty="0">
              <a:latin typeface="Calibri" panose="020F0502020204030204" pitchFamily="34" charset="0"/>
              <a:cs typeface="Calibri" panose="020F0502020204030204" pitchFamily="34" charset="0"/>
            </a:endParaRPr>
          </a:p>
        </p:txBody>
      </p:sp>
      <p:pic>
        <p:nvPicPr>
          <p:cNvPr id="1028" name="Picture 4" descr="https://images-na.ssl-images-amazon.com/images/I/51TIA-PLJnL._SX446_BO1,204,203,200_.jpg">
            <a:extLst>
              <a:ext uri="{FF2B5EF4-FFF2-40B4-BE49-F238E27FC236}">
                <a16:creationId xmlns:a16="http://schemas.microsoft.com/office/drawing/2014/main" id="{8723373B-147E-46C8-AB24-AEA788C10C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4217" y="2511430"/>
            <a:ext cx="1644286" cy="18351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24238F-7D2B-4F37-82A8-79B819944C94}"/>
              </a:ext>
            </a:extLst>
          </p:cNvPr>
          <p:cNvSpPr txBox="1"/>
          <p:nvPr/>
        </p:nvSpPr>
        <p:spPr>
          <a:xfrm>
            <a:off x="9225112" y="4716014"/>
            <a:ext cx="2670476" cy="1477328"/>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Julian is a Mermaid by Jessica Love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a:t>
            </a:r>
            <a:r>
              <a:rPr lang="en-US" sz="1200" dirty="0" err="1">
                <a:latin typeface="Calibri" panose="020F0502020204030204" pitchFamily="34" charset="0"/>
                <a:cs typeface="Calibri" panose="020F0502020204030204" pitchFamily="34" charset="0"/>
              </a:rPr>
              <a:t>recognise</a:t>
            </a:r>
            <a:r>
              <a:rPr lang="en-US" sz="1200" dirty="0">
                <a:latin typeface="Calibri" panose="020F0502020204030204" pitchFamily="34" charset="0"/>
                <a:cs typeface="Calibri" panose="020F0502020204030204" pitchFamily="34" charset="0"/>
              </a:rPr>
              <a:t> the positive impact of self-respect</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and value diversity and the benefits of living in a diverse community</a:t>
            </a:r>
            <a:endParaRPr lang="en-GB" sz="1200" dirty="0">
              <a:latin typeface="Calibri" panose="020F0502020204030204" pitchFamily="34" charset="0"/>
              <a:cs typeface="Calibri" panose="020F0502020204030204" pitchFamily="34" charset="0"/>
            </a:endParaRPr>
          </a:p>
          <a:p>
            <a:r>
              <a:rPr lang="en-US" dirty="0"/>
              <a:t> </a:t>
            </a:r>
            <a:endParaRPr lang="en-GB" dirty="0"/>
          </a:p>
        </p:txBody>
      </p:sp>
      <p:pic>
        <p:nvPicPr>
          <p:cNvPr id="1030" name="Picture 6" descr="https://images-na.ssl-images-amazon.com/images/I/511ENv3LBML._SY459_BO1,204,203,200_.jpg">
            <a:extLst>
              <a:ext uri="{FF2B5EF4-FFF2-40B4-BE49-F238E27FC236}">
                <a16:creationId xmlns:a16="http://schemas.microsoft.com/office/drawing/2014/main" id="{5C6A68CB-B159-4E20-BAC2-A0D8C0BC0E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4217" y="4704841"/>
            <a:ext cx="1674475" cy="165402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5EE6189-832F-EF80-17DB-BA90DA309349}"/>
              </a:ext>
            </a:extLst>
          </p:cNvPr>
          <p:cNvSpPr txBox="1"/>
          <p:nvPr/>
        </p:nvSpPr>
        <p:spPr>
          <a:xfrm>
            <a:off x="1410194" y="61850"/>
            <a:ext cx="41563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Year 4 – Picture Books</a:t>
            </a:r>
          </a:p>
        </p:txBody>
      </p:sp>
    </p:spTree>
    <p:extLst>
      <p:ext uri="{BB962C8B-B14F-4D97-AF65-F5344CB8AC3E}">
        <p14:creationId xmlns:p14="http://schemas.microsoft.com/office/powerpoint/2010/main" val="144794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276999"/>
          </a:xfrm>
          <a:prstGeom prst="rect">
            <a:avLst/>
          </a:prstGeom>
        </p:spPr>
        <p:txBody>
          <a:bodyPr wrap="square">
            <a:sp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626996" y="235232"/>
            <a:ext cx="2022125" cy="461665"/>
          </a:xfrm>
          <a:prstGeom prst="rect">
            <a:avLst/>
          </a:prstGeom>
        </p:spPr>
        <p:txBody>
          <a:bodyPr wrap="square">
            <a:spAutoFit/>
          </a:bodyPr>
          <a:lstStyle/>
          <a:p>
            <a:endParaRPr lang="en-GB" sz="1200" dirty="0">
              <a:latin typeface="Calibri" panose="020F0502020204030204" pitchFamily="34" charset="0"/>
              <a:cs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1D13A1C-F18F-42EA-952C-5E8BAD8EBEBA}"/>
              </a:ext>
            </a:extLst>
          </p:cNvPr>
          <p:cNvSpPr/>
          <p:nvPr/>
        </p:nvSpPr>
        <p:spPr>
          <a:xfrm>
            <a:off x="1595287" y="2459184"/>
            <a:ext cx="2518593" cy="276999"/>
          </a:xfrm>
          <a:prstGeom prst="rect">
            <a:avLst/>
          </a:prstGeom>
        </p:spPr>
        <p:txBody>
          <a:bodyPr wrap="square">
            <a:spAutoFit/>
          </a:bodyPr>
          <a:lstStyle/>
          <a:p>
            <a:pPr>
              <a:spcAft>
                <a:spcPts val="0"/>
              </a:spcAft>
            </a:pPr>
            <a:endParaRPr lang="en-US" sz="1200" b="1" i="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43023F6F-C804-4230-8FF4-9F040B905565}"/>
              </a:ext>
            </a:extLst>
          </p:cNvPr>
          <p:cNvSpPr/>
          <p:nvPr/>
        </p:nvSpPr>
        <p:spPr>
          <a:xfrm>
            <a:off x="9225111" y="265587"/>
            <a:ext cx="2670477" cy="369332"/>
          </a:xfrm>
          <a:prstGeom prst="rect">
            <a:avLst/>
          </a:prstGeom>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0880243-04AA-4C27-BDC7-4C69FA678C61}"/>
              </a:ext>
            </a:extLst>
          </p:cNvPr>
          <p:cNvSpPr/>
          <p:nvPr/>
        </p:nvSpPr>
        <p:spPr>
          <a:xfrm>
            <a:off x="9225112" y="2335600"/>
            <a:ext cx="2743201" cy="261610"/>
          </a:xfrm>
          <a:prstGeom prst="rect">
            <a:avLst/>
          </a:prstGeom>
        </p:spPr>
        <p:txBody>
          <a:bodyPr wrap="square">
            <a:spAutoFit/>
          </a:bodyPr>
          <a:lstStyle/>
          <a:p>
            <a:pPr>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3FA6915-429F-4C4A-84C7-4022243A3830}"/>
              </a:ext>
            </a:extLst>
          </p:cNvPr>
          <p:cNvSpPr txBox="1"/>
          <p:nvPr/>
        </p:nvSpPr>
        <p:spPr>
          <a:xfrm>
            <a:off x="9264250" y="5254857"/>
            <a:ext cx="2743201" cy="276999"/>
          </a:xfrm>
          <a:prstGeom prst="rect">
            <a:avLst/>
          </a:prstGeom>
          <a:noFill/>
        </p:spPr>
        <p:txBody>
          <a:bodyPr wrap="square" rtlCol="0">
            <a:spAutoFit/>
          </a:bodyPr>
          <a:lstStyle/>
          <a:p>
            <a:endParaRPr lang="en-GB" sz="1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E9C15DD-BE39-44F8-A06C-90F9D8C07E6A}"/>
              </a:ext>
            </a:extLst>
          </p:cNvPr>
          <p:cNvSpPr/>
          <p:nvPr/>
        </p:nvSpPr>
        <p:spPr>
          <a:xfrm>
            <a:off x="1595288" y="235232"/>
            <a:ext cx="2304532" cy="553998"/>
          </a:xfrm>
          <a:prstGeom prst="rect">
            <a:avLst/>
          </a:prstGeom>
        </p:spPr>
        <p:txBody>
          <a:bodyPr wrap="square">
            <a:spAutoFit/>
          </a:bodyPr>
          <a:lstStyle/>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87D45DD-C913-4092-A1EF-707661A86BBE}"/>
              </a:ext>
            </a:extLst>
          </p:cNvPr>
          <p:cNvSpPr/>
          <p:nvPr/>
        </p:nvSpPr>
        <p:spPr>
          <a:xfrm>
            <a:off x="1531873" y="4577515"/>
            <a:ext cx="2774907" cy="2308324"/>
          </a:xfrm>
          <a:prstGeom prst="rect">
            <a:avLst/>
          </a:prstGeom>
        </p:spPr>
        <p:txBody>
          <a:bodyPr wrap="square">
            <a:spAutoFit/>
          </a:bodyPr>
          <a:lstStyle/>
          <a:p>
            <a:r>
              <a:rPr lang="en-US" sz="1200" b="1" i="1" dirty="0">
                <a:latin typeface="Calibri" panose="020F0502020204030204" pitchFamily="34" charset="0"/>
                <a:cs typeface="Calibri" panose="020F0502020204030204" pitchFamily="34" charset="0"/>
              </a:rPr>
              <a:t>Mixed by </a:t>
            </a:r>
            <a:r>
              <a:rPr lang="en-US" sz="1200" b="1" i="1" dirty="0" err="1">
                <a:latin typeface="Calibri" panose="020F0502020204030204" pitchFamily="34" charset="0"/>
                <a:cs typeface="Calibri" panose="020F0502020204030204" pitchFamily="34" charset="0"/>
              </a:rPr>
              <a:t>Arree</a:t>
            </a:r>
            <a:r>
              <a:rPr lang="en-US" sz="1200" b="1" i="1" dirty="0">
                <a:latin typeface="Calibri" panose="020F0502020204030204" pitchFamily="34" charset="0"/>
                <a:cs typeface="Calibri" panose="020F0502020204030204" pitchFamily="34" charset="0"/>
              </a:rPr>
              <a:t> Chung</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what discrimination is and how to challenge it</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what stereotypes are, their negative impact and how to challenge them</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the importance of having compassion</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respect the differences (beliefs, families, </a:t>
            </a:r>
            <a:r>
              <a:rPr lang="en-US" sz="1200" dirty="0" err="1">
                <a:latin typeface="Calibri" panose="020F0502020204030204" pitchFamily="34" charset="0"/>
                <a:cs typeface="Calibri" panose="020F0502020204030204" pitchFamily="34" charset="0"/>
              </a:rPr>
              <a:t>etc</a:t>
            </a:r>
            <a:r>
              <a:rPr lang="en-US" sz="1200" dirty="0">
                <a:latin typeface="Calibri" panose="020F0502020204030204" pitchFamily="34" charset="0"/>
                <a:cs typeface="Calibri" panose="020F0502020204030204" pitchFamily="34" charset="0"/>
              </a:rPr>
              <a:t>) and similarities between people and focus on </a:t>
            </a:r>
            <a:r>
              <a:rPr lang="en-US" sz="1200" dirty="0" err="1">
                <a:latin typeface="Calibri" panose="020F0502020204030204" pitchFamily="34" charset="0"/>
                <a:cs typeface="Calibri" panose="020F0502020204030204" pitchFamily="34" charset="0"/>
              </a:rPr>
              <a:t>recognising</a:t>
            </a:r>
            <a:r>
              <a:rPr lang="en-US" sz="1200" dirty="0">
                <a:latin typeface="Calibri" panose="020F0502020204030204" pitchFamily="34" charset="0"/>
                <a:cs typeface="Calibri" panose="020F0502020204030204" pitchFamily="34" charset="0"/>
              </a:rPr>
              <a:t> what I have in common with others </a:t>
            </a:r>
            <a:endParaRPr lang="en-GB" sz="1200"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C575B1C9-2E89-4A12-B758-79DB700B67B3}"/>
              </a:ext>
            </a:extLst>
          </p:cNvPr>
          <p:cNvSpPr/>
          <p:nvPr/>
        </p:nvSpPr>
        <p:spPr>
          <a:xfrm>
            <a:off x="1533891" y="622407"/>
            <a:ext cx="2654136" cy="1384995"/>
          </a:xfrm>
          <a:prstGeom prst="rect">
            <a:avLst/>
          </a:prstGeom>
        </p:spPr>
        <p:txBody>
          <a:bodyPr wrap="square">
            <a:spAutoFit/>
          </a:bodyPr>
          <a:lstStyle/>
          <a:p>
            <a:pPr>
              <a:spcAft>
                <a:spcPts val="0"/>
              </a:spcAft>
            </a:pPr>
            <a:r>
              <a:rPr lang="en-US" sz="1200" b="1" i="1" dirty="0">
                <a:latin typeface="Calibri" panose="020F0502020204030204" pitchFamily="34" charset="0"/>
                <a:ea typeface="Calibri" panose="020F0502020204030204" pitchFamily="34" charset="0"/>
                <a:cs typeface="Calibri" panose="020F0502020204030204" pitchFamily="34" charset="0"/>
              </a:rPr>
              <a:t>Kenny Lives with Erica and Martina by Olly Pike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know how to display my responsibilities we all have for caring for other people and living things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the importance of having compassion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s://images-na.ssl-images-amazon.com/images/I/516ejKJYZiL._SY498_BO1,204,203,200_.jpg">
            <a:extLst>
              <a:ext uri="{FF2B5EF4-FFF2-40B4-BE49-F238E27FC236}">
                <a16:creationId xmlns:a16="http://schemas.microsoft.com/office/drawing/2014/main" id="{F16D0C4D-68ED-4689-816A-D9C95CD89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333" y="407888"/>
            <a:ext cx="1770951" cy="177095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E9C915E-CE22-4F2C-9BA5-3A0A1B1E4098}"/>
              </a:ext>
            </a:extLst>
          </p:cNvPr>
          <p:cNvSpPr/>
          <p:nvPr/>
        </p:nvSpPr>
        <p:spPr>
          <a:xfrm>
            <a:off x="1511370" y="2084525"/>
            <a:ext cx="2815910" cy="2492990"/>
          </a:xfrm>
          <a:prstGeom prst="rect">
            <a:avLst/>
          </a:prstGeom>
        </p:spPr>
        <p:txBody>
          <a:bodyPr wrap="square">
            <a:spAutoFit/>
          </a:bodyPr>
          <a:lstStyle/>
          <a:p>
            <a:pPr>
              <a:spcAft>
                <a:spcPts val="0"/>
              </a:spcAft>
            </a:pPr>
            <a:r>
              <a:rPr lang="en-US" sz="1200" b="1" i="1" dirty="0">
                <a:latin typeface="Calibri" panose="020F0502020204030204" pitchFamily="34" charset="0"/>
                <a:ea typeface="Times New Roman" panose="02020603050405020304" pitchFamily="18" charset="0"/>
                <a:cs typeface="Calibri" panose="020F0502020204030204" pitchFamily="34" charset="0"/>
              </a:rPr>
              <a:t>Rose Blanche by Ian McEwan and Roberto </a:t>
            </a:r>
            <a:r>
              <a:rPr lang="en-US" sz="1200" b="1" i="1" dirty="0" err="1">
                <a:latin typeface="Calibri" panose="020F0502020204030204" pitchFamily="34" charset="0"/>
                <a:ea typeface="Times New Roman" panose="02020603050405020304" pitchFamily="18" charset="0"/>
                <a:cs typeface="Calibri" panose="020F0502020204030204" pitchFamily="34" charset="0"/>
              </a:rPr>
              <a:t>Innocenti</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know strategies for </a:t>
            </a:r>
            <a:r>
              <a:rPr lang="en-US" sz="1200" dirty="0" err="1">
                <a:latin typeface="Calibri" panose="020F0502020204030204" pitchFamily="34" charset="0"/>
                <a:ea typeface="Times New Roman" panose="02020603050405020304" pitchFamily="18" charset="0"/>
                <a:cs typeface="Calibri" panose="020F0502020204030204" pitchFamily="34" charset="0"/>
              </a:rPr>
              <a:t>recognising</a:t>
            </a:r>
            <a:r>
              <a:rPr lang="en-US" sz="1200" dirty="0">
                <a:latin typeface="Calibri" panose="020F0502020204030204" pitchFamily="34" charset="0"/>
                <a:ea typeface="Times New Roman" panose="02020603050405020304" pitchFamily="18" charset="0"/>
                <a:cs typeface="Calibri" panose="020F0502020204030204" pitchFamily="34" charset="0"/>
              </a:rPr>
              <a:t> and managing peer influence/approval </a:t>
            </a:r>
            <a:r>
              <a:rPr lang="en-US" sz="1200" dirty="0" err="1">
                <a:latin typeface="Calibri" panose="020F0502020204030204" pitchFamily="34" charset="0"/>
                <a:ea typeface="Times New Roman" panose="02020603050405020304" pitchFamily="18" charset="0"/>
                <a:cs typeface="Calibri" panose="020F0502020204030204" pitchFamily="34" charset="0"/>
              </a:rPr>
              <a:t>inc</a:t>
            </a:r>
            <a:r>
              <a:rPr lang="en-US" sz="1200" dirty="0">
                <a:latin typeface="Calibri" panose="020F0502020204030204" pitchFamily="34" charset="0"/>
                <a:ea typeface="Times New Roman" panose="02020603050405020304" pitchFamily="18" charset="0"/>
                <a:cs typeface="Calibri" panose="020F0502020204030204" pitchFamily="34" charset="0"/>
              </a:rPr>
              <a:t> effect of online actions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know what to do when under pressure from others to do something unsafe or that makes me feel uncomfortable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know how to display my responsibilities we all have for caring for other people and living things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the importance of having compassion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https://images-na.ssl-images-amazon.com/images/I/51RYMPZHBYL._SX372_BO1,204,203,200_.jpg">
            <a:extLst>
              <a:ext uri="{FF2B5EF4-FFF2-40B4-BE49-F238E27FC236}">
                <a16:creationId xmlns:a16="http://schemas.microsoft.com/office/drawing/2014/main" id="{4669AF42-EA40-4EF8-9BA8-5F3C2E444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197" y="2358880"/>
            <a:ext cx="1443220" cy="19255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mages-na.ssl-images-amazon.com/images/I/51VhqwcV4-L._SY399_BO1,204,203,200_.jpg">
            <a:extLst>
              <a:ext uri="{FF2B5EF4-FFF2-40B4-BE49-F238E27FC236}">
                <a16:creationId xmlns:a16="http://schemas.microsoft.com/office/drawing/2014/main" id="{6717A044-5AF6-4B0F-9BAF-660DBDE2E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489" y="4788019"/>
            <a:ext cx="1940070" cy="155593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B66613C-E67A-4F7C-A32A-517106779F07}"/>
              </a:ext>
            </a:extLst>
          </p:cNvPr>
          <p:cNvSpPr/>
          <p:nvPr/>
        </p:nvSpPr>
        <p:spPr>
          <a:xfrm>
            <a:off x="9084213" y="264315"/>
            <a:ext cx="2884100" cy="2123658"/>
          </a:xfrm>
          <a:prstGeom prst="rect">
            <a:avLst/>
          </a:prstGeom>
        </p:spPr>
        <p:txBody>
          <a:bodyPr wrap="square">
            <a:spAutoFit/>
          </a:bodyPr>
          <a:lstStyle/>
          <a:p>
            <a:pPr>
              <a:spcAft>
                <a:spcPts val="0"/>
              </a:spcAft>
            </a:pPr>
            <a:r>
              <a:rPr lang="en-US" sz="1200" b="1" i="1" dirty="0">
                <a:latin typeface="Calibri" panose="020F0502020204030204" pitchFamily="34" charset="0"/>
                <a:ea typeface="Times New Roman" panose="02020603050405020304" pitchFamily="18" charset="0"/>
                <a:cs typeface="Calibri" panose="020F0502020204030204" pitchFamily="34" charset="0"/>
              </a:rPr>
              <a:t>How to Heal a Broken Wing by Bob Graham</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know how to display my responsibilities we all have for caring for other people and living things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the importance of having compassion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respect the differences (beliefs, families, </a:t>
            </a:r>
            <a:r>
              <a:rPr lang="en-US" sz="1200" dirty="0" err="1">
                <a:latin typeface="Calibri" panose="020F0502020204030204" pitchFamily="34" charset="0"/>
                <a:ea typeface="Times New Roman" panose="02020603050405020304" pitchFamily="18" charset="0"/>
                <a:cs typeface="Calibri" panose="020F0502020204030204" pitchFamily="34" charset="0"/>
              </a:rPr>
              <a:t>etc</a:t>
            </a:r>
            <a:r>
              <a:rPr lang="en-US" sz="1200" dirty="0">
                <a:latin typeface="Calibri" panose="020F0502020204030204" pitchFamily="34" charset="0"/>
                <a:ea typeface="Times New Roman" panose="02020603050405020304" pitchFamily="18" charset="0"/>
                <a:cs typeface="Calibri" panose="020F0502020204030204" pitchFamily="34" charset="0"/>
              </a:rPr>
              <a:t>) and similarities between people and focus on </a:t>
            </a:r>
            <a:r>
              <a:rPr lang="en-US" sz="1200" dirty="0" err="1">
                <a:latin typeface="Calibri" panose="020F0502020204030204" pitchFamily="34" charset="0"/>
                <a:ea typeface="Times New Roman" panose="02020603050405020304" pitchFamily="18" charset="0"/>
                <a:cs typeface="Calibri" panose="020F0502020204030204" pitchFamily="34" charset="0"/>
              </a:rPr>
              <a:t>recognising</a:t>
            </a:r>
            <a:r>
              <a:rPr lang="en-US" sz="1200" dirty="0">
                <a:latin typeface="Calibri" panose="020F0502020204030204" pitchFamily="34" charset="0"/>
                <a:ea typeface="Times New Roman" panose="02020603050405020304" pitchFamily="18" charset="0"/>
                <a:cs typeface="Calibri" panose="020F0502020204030204" pitchFamily="34" charset="0"/>
              </a:rPr>
              <a:t> what I have in common with others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6" name="Picture 8" descr="https://images-na.ssl-images-amazon.com/images/I/51NboG2wkpL._SX342_BO1,204,203,200_.jpg">
            <a:extLst>
              <a:ext uri="{FF2B5EF4-FFF2-40B4-BE49-F238E27FC236}">
                <a16:creationId xmlns:a16="http://schemas.microsoft.com/office/drawing/2014/main" id="{E67B5174-3E32-471C-8CF7-BB665527F2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5139" y="299031"/>
            <a:ext cx="1251614" cy="18155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68C2EA6-B279-416F-8B18-3FA4DE3796E7}"/>
              </a:ext>
            </a:extLst>
          </p:cNvPr>
          <p:cNvSpPr txBox="1"/>
          <p:nvPr/>
        </p:nvSpPr>
        <p:spPr>
          <a:xfrm>
            <a:off x="9169167" y="2597210"/>
            <a:ext cx="2670476" cy="1384995"/>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The Girls by Lauren Lee and Jenny </a:t>
            </a:r>
            <a:r>
              <a:rPr lang="en-US" sz="1200" b="1" i="1" dirty="0" err="1">
                <a:latin typeface="Calibri" panose="020F0502020204030204" pitchFamily="34" charset="0"/>
                <a:cs typeface="Calibri" panose="020F0502020204030204" pitchFamily="34" charset="0"/>
              </a:rPr>
              <a:t>Lovlie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friendships can change over time and the benefits of having different/new types of friends</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understand the importance of having compassion</a:t>
            </a:r>
            <a:endParaRPr lang="en-GB" sz="12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2E06CC1-5C79-4CD6-A959-15F41BD6EA77}"/>
              </a:ext>
            </a:extLst>
          </p:cNvPr>
          <p:cNvSpPr txBox="1"/>
          <p:nvPr/>
        </p:nvSpPr>
        <p:spPr>
          <a:xfrm>
            <a:off x="9264249" y="4471332"/>
            <a:ext cx="2743201" cy="2400657"/>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And Tango Makes Three by Justin Richardson and Peter Parnell</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respect the differences (beliefs, families, </a:t>
            </a:r>
            <a:r>
              <a:rPr lang="en-US" sz="1200" dirty="0" err="1">
                <a:latin typeface="Calibri" panose="020F0502020204030204" pitchFamily="34" charset="0"/>
                <a:cs typeface="Calibri" panose="020F0502020204030204" pitchFamily="34" charset="0"/>
              </a:rPr>
              <a:t>etc</a:t>
            </a:r>
            <a:r>
              <a:rPr lang="en-US" sz="1200" dirty="0">
                <a:latin typeface="Calibri" panose="020F0502020204030204" pitchFamily="34" charset="0"/>
                <a:cs typeface="Calibri" panose="020F0502020204030204" pitchFamily="34" charset="0"/>
              </a:rPr>
              <a:t>) and similarities between people and focus on </a:t>
            </a:r>
            <a:r>
              <a:rPr lang="en-US" sz="1200" dirty="0" err="1">
                <a:latin typeface="Calibri" panose="020F0502020204030204" pitchFamily="34" charset="0"/>
                <a:cs typeface="Calibri" panose="020F0502020204030204" pitchFamily="34" charset="0"/>
              </a:rPr>
              <a:t>recognising</a:t>
            </a:r>
            <a:r>
              <a:rPr lang="en-US" sz="1200" dirty="0">
                <a:latin typeface="Calibri" panose="020F0502020204030204" pitchFamily="34" charset="0"/>
                <a:cs typeface="Calibri" panose="020F0502020204030204" pitchFamily="34" charset="0"/>
              </a:rPr>
              <a:t> what I have in common with others </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respect that there are different types of family structure (including foster, same-sex and step-parents, blended families) and all types can give family members love, security and</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stability</a:t>
            </a:r>
            <a:endParaRPr lang="en-GB" sz="1200" dirty="0">
              <a:latin typeface="Calibri" panose="020F0502020204030204" pitchFamily="34" charset="0"/>
              <a:cs typeface="Calibri" panose="020F0502020204030204" pitchFamily="34" charset="0"/>
            </a:endParaRPr>
          </a:p>
          <a:p>
            <a:r>
              <a:rPr lang="en-US" dirty="0"/>
              <a:t> </a:t>
            </a:r>
            <a:endParaRPr lang="en-GB" dirty="0"/>
          </a:p>
        </p:txBody>
      </p:sp>
      <p:pic>
        <p:nvPicPr>
          <p:cNvPr id="2060" name="Picture 12" descr="https://images-na.ssl-images-amazon.com/images/I/51K58jv0SEL._SY371_BO1,204,203,200_.jpg">
            <a:extLst>
              <a:ext uri="{FF2B5EF4-FFF2-40B4-BE49-F238E27FC236}">
                <a16:creationId xmlns:a16="http://schemas.microsoft.com/office/drawing/2014/main" id="{63E49CAE-D2E6-4891-B581-2A79FAF5E3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449" y="4841702"/>
            <a:ext cx="1973340" cy="14750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02771D-E9C6-E0CF-650B-0DD46DFA342D}"/>
              </a:ext>
            </a:extLst>
          </p:cNvPr>
          <p:cNvSpPr txBox="1"/>
          <p:nvPr/>
        </p:nvSpPr>
        <p:spPr>
          <a:xfrm>
            <a:off x="952500" y="136071"/>
            <a:ext cx="3884220" cy="3834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Year 5 – Picture Books</a:t>
            </a:r>
          </a:p>
        </p:txBody>
      </p:sp>
      <p:pic>
        <p:nvPicPr>
          <p:cNvPr id="5" name="Picture 4" descr="A book cover with children playing in a tree&#10;&#10;Description automatically generated">
            <a:extLst>
              <a:ext uri="{FF2B5EF4-FFF2-40B4-BE49-F238E27FC236}">
                <a16:creationId xmlns:a16="http://schemas.microsoft.com/office/drawing/2014/main" id="{9E812C32-4F7B-4531-E38A-8E6A7E0EB23C}"/>
              </a:ext>
            </a:extLst>
          </p:cNvPr>
          <p:cNvPicPr>
            <a:picLocks noChangeAspect="1"/>
          </p:cNvPicPr>
          <p:nvPr/>
        </p:nvPicPr>
        <p:blipFill>
          <a:blip r:embed="rId7"/>
          <a:stretch>
            <a:fillRect/>
          </a:stretch>
        </p:blipFill>
        <p:spPr>
          <a:xfrm>
            <a:off x="7212256" y="2462945"/>
            <a:ext cx="1624379" cy="1885217"/>
          </a:xfrm>
          <a:prstGeom prst="rect">
            <a:avLst/>
          </a:prstGeom>
        </p:spPr>
      </p:pic>
    </p:spTree>
    <p:extLst>
      <p:ext uri="{BB962C8B-B14F-4D97-AF65-F5344CB8AC3E}">
        <p14:creationId xmlns:p14="http://schemas.microsoft.com/office/powerpoint/2010/main" val="38978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276999"/>
          </a:xfrm>
          <a:prstGeom prst="rect">
            <a:avLst/>
          </a:prstGeom>
        </p:spPr>
        <p:txBody>
          <a:bodyPr wrap="square">
            <a:spAutoFit/>
          </a:bodyPr>
          <a:lstStyle/>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626996" y="235232"/>
            <a:ext cx="2022125" cy="461665"/>
          </a:xfrm>
          <a:prstGeom prst="rect">
            <a:avLst/>
          </a:prstGeom>
        </p:spPr>
        <p:txBody>
          <a:bodyPr wrap="square">
            <a:spAutoFit/>
          </a:bodyPr>
          <a:lstStyle/>
          <a:p>
            <a:endParaRPr lang="en-GB" sz="1200" dirty="0">
              <a:latin typeface="Calibri" panose="020F0502020204030204" pitchFamily="34" charset="0"/>
              <a:cs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1D13A1C-F18F-42EA-952C-5E8BAD8EBEBA}"/>
              </a:ext>
            </a:extLst>
          </p:cNvPr>
          <p:cNvSpPr/>
          <p:nvPr/>
        </p:nvSpPr>
        <p:spPr>
          <a:xfrm>
            <a:off x="1595287" y="2459184"/>
            <a:ext cx="2518593" cy="276999"/>
          </a:xfrm>
          <a:prstGeom prst="rect">
            <a:avLst/>
          </a:prstGeom>
        </p:spPr>
        <p:txBody>
          <a:bodyPr wrap="square">
            <a:spAutoFit/>
          </a:bodyPr>
          <a:lstStyle/>
          <a:p>
            <a:pPr>
              <a:spcAft>
                <a:spcPts val="0"/>
              </a:spcAft>
            </a:pPr>
            <a:endParaRPr lang="en-US" sz="1200" b="1" i="1"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43023F6F-C804-4230-8FF4-9F040B905565}"/>
              </a:ext>
            </a:extLst>
          </p:cNvPr>
          <p:cNvSpPr/>
          <p:nvPr/>
        </p:nvSpPr>
        <p:spPr>
          <a:xfrm>
            <a:off x="9225111" y="265587"/>
            <a:ext cx="2670477" cy="369332"/>
          </a:xfrm>
          <a:prstGeom prst="rect">
            <a:avLst/>
          </a:prstGeom>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0880243-04AA-4C27-BDC7-4C69FA678C61}"/>
              </a:ext>
            </a:extLst>
          </p:cNvPr>
          <p:cNvSpPr/>
          <p:nvPr/>
        </p:nvSpPr>
        <p:spPr>
          <a:xfrm>
            <a:off x="9225112" y="2335600"/>
            <a:ext cx="2743201" cy="261610"/>
          </a:xfrm>
          <a:prstGeom prst="rect">
            <a:avLst/>
          </a:prstGeom>
        </p:spPr>
        <p:txBody>
          <a:bodyPr wrap="square">
            <a:spAutoFit/>
          </a:bodyPr>
          <a:lstStyle/>
          <a:p>
            <a:pPr>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3FA6915-429F-4C4A-84C7-4022243A3830}"/>
              </a:ext>
            </a:extLst>
          </p:cNvPr>
          <p:cNvSpPr txBox="1"/>
          <p:nvPr/>
        </p:nvSpPr>
        <p:spPr>
          <a:xfrm>
            <a:off x="9264250" y="5254857"/>
            <a:ext cx="2743201" cy="276999"/>
          </a:xfrm>
          <a:prstGeom prst="rect">
            <a:avLst/>
          </a:prstGeom>
          <a:noFill/>
        </p:spPr>
        <p:txBody>
          <a:bodyPr wrap="square" rtlCol="0">
            <a:spAutoFit/>
          </a:bodyPr>
          <a:lstStyle/>
          <a:p>
            <a:endParaRPr lang="en-GB" sz="1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E9C15DD-BE39-44F8-A06C-90F9D8C07E6A}"/>
              </a:ext>
            </a:extLst>
          </p:cNvPr>
          <p:cNvSpPr/>
          <p:nvPr/>
        </p:nvSpPr>
        <p:spPr>
          <a:xfrm>
            <a:off x="1595288" y="235232"/>
            <a:ext cx="2304532" cy="553998"/>
          </a:xfrm>
          <a:prstGeom prst="rect">
            <a:avLst/>
          </a:prstGeom>
        </p:spPr>
        <p:txBody>
          <a:bodyPr wrap="square">
            <a:spAutoFit/>
          </a:bodyPr>
          <a:lstStyle/>
          <a:p>
            <a:pPr>
              <a:spcAft>
                <a:spcPts val="0"/>
              </a:spcAft>
            </a:pPr>
            <a:r>
              <a:rPr lang="en-US"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87D45DD-C913-4092-A1EF-707661A86BBE}"/>
              </a:ext>
            </a:extLst>
          </p:cNvPr>
          <p:cNvSpPr/>
          <p:nvPr/>
        </p:nvSpPr>
        <p:spPr>
          <a:xfrm>
            <a:off x="1531873" y="4577515"/>
            <a:ext cx="2582007" cy="1754326"/>
          </a:xfrm>
          <a:prstGeom prst="rect">
            <a:avLst/>
          </a:prstGeom>
        </p:spPr>
        <p:txBody>
          <a:bodyPr wrap="square">
            <a:spAutoFit/>
          </a:bodyPr>
          <a:lstStyle/>
          <a:p>
            <a:r>
              <a:rPr lang="en-US" sz="1200" b="1" i="1" dirty="0">
                <a:latin typeface="Calibri" panose="020F0502020204030204" pitchFamily="34" charset="0"/>
                <a:cs typeface="Calibri" panose="020F0502020204030204" pitchFamily="34" charset="0"/>
              </a:rPr>
              <a:t>Leaf by Sandra </a:t>
            </a:r>
            <a:r>
              <a:rPr lang="en-US" sz="1200" b="1" i="1" dirty="0" err="1">
                <a:latin typeface="Calibri" panose="020F0502020204030204" pitchFamily="34" charset="0"/>
                <a:cs typeface="Calibri" panose="020F0502020204030204" pitchFamily="34" charset="0"/>
              </a:rPr>
              <a:t>Dieckmann</a:t>
            </a:r>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I can use problem-solving strategies to deal with emotions, challenges and changes such as transition to high school</a:t>
            </a:r>
          </a:p>
          <a:p>
            <a:r>
              <a:rPr lang="en-US" sz="1200" dirty="0">
                <a:latin typeface="Calibri" panose="020F0502020204030204" pitchFamily="34" charset="0"/>
                <a:cs typeface="Calibri" panose="020F0502020204030204" pitchFamily="34" charset="0"/>
              </a:rPr>
              <a:t>I understand what prejudice is and how to </a:t>
            </a:r>
            <a:r>
              <a:rPr lang="en-US" sz="1200" dirty="0" err="1">
                <a:latin typeface="Calibri" panose="020F0502020204030204" pitchFamily="34" charset="0"/>
                <a:cs typeface="Calibri" panose="020F0502020204030204" pitchFamily="34" charset="0"/>
              </a:rPr>
              <a:t>recognise</a:t>
            </a:r>
            <a:r>
              <a:rPr lang="en-US" sz="1200" dirty="0">
                <a:latin typeface="Calibri" panose="020F0502020204030204" pitchFamily="34" charset="0"/>
                <a:cs typeface="Calibri" panose="020F0502020204030204" pitchFamily="34" charset="0"/>
              </a:rPr>
              <a:t> and react to </a:t>
            </a:r>
            <a:r>
              <a:rPr lang="en-US" sz="1200" dirty="0" err="1">
                <a:latin typeface="Calibri" panose="020F0502020204030204" pitchFamily="34" charset="0"/>
                <a:cs typeface="Calibri" panose="020F0502020204030204" pitchFamily="34" charset="0"/>
              </a:rPr>
              <a:t>behaviours</a:t>
            </a:r>
            <a:r>
              <a:rPr lang="en-US" sz="1200" dirty="0">
                <a:latin typeface="Calibri" panose="020F0502020204030204" pitchFamily="34" charset="0"/>
                <a:cs typeface="Calibri" panose="020F0502020204030204" pitchFamily="34" charset="0"/>
              </a:rPr>
              <a:t>/actions which discriminate against others </a:t>
            </a:r>
            <a:endParaRPr lang="en-GB" sz="12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68C2EA6-B279-416F-8B18-3FA4DE3796E7}"/>
              </a:ext>
            </a:extLst>
          </p:cNvPr>
          <p:cNvSpPr txBox="1"/>
          <p:nvPr/>
        </p:nvSpPr>
        <p:spPr>
          <a:xfrm>
            <a:off x="9169167" y="2597210"/>
            <a:ext cx="2670476" cy="276999"/>
          </a:xfrm>
          <a:prstGeom prst="rect">
            <a:avLst/>
          </a:prstGeom>
          <a:noFill/>
        </p:spPr>
        <p:txBody>
          <a:bodyPr wrap="square" rtlCol="0">
            <a:spAutoFit/>
          </a:bodyPr>
          <a:lstStyle/>
          <a:p>
            <a:endParaRPr lang="en-GB" sz="12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2E06CC1-5C79-4CD6-A959-15F41BD6EA77}"/>
              </a:ext>
            </a:extLst>
          </p:cNvPr>
          <p:cNvSpPr txBox="1"/>
          <p:nvPr/>
        </p:nvSpPr>
        <p:spPr>
          <a:xfrm>
            <a:off x="9044720" y="4260791"/>
            <a:ext cx="3014452" cy="2308324"/>
          </a:xfrm>
          <a:prstGeom prst="rect">
            <a:avLst/>
          </a:prstGeom>
          <a:noFill/>
        </p:spPr>
        <p:txBody>
          <a:bodyPr wrap="square" rtlCol="0">
            <a:spAutoFit/>
          </a:bodyPr>
          <a:lstStyle/>
          <a:p>
            <a:r>
              <a:rPr lang="en-US" sz="1200" b="1" i="1" dirty="0">
                <a:latin typeface="Calibri" panose="020F0502020204030204" pitchFamily="34" charset="0"/>
                <a:cs typeface="Calibri" panose="020F0502020204030204" pitchFamily="34" charset="0"/>
              </a:rPr>
              <a:t>A Day in the Life of Marlon </a:t>
            </a:r>
            <a:r>
              <a:rPr lang="en-US" sz="1200" b="1" i="1" dirty="0" err="1">
                <a:latin typeface="Calibri" panose="020F0502020204030204" pitchFamily="34" charset="0"/>
                <a:cs typeface="Calibri" panose="020F0502020204030204" pitchFamily="34" charset="0"/>
              </a:rPr>
              <a:t>Bundo</a:t>
            </a:r>
            <a:r>
              <a:rPr lang="en-US" sz="1200" b="1" i="1" dirty="0">
                <a:latin typeface="Calibri" panose="020F0502020204030204" pitchFamily="34" charset="0"/>
                <a:cs typeface="Calibri" panose="020F0502020204030204" pitchFamily="34" charset="0"/>
              </a:rPr>
              <a:t> by Marlon </a:t>
            </a:r>
            <a:r>
              <a:rPr lang="en-US" sz="1200" b="1" i="1" dirty="0" err="1">
                <a:latin typeface="Calibri" panose="020F0502020204030204" pitchFamily="34" charset="0"/>
                <a:cs typeface="Calibri" panose="020F0502020204030204" pitchFamily="34" charset="0"/>
              </a:rPr>
              <a:t>Bundo</a:t>
            </a:r>
            <a:r>
              <a:rPr lang="en-US" sz="1200" b="1" i="1" dirty="0">
                <a:latin typeface="Calibri" panose="020F0502020204030204" pitchFamily="34" charset="0"/>
                <a:cs typeface="Calibri" panose="020F0502020204030204" pitchFamily="34" charset="0"/>
              </a:rPr>
              <a:t> and Jill Twiss</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discuss and debate topical issues whilst respecting other people’s point of view and constructively challenge those I disagree with</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ways of carrying out shared responsibilities for protecting the environment in school and at home and how everyday choices can affect the environment</a:t>
            </a:r>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I understand that new opportunities and responsibilities will arise as I gain independence</a:t>
            </a:r>
          </a:p>
        </p:txBody>
      </p:sp>
      <p:sp>
        <p:nvSpPr>
          <p:cNvPr id="2" name="Rectangle 1">
            <a:extLst>
              <a:ext uri="{FF2B5EF4-FFF2-40B4-BE49-F238E27FC236}">
                <a16:creationId xmlns:a16="http://schemas.microsoft.com/office/drawing/2014/main" id="{829039A1-BDBA-4B2A-BF68-16270D9327E7}"/>
              </a:ext>
            </a:extLst>
          </p:cNvPr>
          <p:cNvSpPr/>
          <p:nvPr/>
        </p:nvSpPr>
        <p:spPr>
          <a:xfrm>
            <a:off x="1625189" y="724742"/>
            <a:ext cx="2207711" cy="1015663"/>
          </a:xfrm>
          <a:prstGeom prst="rect">
            <a:avLst/>
          </a:prstGeom>
        </p:spPr>
        <p:txBody>
          <a:bodyPr wrap="square">
            <a:spAutoFit/>
          </a:bodyPr>
          <a:lstStyle/>
          <a:p>
            <a:pPr>
              <a:spcAft>
                <a:spcPts val="0"/>
              </a:spcAft>
            </a:pPr>
            <a:r>
              <a:rPr lang="en-US" sz="1200" b="1" i="1" dirty="0">
                <a:latin typeface="Calibri" panose="020F0502020204030204" pitchFamily="34" charset="0"/>
                <a:ea typeface="Times New Roman" panose="02020603050405020304" pitchFamily="18" charset="0"/>
                <a:cs typeface="Calibri" panose="020F0502020204030204" pitchFamily="34" charset="0"/>
              </a:rPr>
              <a:t>King of the Sky by Nicola Davis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what prejudice is and how to </a:t>
            </a:r>
            <a:r>
              <a:rPr lang="en-US" sz="1200" dirty="0" err="1">
                <a:latin typeface="Calibri" panose="020F0502020204030204" pitchFamily="34" charset="0"/>
                <a:ea typeface="Calibri" panose="020F0502020204030204" pitchFamily="34" charset="0"/>
                <a:cs typeface="Calibri" panose="020F0502020204030204" pitchFamily="34" charset="0"/>
              </a:rPr>
              <a:t>recognise</a:t>
            </a:r>
            <a:r>
              <a:rPr lang="en-US" sz="1200" dirty="0">
                <a:latin typeface="Calibri" panose="020F0502020204030204" pitchFamily="34" charset="0"/>
                <a:ea typeface="Calibri" panose="020F0502020204030204" pitchFamily="34" charset="0"/>
                <a:cs typeface="Calibri" panose="020F0502020204030204" pitchFamily="34" charset="0"/>
              </a:rPr>
              <a:t> and react to </a:t>
            </a:r>
            <a:r>
              <a:rPr lang="en-US" sz="1200" dirty="0" err="1">
                <a:latin typeface="Calibri" panose="020F0502020204030204" pitchFamily="34" charset="0"/>
                <a:ea typeface="Calibri" panose="020F0502020204030204" pitchFamily="34" charset="0"/>
                <a:cs typeface="Calibri" panose="020F0502020204030204" pitchFamily="34" charset="0"/>
              </a:rPr>
              <a:t>behaviours</a:t>
            </a:r>
            <a:r>
              <a:rPr lang="en-US" sz="1200" dirty="0">
                <a:latin typeface="Calibri" panose="020F0502020204030204" pitchFamily="34" charset="0"/>
                <a:ea typeface="Calibri" panose="020F0502020204030204" pitchFamily="34" charset="0"/>
                <a:cs typeface="Calibri" panose="020F0502020204030204" pitchFamily="34" charset="0"/>
              </a:rPr>
              <a:t>/actions which discriminate against others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ttps://images-na.ssl-images-amazon.com/images/I/41jxkVSOQmL._SY417_BO1,204,203,200_.jpg">
            <a:extLst>
              <a:ext uri="{FF2B5EF4-FFF2-40B4-BE49-F238E27FC236}">
                <a16:creationId xmlns:a16="http://schemas.microsoft.com/office/drawing/2014/main" id="{19478765-638E-430B-AE6F-9755F3C8E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37" y="507726"/>
            <a:ext cx="1872988" cy="15695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619DFD1-B203-4563-8CE6-F88FB3BBE010}"/>
              </a:ext>
            </a:extLst>
          </p:cNvPr>
          <p:cNvSpPr/>
          <p:nvPr/>
        </p:nvSpPr>
        <p:spPr>
          <a:xfrm>
            <a:off x="1552281" y="2045117"/>
            <a:ext cx="2279009" cy="2123658"/>
          </a:xfrm>
          <a:prstGeom prst="rect">
            <a:avLst/>
          </a:prstGeom>
        </p:spPr>
        <p:txBody>
          <a:bodyPr wrap="square">
            <a:spAutoFit/>
          </a:bodyPr>
          <a:lstStyle/>
          <a:p>
            <a:pPr>
              <a:spcAft>
                <a:spcPts val="0"/>
              </a:spcAft>
            </a:pPr>
            <a:r>
              <a:rPr lang="en-US" sz="1200" b="1" i="1" dirty="0">
                <a:latin typeface="Calibri" panose="020F0502020204030204" pitchFamily="34" charset="0"/>
                <a:ea typeface="Times New Roman" panose="02020603050405020304" pitchFamily="18" charset="0"/>
                <a:cs typeface="Calibri" panose="020F0502020204030204" pitchFamily="34" charset="0"/>
              </a:rPr>
              <a:t>The Only Way is Badger by Stella J. Jones and Carmen Saldana</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can discuss and debate topical issues whilst respecting other people’s point of view and constructively challenge those I disagree with</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what prejudice is and how to </a:t>
            </a:r>
            <a:r>
              <a:rPr lang="en-US" sz="1200" dirty="0" err="1">
                <a:latin typeface="Calibri" panose="020F0502020204030204" pitchFamily="34" charset="0"/>
                <a:ea typeface="Calibri" panose="020F0502020204030204" pitchFamily="34" charset="0"/>
                <a:cs typeface="Calibri" panose="020F0502020204030204" pitchFamily="34" charset="0"/>
              </a:rPr>
              <a:t>recognise</a:t>
            </a:r>
            <a:r>
              <a:rPr lang="en-US" sz="1200" dirty="0">
                <a:latin typeface="Calibri" panose="020F0502020204030204" pitchFamily="34" charset="0"/>
                <a:ea typeface="Calibri" panose="020F0502020204030204" pitchFamily="34" charset="0"/>
                <a:cs typeface="Calibri" panose="020F0502020204030204" pitchFamily="34" charset="0"/>
              </a:rPr>
              <a:t> and react to </a:t>
            </a:r>
            <a:r>
              <a:rPr lang="en-US" sz="1200" dirty="0" err="1">
                <a:latin typeface="Calibri" panose="020F0502020204030204" pitchFamily="34" charset="0"/>
                <a:ea typeface="Calibri" panose="020F0502020204030204" pitchFamily="34" charset="0"/>
                <a:cs typeface="Calibri" panose="020F0502020204030204" pitchFamily="34" charset="0"/>
              </a:rPr>
              <a:t>behaviours</a:t>
            </a:r>
            <a:r>
              <a:rPr lang="en-US" sz="1200" dirty="0">
                <a:latin typeface="Calibri" panose="020F0502020204030204" pitchFamily="34" charset="0"/>
                <a:ea typeface="Calibri" panose="020F0502020204030204" pitchFamily="34" charset="0"/>
                <a:cs typeface="Calibri" panose="020F0502020204030204" pitchFamily="34" charset="0"/>
              </a:rPr>
              <a:t>/actions which discriminate against others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https://images-na.ssl-images-amazon.com/images/I/5122KtrgY7L._SX497_BO1,204,203,200_.jpg">
            <a:extLst>
              <a:ext uri="{FF2B5EF4-FFF2-40B4-BE49-F238E27FC236}">
                <a16:creationId xmlns:a16="http://schemas.microsoft.com/office/drawing/2014/main" id="{B7F49165-176C-4C28-B355-45006F59D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684" y="2206684"/>
            <a:ext cx="1594117" cy="19620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ages-na.ssl-images-amazon.com/images/I/61HGvmm+5XL._SY424_BO1,204,203,200_.jpg">
            <a:extLst>
              <a:ext uri="{FF2B5EF4-FFF2-40B4-BE49-F238E27FC236}">
                <a16:creationId xmlns:a16="http://schemas.microsoft.com/office/drawing/2014/main" id="{5BC8CA60-C097-45BB-8598-204861BA2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295683" y="4725020"/>
            <a:ext cx="1710833" cy="14408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9D08BBD-A312-4D12-99EE-C0212B1932E4}"/>
              </a:ext>
            </a:extLst>
          </p:cNvPr>
          <p:cNvSpPr/>
          <p:nvPr/>
        </p:nvSpPr>
        <p:spPr>
          <a:xfrm>
            <a:off x="9142939" y="450253"/>
            <a:ext cx="2475813" cy="1015663"/>
          </a:xfrm>
          <a:prstGeom prst="rect">
            <a:avLst/>
          </a:prstGeom>
        </p:spPr>
        <p:txBody>
          <a:bodyPr wrap="square">
            <a:spAutoFit/>
          </a:bodyPr>
          <a:lstStyle/>
          <a:p>
            <a:pPr>
              <a:spcAft>
                <a:spcPts val="0"/>
              </a:spcAft>
            </a:pPr>
            <a:r>
              <a:rPr lang="en-GB" sz="1200" b="1" i="1" dirty="0">
                <a:latin typeface="Calibri" panose="020F0502020204030204" pitchFamily="34" charset="0"/>
                <a:ea typeface="Times New Roman" panose="02020603050405020304" pitchFamily="18" charset="0"/>
                <a:cs typeface="Calibri" panose="020F0502020204030204" pitchFamily="34" charset="0"/>
              </a:rPr>
              <a:t>The Island by Armin </a:t>
            </a:r>
            <a:r>
              <a:rPr lang="en-GB" sz="1200" b="1" i="1" dirty="0" err="1">
                <a:latin typeface="Calibri" panose="020F0502020204030204" pitchFamily="34" charset="0"/>
                <a:ea typeface="Times New Roman" panose="02020603050405020304" pitchFamily="18" charset="0"/>
                <a:cs typeface="Calibri" panose="020F0502020204030204" pitchFamily="34" charset="0"/>
              </a:rPr>
              <a:t>Greder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understand what prejudice is and how to </a:t>
            </a:r>
            <a:r>
              <a:rPr lang="en-US" sz="1200" dirty="0" err="1">
                <a:latin typeface="Calibri" panose="020F0502020204030204" pitchFamily="34" charset="0"/>
                <a:ea typeface="Calibri" panose="020F0502020204030204" pitchFamily="34" charset="0"/>
                <a:cs typeface="Calibri" panose="020F0502020204030204" pitchFamily="34" charset="0"/>
              </a:rPr>
              <a:t>recognise</a:t>
            </a:r>
            <a:r>
              <a:rPr lang="en-US" sz="1200" dirty="0">
                <a:latin typeface="Calibri" panose="020F0502020204030204" pitchFamily="34" charset="0"/>
                <a:ea typeface="Calibri" panose="020F0502020204030204" pitchFamily="34" charset="0"/>
                <a:cs typeface="Calibri" panose="020F0502020204030204" pitchFamily="34" charset="0"/>
              </a:rPr>
              <a:t> and react to </a:t>
            </a:r>
            <a:r>
              <a:rPr lang="en-US" sz="1200" dirty="0" err="1">
                <a:latin typeface="Calibri" panose="020F0502020204030204" pitchFamily="34" charset="0"/>
                <a:ea typeface="Calibri" panose="020F0502020204030204" pitchFamily="34" charset="0"/>
                <a:cs typeface="Calibri" panose="020F0502020204030204" pitchFamily="34" charset="0"/>
              </a:rPr>
              <a:t>behaviours</a:t>
            </a:r>
            <a:r>
              <a:rPr lang="en-US" sz="1200" dirty="0">
                <a:latin typeface="Calibri" panose="020F0502020204030204" pitchFamily="34" charset="0"/>
                <a:ea typeface="Calibri" panose="020F0502020204030204" pitchFamily="34" charset="0"/>
                <a:cs typeface="Calibri" panose="020F0502020204030204" pitchFamily="34" charset="0"/>
              </a:rPr>
              <a:t>/actions which discriminate against others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80" name="Picture 8" descr="https://images-na.ssl-images-amazon.com/images/I/41OJoZsNuIL._SX398_BO1,204,203,200_.jpg">
            <a:extLst>
              <a:ext uri="{FF2B5EF4-FFF2-40B4-BE49-F238E27FC236}">
                <a16:creationId xmlns:a16="http://schemas.microsoft.com/office/drawing/2014/main" id="{FC618376-4932-43C8-8BAE-AD9BCC8C13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789" y="386641"/>
            <a:ext cx="1626081" cy="17480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1C3029B-D529-4B2E-BF2D-217666BC23CA}"/>
              </a:ext>
            </a:extLst>
          </p:cNvPr>
          <p:cNvSpPr txBox="1"/>
          <p:nvPr/>
        </p:nvSpPr>
        <p:spPr>
          <a:xfrm>
            <a:off x="9264249" y="2422081"/>
            <a:ext cx="2575394" cy="830997"/>
          </a:xfrm>
          <a:prstGeom prst="rect">
            <a:avLst/>
          </a:prstGeom>
          <a:noFill/>
        </p:spPr>
        <p:txBody>
          <a:bodyPr wrap="square" rtlCol="0">
            <a:spAutoFit/>
          </a:bodyPr>
          <a:lstStyle/>
          <a:p>
            <a:r>
              <a:rPr lang="en-GB" sz="1200" b="1" i="1" dirty="0">
                <a:latin typeface="Calibri" panose="020F0502020204030204" pitchFamily="34" charset="0"/>
                <a:cs typeface="Calibri" panose="020F0502020204030204" pitchFamily="34" charset="0"/>
              </a:rPr>
              <a:t>Introducing Teddy by Jessica Walton and Dougal MacPherson</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that gender identity and sexual orientation are different</a:t>
            </a:r>
            <a:endParaRPr lang="en-GB" sz="1200" dirty="0">
              <a:latin typeface="Calibri" panose="020F0502020204030204" pitchFamily="34" charset="0"/>
              <a:cs typeface="Calibri" panose="020F0502020204030204" pitchFamily="34" charset="0"/>
            </a:endParaRPr>
          </a:p>
        </p:txBody>
      </p:sp>
      <p:pic>
        <p:nvPicPr>
          <p:cNvPr id="3082" name="Picture 10" descr="https://images-na.ssl-images-amazon.com/images/I/51+U3Lh+1uL._SY498_BO1,204,203,200_.jpg">
            <a:extLst>
              <a:ext uri="{FF2B5EF4-FFF2-40B4-BE49-F238E27FC236}">
                <a16:creationId xmlns:a16="http://schemas.microsoft.com/office/drawing/2014/main" id="{7D222697-2F44-4853-AC5C-E99DCCC298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3525" y="2459184"/>
            <a:ext cx="1626082" cy="16260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images-na.ssl-images-amazon.com/images/I/51CNFwegBNL._SY498_BO1,204,203,200_.jpg">
            <a:extLst>
              <a:ext uri="{FF2B5EF4-FFF2-40B4-BE49-F238E27FC236}">
                <a16:creationId xmlns:a16="http://schemas.microsoft.com/office/drawing/2014/main" id="{C62A7A7F-00AA-4C74-949A-73A370AEB2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1570" y="4670115"/>
            <a:ext cx="1748037" cy="17480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8E9AC5E-2902-A351-378C-17C26423D494}"/>
              </a:ext>
            </a:extLst>
          </p:cNvPr>
          <p:cNvSpPr txBox="1"/>
          <p:nvPr/>
        </p:nvSpPr>
        <p:spPr>
          <a:xfrm>
            <a:off x="1249383" y="98960"/>
            <a:ext cx="2845129" cy="371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Year 6 – Picture Books</a:t>
            </a:r>
          </a:p>
        </p:txBody>
      </p:sp>
    </p:spTree>
    <p:extLst>
      <p:ext uri="{BB962C8B-B14F-4D97-AF65-F5344CB8AC3E}">
        <p14:creationId xmlns:p14="http://schemas.microsoft.com/office/powerpoint/2010/main" val="215990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A9BF-472A-8804-7D88-576FAAA5F26A}"/>
              </a:ext>
            </a:extLst>
          </p:cNvPr>
          <p:cNvSpPr>
            <a:spLocks noGrp="1"/>
          </p:cNvSpPr>
          <p:nvPr>
            <p:ph type="title"/>
          </p:nvPr>
        </p:nvSpPr>
        <p:spPr/>
        <p:txBody>
          <a:bodyPr/>
          <a:lstStyle/>
          <a:p>
            <a:r>
              <a:rPr lang="en-US" dirty="0"/>
              <a:t>RSHE – A Journey in Love</a:t>
            </a:r>
          </a:p>
        </p:txBody>
      </p:sp>
      <p:sp>
        <p:nvSpPr>
          <p:cNvPr id="4" name="Content Placeholder 3">
            <a:extLst>
              <a:ext uri="{FF2B5EF4-FFF2-40B4-BE49-F238E27FC236}">
                <a16:creationId xmlns:a16="http://schemas.microsoft.com/office/drawing/2014/main" id="{D56E7643-04CB-E31C-07B3-D97753E9811B}"/>
              </a:ext>
            </a:extLst>
          </p:cNvPr>
          <p:cNvSpPr>
            <a:spLocks noGrp="1"/>
          </p:cNvSpPr>
          <p:nvPr>
            <p:ph sz="half" idx="2"/>
          </p:nvPr>
        </p:nvSpPr>
        <p:spPr>
          <a:xfrm>
            <a:off x="1870142" y="1432797"/>
            <a:ext cx="10106188" cy="5328820"/>
          </a:xfrm>
        </p:spPr>
        <p:txBody>
          <a:bodyPr vert="horz" lIns="91440" tIns="45720" rIns="91440" bIns="45720" rtlCol="0" anchor="t">
            <a:noAutofit/>
          </a:bodyPr>
          <a:lstStyle/>
          <a:p>
            <a:r>
              <a:rPr lang="en-US" sz="1400" dirty="0">
                <a:solidFill>
                  <a:srgbClr val="333333"/>
                </a:solidFill>
                <a:latin typeface="Trebuchet MS"/>
              </a:rPr>
              <a:t>A Journey in Love is a resource created by Sister Jude Groden of BRES.  It is the recommended </a:t>
            </a:r>
            <a:r>
              <a:rPr lang="en-US" sz="1400" dirty="0" err="1">
                <a:solidFill>
                  <a:srgbClr val="333333"/>
                </a:solidFill>
                <a:latin typeface="Trebuchet MS"/>
              </a:rPr>
              <a:t>programme</a:t>
            </a:r>
            <a:r>
              <a:rPr lang="en-US" sz="1400" dirty="0">
                <a:solidFill>
                  <a:srgbClr val="333333"/>
                </a:solidFill>
                <a:latin typeface="Trebuchet MS"/>
              </a:rPr>
              <a:t> of study for Catholic schools for Relationship, Sex and Health Education, and has been written as a progressive scheme of work that supports the Religious Education, PSHE and Science curriculum taught within the school.</a:t>
            </a:r>
            <a:endParaRPr lang="en-US" sz="1400"/>
          </a:p>
          <a:p>
            <a:r>
              <a:rPr lang="en-US" sz="1400" dirty="0">
                <a:solidFill>
                  <a:srgbClr val="333333"/>
                </a:solidFill>
                <a:latin typeface="Trebuchet MS"/>
              </a:rPr>
              <a:t>As children progress through school, they discover more and more about themselves and the wider world.  This thirst for learning new things in all aspects of life is fostered by the school, who attempt to create a safe, stimulating environment for learning; supporting all children in their development.  Our mission statement which drives the school, attempts to achieve this goal following the Gospel values of truth and respect, understanding our journey as children of God, both special and unique.</a:t>
            </a:r>
            <a:endParaRPr lang="en-US" sz="1400"/>
          </a:p>
          <a:p>
            <a:r>
              <a:rPr lang="en-US" sz="1400" dirty="0">
                <a:solidFill>
                  <a:srgbClr val="333333"/>
                </a:solidFill>
                <a:latin typeface="Trebuchet MS"/>
              </a:rPr>
              <a:t>Central to our work within the school is learning about our faith, including understanding ourselves, our position in our community and how we develop as human beings – our spiritual, social, emotional and physical development.  This is how A Journey in Love fits in to the school’s curriculum.  The scheme permeates through all levels of learning throughout the school.  It focuses on friendship, family, community, relationships and spirituality; a guide to the children’s development as young Catholics.</a:t>
            </a:r>
            <a:endParaRPr lang="en-US" sz="1400"/>
          </a:p>
          <a:p>
            <a:r>
              <a:rPr lang="en-US" sz="1400" dirty="0">
                <a:solidFill>
                  <a:srgbClr val="333333"/>
                </a:solidFill>
                <a:latin typeface="Trebuchet MS"/>
              </a:rPr>
              <a:t>As you would expect, not all issues related to personal development are covered by the end of Year 6.  The content is age appropriate and is taught with sensitivity, taking into account the children’s level of maturity in regard to the delivery of the lessons.</a:t>
            </a:r>
            <a:endParaRPr lang="en-US" sz="1400"/>
          </a:p>
          <a:p>
            <a:r>
              <a:rPr lang="en-US" sz="1400" dirty="0">
                <a:solidFill>
                  <a:srgbClr val="333333"/>
                </a:solidFill>
                <a:latin typeface="Trebuchet MS"/>
              </a:rPr>
              <a:t>As with all aspects of learning, children are naturally curious, and many will have questions related to their lessons.  Opportunities to discuss questions form part of the lessons and, again, these are treated with care and understanding</a:t>
            </a:r>
            <a:endParaRPr lang="en-US" sz="1400" dirty="0"/>
          </a:p>
          <a:p>
            <a:endParaRPr lang="en-US" dirty="0"/>
          </a:p>
        </p:txBody>
      </p:sp>
    </p:spTree>
    <p:extLst>
      <p:ext uri="{BB962C8B-B14F-4D97-AF65-F5344CB8AC3E}">
        <p14:creationId xmlns:p14="http://schemas.microsoft.com/office/powerpoint/2010/main" val="214471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1F57-C082-3D7A-9C4A-8F52C3AC05D7}"/>
              </a:ext>
            </a:extLst>
          </p:cNvPr>
          <p:cNvSpPr>
            <a:spLocks noGrp="1"/>
          </p:cNvSpPr>
          <p:nvPr>
            <p:ph type="title"/>
          </p:nvPr>
        </p:nvSpPr>
        <p:spPr/>
        <p:txBody>
          <a:bodyPr/>
          <a:lstStyle/>
          <a:p>
            <a:r>
              <a:rPr lang="en-US" dirty="0"/>
              <a:t>RSHE – Content of our Work</a:t>
            </a:r>
          </a:p>
        </p:txBody>
      </p:sp>
      <p:pic>
        <p:nvPicPr>
          <p:cNvPr id="7" name="Content Placeholder 6" descr="A white rectangular table with black text&#10;&#10;Description automatically generated">
            <a:extLst>
              <a:ext uri="{FF2B5EF4-FFF2-40B4-BE49-F238E27FC236}">
                <a16:creationId xmlns:a16="http://schemas.microsoft.com/office/drawing/2014/main" id="{49618E52-34F8-C8F0-B3B9-3E39F30993D0}"/>
              </a:ext>
            </a:extLst>
          </p:cNvPr>
          <p:cNvPicPr>
            <a:picLocks noGrp="1" noChangeAspect="1"/>
          </p:cNvPicPr>
          <p:nvPr>
            <p:ph sz="half" idx="2"/>
          </p:nvPr>
        </p:nvPicPr>
        <p:blipFill>
          <a:blip r:embed="rId2"/>
          <a:stretch>
            <a:fillRect/>
          </a:stretch>
        </p:blipFill>
        <p:spPr>
          <a:xfrm>
            <a:off x="2159917" y="1448502"/>
            <a:ext cx="9580300" cy="5275944"/>
          </a:xfrm>
        </p:spPr>
      </p:pic>
    </p:spTree>
    <p:extLst>
      <p:ext uri="{BB962C8B-B14F-4D97-AF65-F5344CB8AC3E}">
        <p14:creationId xmlns:p14="http://schemas.microsoft.com/office/powerpoint/2010/main" val="423758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64A4-2DB0-3073-60E6-F6AB3EB0C9B9}"/>
              </a:ext>
            </a:extLst>
          </p:cNvPr>
          <p:cNvSpPr>
            <a:spLocks noGrp="1"/>
          </p:cNvSpPr>
          <p:nvPr>
            <p:ph type="title"/>
          </p:nvPr>
        </p:nvSpPr>
        <p:spPr>
          <a:xfrm>
            <a:off x="2592924" y="624110"/>
            <a:ext cx="8911687" cy="776468"/>
          </a:xfrm>
        </p:spPr>
        <p:txBody>
          <a:bodyPr/>
          <a:lstStyle/>
          <a:p>
            <a:r>
              <a:rPr lang="en-US" dirty="0"/>
              <a:t>PSHE </a:t>
            </a:r>
          </a:p>
        </p:txBody>
      </p:sp>
      <p:sp>
        <p:nvSpPr>
          <p:cNvPr id="4" name="Content Placeholder 3">
            <a:extLst>
              <a:ext uri="{FF2B5EF4-FFF2-40B4-BE49-F238E27FC236}">
                <a16:creationId xmlns:a16="http://schemas.microsoft.com/office/drawing/2014/main" id="{2101B3CD-C442-AB8C-4C54-B72D6D693E2B}"/>
              </a:ext>
            </a:extLst>
          </p:cNvPr>
          <p:cNvSpPr>
            <a:spLocks noGrp="1"/>
          </p:cNvSpPr>
          <p:nvPr>
            <p:ph sz="half" idx="2"/>
          </p:nvPr>
        </p:nvSpPr>
        <p:spPr>
          <a:xfrm>
            <a:off x="1956001" y="1304009"/>
            <a:ext cx="10106188" cy="5522002"/>
          </a:xfrm>
        </p:spPr>
        <p:txBody>
          <a:bodyPr vert="horz" lIns="91440" tIns="45720" rIns="91440" bIns="45720" rtlCol="0" anchor="t">
            <a:normAutofit fontScale="92500" lnSpcReduction="10000"/>
          </a:bodyPr>
          <a:lstStyle/>
          <a:p>
            <a:pPr marL="0" indent="0">
              <a:buNone/>
            </a:pPr>
            <a:r>
              <a:rPr lang="en-US" u="sng" dirty="0">
                <a:solidFill>
                  <a:srgbClr val="333333"/>
                </a:solidFill>
                <a:latin typeface="Trebuchet MS"/>
              </a:rPr>
              <a:t>Intent</a:t>
            </a:r>
            <a:endParaRPr lang="en-US" dirty="0"/>
          </a:p>
          <a:p>
            <a:r>
              <a:rPr lang="en-US" sz="1400" dirty="0">
                <a:solidFill>
                  <a:srgbClr val="333333"/>
                </a:solidFill>
                <a:latin typeface="Arial"/>
                <a:cs typeface="Arial"/>
              </a:rPr>
              <a:t>Our intention is that when children leave St Julie’s, they will do so with the knowledge, understanding and emotions to be able to play an active, positive and successful role in today’s diverse society. We want our children to have high aspirations, a belief in themselves and </a:t>
            </a:r>
            <a:r>
              <a:rPr lang="en-US" sz="1400" dirty="0" err="1">
                <a:solidFill>
                  <a:srgbClr val="333333"/>
                </a:solidFill>
                <a:latin typeface="Arial"/>
                <a:cs typeface="Arial"/>
              </a:rPr>
              <a:t>realise</a:t>
            </a:r>
            <a:r>
              <a:rPr lang="en-US" sz="1400" dirty="0">
                <a:solidFill>
                  <a:srgbClr val="333333"/>
                </a:solidFill>
                <a:latin typeface="Arial"/>
                <a:cs typeface="Arial"/>
              </a:rPr>
              <a:t> that anything is possible if they put their mind to it. In an ever–changing world, it is important that they are aware, to an appropriate level, of different factors which will affect their world and that they learn how to deal with these so that they have good mental health and well-being.</a:t>
            </a:r>
            <a:endParaRPr lang="en-US" dirty="0"/>
          </a:p>
          <a:p>
            <a:endParaRPr lang="en-US"/>
          </a:p>
          <a:p>
            <a:r>
              <a:rPr lang="en-US" sz="1400" dirty="0">
                <a:solidFill>
                  <a:srgbClr val="333333"/>
                </a:solidFill>
                <a:latin typeface="Arial"/>
                <a:cs typeface="Arial"/>
              </a:rPr>
              <a:t>Our PSHE curriculum develops learning and results in the acquisition of knowledge and skills which will enable children to access the wider curriculum and prepare them to be a global citizen now and in their future roles within a global community. It promotes the spiritual, moral, cultural, mental and physical development of pupils, preparing them for the opportunities, responsibilities and experiences for later life.</a:t>
            </a:r>
            <a:endParaRPr lang="en-US" dirty="0"/>
          </a:p>
          <a:p>
            <a:pPr marL="0" indent="0">
              <a:buNone/>
            </a:pPr>
            <a:r>
              <a:rPr lang="en-US" sz="1400" u="sng" dirty="0">
                <a:solidFill>
                  <a:srgbClr val="333333"/>
                </a:solidFill>
                <a:latin typeface="Trebuchet MS"/>
              </a:rPr>
              <a:t>Implementation</a:t>
            </a:r>
            <a:endParaRPr lang="en-US" dirty="0"/>
          </a:p>
          <a:p>
            <a:r>
              <a:rPr lang="en-US" sz="1400" dirty="0">
                <a:solidFill>
                  <a:srgbClr val="333333"/>
                </a:solidFill>
                <a:latin typeface="Arial"/>
                <a:cs typeface="Arial"/>
              </a:rPr>
              <a:t>As a Roman Catholic school, PSHE permeates throughout our daily practice. The “Come and See” religious education scheme allows for significant scope to address most aspects of PSHE, including relationships, sex and health education, which is taught using the “A Journey in Love” resource.  In addition, links are made with other areas of the curriculum, such as science and physical education, in order to offer children a broad and balanced approach to PSHE education.</a:t>
            </a:r>
            <a:endParaRPr lang="en-US" dirty="0"/>
          </a:p>
          <a:p>
            <a:endParaRPr lang="en-US"/>
          </a:p>
          <a:p>
            <a:r>
              <a:rPr lang="en-US" sz="1400" dirty="0">
                <a:solidFill>
                  <a:srgbClr val="333333"/>
                </a:solidFill>
                <a:latin typeface="Arial"/>
                <a:cs typeface="Arial"/>
              </a:rPr>
              <a:t>To ensure children are receiving a well—rounded PSHE education, we follow the PSHE Association in key stages 1 and 2. In addition, we use themed weeks such as Anti-Bullying Week and Safer Internet day to offer children immersive experiences. </a:t>
            </a:r>
            <a:r>
              <a:rPr lang="en-US" sz="1400" dirty="0">
                <a:solidFill>
                  <a:srgbClr val="333333"/>
                </a:solidFill>
                <a:latin typeface="Arial"/>
                <a:ea typeface="+mn-lt"/>
                <a:cs typeface="Arial"/>
              </a:rPr>
              <a:t>I</a:t>
            </a:r>
            <a:r>
              <a:rPr lang="en-US" sz="1400" dirty="0">
                <a:solidFill>
                  <a:schemeClr val="tx1"/>
                </a:solidFill>
                <a:latin typeface="Arial"/>
                <a:ea typeface="+mn-lt"/>
                <a:cs typeface="+mn-lt"/>
              </a:rPr>
              <a:t>n order to enable us to further promote an ethos of inclusion and tolerance, we have decided to incorporate  ‘Everyone’s Welcome’ </a:t>
            </a:r>
            <a:r>
              <a:rPr lang="en-US" sz="1400" err="1">
                <a:solidFill>
                  <a:schemeClr val="tx1"/>
                </a:solidFill>
                <a:latin typeface="Arial"/>
                <a:ea typeface="+mn-lt"/>
                <a:cs typeface="+mn-lt"/>
              </a:rPr>
              <a:t>programme</a:t>
            </a:r>
            <a:r>
              <a:rPr lang="en-US" sz="1400" dirty="0">
                <a:solidFill>
                  <a:schemeClr val="tx1"/>
                </a:solidFill>
                <a:latin typeface="Arial"/>
                <a:ea typeface="+mn-lt"/>
                <a:cs typeface="+mn-lt"/>
              </a:rPr>
              <a:t> into our PSHE lesson</a:t>
            </a:r>
            <a:r>
              <a:rPr lang="en-US" sz="1400" dirty="0">
                <a:solidFill>
                  <a:schemeClr val="tx1"/>
                </a:solidFill>
                <a:ea typeface="+mn-lt"/>
                <a:cs typeface="+mn-lt"/>
              </a:rPr>
              <a:t>s</a:t>
            </a:r>
            <a:r>
              <a:rPr lang="en-US" sz="1100" dirty="0">
                <a:solidFill>
                  <a:schemeClr val="tx1"/>
                </a:solidFill>
                <a:ea typeface="+mn-lt"/>
                <a:cs typeface="+mn-lt"/>
              </a:rPr>
              <a:t>.</a:t>
            </a:r>
            <a:r>
              <a:rPr lang="en-US" sz="1100" dirty="0">
                <a:solidFill>
                  <a:schemeClr val="tx1"/>
                </a:solidFill>
                <a:latin typeface="Century Gothic"/>
                <a:cs typeface="Arial"/>
              </a:rPr>
              <a:t> </a:t>
            </a:r>
            <a:r>
              <a:rPr lang="en-US" sz="1400" dirty="0">
                <a:solidFill>
                  <a:schemeClr val="tx1"/>
                </a:solidFill>
                <a:latin typeface="Arial"/>
                <a:ea typeface="+mn-lt"/>
                <a:cs typeface="+mn-lt"/>
              </a:rPr>
              <a:t>'Everyone's Welcome' is a whole school approach that uses the picture books resources to teach children about equality and diversity, in line with British Values, Ofsted guidelines and the Equality Act (2010)</a:t>
            </a:r>
            <a:r>
              <a:rPr lang="en-US" sz="1100" dirty="0">
                <a:solidFill>
                  <a:schemeClr val="tx1"/>
                </a:solidFill>
                <a:latin typeface="Century Gothic"/>
                <a:cs typeface="Arial"/>
              </a:rPr>
              <a:t> </a:t>
            </a:r>
            <a:r>
              <a:rPr lang="en-US" sz="1400" dirty="0">
                <a:solidFill>
                  <a:srgbClr val="333333"/>
                </a:solidFill>
                <a:latin typeface="Arial"/>
                <a:cs typeface="Arial"/>
              </a:rPr>
              <a:t>Our approach, ensures that PSHE education is valued as an important aspect of school life and provides our children with a structured approach to their learning.</a:t>
            </a:r>
            <a:endParaRPr lang="en-US" dirty="0"/>
          </a:p>
          <a:p>
            <a:endParaRPr lang="en-US" dirty="0"/>
          </a:p>
        </p:txBody>
      </p:sp>
    </p:spTree>
    <p:extLst>
      <p:ext uri="{BB962C8B-B14F-4D97-AF65-F5344CB8AC3E}">
        <p14:creationId xmlns:p14="http://schemas.microsoft.com/office/powerpoint/2010/main" val="78960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71F0-AE39-CC3A-DD72-23CE065322AC}"/>
              </a:ext>
            </a:extLst>
          </p:cNvPr>
          <p:cNvSpPr>
            <a:spLocks noGrp="1"/>
          </p:cNvSpPr>
          <p:nvPr>
            <p:ph type="title"/>
          </p:nvPr>
        </p:nvSpPr>
        <p:spPr/>
        <p:txBody>
          <a:bodyPr/>
          <a:lstStyle/>
          <a:p>
            <a:r>
              <a:rPr lang="en-US" dirty="0"/>
              <a:t>PSHE – Content of our Work</a:t>
            </a:r>
          </a:p>
        </p:txBody>
      </p:sp>
      <p:pic>
        <p:nvPicPr>
          <p:cNvPr id="7" name="Content Placeholder 6" descr="A white and red grid with black text&#10;&#10;Description automatically generated">
            <a:extLst>
              <a:ext uri="{FF2B5EF4-FFF2-40B4-BE49-F238E27FC236}">
                <a16:creationId xmlns:a16="http://schemas.microsoft.com/office/drawing/2014/main" id="{EC764ACD-3656-B1EB-FEC4-DA18D4D61787}"/>
              </a:ext>
            </a:extLst>
          </p:cNvPr>
          <p:cNvPicPr>
            <a:picLocks noGrp="1" noChangeAspect="1"/>
          </p:cNvPicPr>
          <p:nvPr>
            <p:ph sz="half" idx="2"/>
          </p:nvPr>
        </p:nvPicPr>
        <p:blipFill>
          <a:blip r:embed="rId2"/>
          <a:stretch>
            <a:fillRect/>
          </a:stretch>
        </p:blipFill>
        <p:spPr>
          <a:xfrm>
            <a:off x="1906381" y="1713317"/>
            <a:ext cx="5025724" cy="4382110"/>
          </a:xfrm>
        </p:spPr>
      </p:pic>
      <p:pic>
        <p:nvPicPr>
          <p:cNvPr id="8" name="Content Placeholder 7" descr="A white rectangular box with red text&#10;&#10;Description automatically generated">
            <a:extLst>
              <a:ext uri="{FF2B5EF4-FFF2-40B4-BE49-F238E27FC236}">
                <a16:creationId xmlns:a16="http://schemas.microsoft.com/office/drawing/2014/main" id="{D5A6FAD8-4F95-D60B-A8A1-AA67D852EDF3}"/>
              </a:ext>
            </a:extLst>
          </p:cNvPr>
          <p:cNvPicPr>
            <a:picLocks noGrp="1" noChangeAspect="1"/>
          </p:cNvPicPr>
          <p:nvPr>
            <p:ph sz="quarter" idx="4"/>
          </p:nvPr>
        </p:nvPicPr>
        <p:blipFill>
          <a:blip r:embed="rId3"/>
          <a:stretch>
            <a:fillRect/>
          </a:stretch>
        </p:blipFill>
        <p:spPr>
          <a:xfrm>
            <a:off x="7166957" y="1775792"/>
            <a:ext cx="4810899" cy="4314402"/>
          </a:xfrm>
        </p:spPr>
      </p:pic>
    </p:spTree>
    <p:extLst>
      <p:ext uri="{BB962C8B-B14F-4D97-AF65-F5344CB8AC3E}">
        <p14:creationId xmlns:p14="http://schemas.microsoft.com/office/powerpoint/2010/main" val="214201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1177-F0A0-03C5-459E-DAC70C18B6E8}"/>
              </a:ext>
            </a:extLst>
          </p:cNvPr>
          <p:cNvSpPr>
            <a:spLocks noGrp="1"/>
          </p:cNvSpPr>
          <p:nvPr>
            <p:ph type="title"/>
          </p:nvPr>
        </p:nvSpPr>
        <p:spPr/>
        <p:txBody>
          <a:bodyPr/>
          <a:lstStyle/>
          <a:p>
            <a:r>
              <a:rPr lang="en-US" dirty="0"/>
              <a:t>Equality</a:t>
            </a:r>
          </a:p>
        </p:txBody>
      </p:sp>
      <p:sp>
        <p:nvSpPr>
          <p:cNvPr id="4" name="Content Placeholder 3">
            <a:extLst>
              <a:ext uri="{FF2B5EF4-FFF2-40B4-BE49-F238E27FC236}">
                <a16:creationId xmlns:a16="http://schemas.microsoft.com/office/drawing/2014/main" id="{90A1D202-A321-28B0-0EAB-EB676C6BC3F9}"/>
              </a:ext>
            </a:extLst>
          </p:cNvPr>
          <p:cNvSpPr>
            <a:spLocks noGrp="1"/>
          </p:cNvSpPr>
          <p:nvPr>
            <p:ph sz="half" idx="2"/>
          </p:nvPr>
        </p:nvSpPr>
        <p:spPr>
          <a:xfrm>
            <a:off x="2589212" y="1572319"/>
            <a:ext cx="9172470" cy="5017580"/>
          </a:xfrm>
        </p:spPr>
        <p:txBody>
          <a:bodyPr vert="horz" lIns="91440" tIns="45720" rIns="91440" bIns="45720" rtlCol="0" anchor="t">
            <a:normAutofit/>
          </a:bodyPr>
          <a:lstStyle/>
          <a:p>
            <a:r>
              <a:rPr lang="en-US" sz="1400" dirty="0">
                <a:solidFill>
                  <a:srgbClr val="333333"/>
                </a:solidFill>
                <a:latin typeface="Trebuchet MS"/>
              </a:rPr>
              <a:t>At St Julie Primary School we aim to provide equality of opportunity for all children whatever their age, ability, gender, race, religion, or background. We aim to create an environment that values each pupil and enables them to achieve their full potential. As an educationally inclusive school the teaching and learning, achievements, attitudes and well-being of every pupil matters, and our inclusive practice means that all learners are supported. We provide a broad and balanced curriculum that is accessible to all learners, providing the opportunity for all pupils to achieve their potential. </a:t>
            </a:r>
            <a:endParaRPr lang="en-US" sz="1400"/>
          </a:p>
          <a:p>
            <a:br>
              <a:rPr lang="en-US" sz="1400" dirty="0"/>
            </a:br>
            <a:r>
              <a:rPr lang="en-US" sz="1400" dirty="0">
                <a:solidFill>
                  <a:srgbClr val="333333"/>
                </a:solidFill>
                <a:latin typeface="Trebuchet MS"/>
              </a:rPr>
              <a:t>The opportunities and experiences we provide enable all our pupils to participate fully and give their best across all aspects of school life. We place great value on the quality of relationships within our school community. We aim to develop a culture of inclusion and diversity in which success is celebrated and all those connected to the school feel proud of their identity and able to participate fully in school life. We will tackle discrimination by the positive promotion of equality and the creation of an environment which champions respect for all. </a:t>
            </a:r>
            <a:endParaRPr lang="en-US" sz="1400" dirty="0"/>
          </a:p>
          <a:p>
            <a:br>
              <a:rPr lang="en-US" sz="1400" dirty="0"/>
            </a:br>
            <a:r>
              <a:rPr lang="en-US" sz="1400" dirty="0">
                <a:solidFill>
                  <a:srgbClr val="333333"/>
                </a:solidFill>
                <a:latin typeface="Trebuchet MS"/>
              </a:rPr>
              <a:t>Through our ethos and school values we </a:t>
            </a:r>
            <a:r>
              <a:rPr lang="en-US" sz="1400" err="1">
                <a:solidFill>
                  <a:srgbClr val="333333"/>
                </a:solidFill>
                <a:latin typeface="Trebuchet MS"/>
              </a:rPr>
              <a:t>emphasise</a:t>
            </a:r>
            <a:r>
              <a:rPr lang="en-US" sz="1400" dirty="0">
                <a:solidFill>
                  <a:srgbClr val="333333"/>
                </a:solidFill>
                <a:latin typeface="Trebuchet MS"/>
              </a:rPr>
              <a:t> the uniqueness of the individual made in the image of God. We celebrate diversity and promote acceptance and respect. Our broad and rich curriculum provides opportunities for children to regularly learn about, and be inspired by, individuals of all abilities from all backgrounds, cultures, genders, sexualities, religions and ethnicities. Representation and the celebration of differences is embedded throughout the curriculum and discussed frequently at every opportunity possible throughout the year. </a:t>
            </a:r>
            <a:endParaRPr lang="en-US" sz="1400" dirty="0"/>
          </a:p>
          <a:p>
            <a:endParaRPr lang="en-US" dirty="0"/>
          </a:p>
        </p:txBody>
      </p:sp>
    </p:spTree>
    <p:extLst>
      <p:ext uri="{BB962C8B-B14F-4D97-AF65-F5344CB8AC3E}">
        <p14:creationId xmlns:p14="http://schemas.microsoft.com/office/powerpoint/2010/main" val="217131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7904-E8AA-D9F6-C4B4-B884B6220E60}"/>
              </a:ext>
            </a:extLst>
          </p:cNvPr>
          <p:cNvSpPr>
            <a:spLocks noGrp="1"/>
          </p:cNvSpPr>
          <p:nvPr>
            <p:ph type="title"/>
          </p:nvPr>
        </p:nvSpPr>
        <p:spPr/>
        <p:txBody>
          <a:bodyPr/>
          <a:lstStyle/>
          <a:p>
            <a:r>
              <a:rPr lang="en-US" dirty="0"/>
              <a:t>Everyone's Welcome - Aims</a:t>
            </a:r>
          </a:p>
        </p:txBody>
      </p:sp>
      <p:sp>
        <p:nvSpPr>
          <p:cNvPr id="4" name="Content Placeholder 3">
            <a:extLst>
              <a:ext uri="{FF2B5EF4-FFF2-40B4-BE49-F238E27FC236}">
                <a16:creationId xmlns:a16="http://schemas.microsoft.com/office/drawing/2014/main" id="{B6492346-00DC-2CAA-2568-8DC18138A335}"/>
              </a:ext>
            </a:extLst>
          </p:cNvPr>
          <p:cNvSpPr>
            <a:spLocks noGrp="1"/>
          </p:cNvSpPr>
          <p:nvPr>
            <p:ph sz="half" idx="2"/>
          </p:nvPr>
        </p:nvSpPr>
        <p:spPr>
          <a:xfrm>
            <a:off x="2193368" y="1450499"/>
            <a:ext cx="9627412" cy="5214526"/>
          </a:xfrm>
        </p:spPr>
        <p:txBody>
          <a:bodyPr vert="horz" lIns="91440" tIns="45720" rIns="91440" bIns="45720" rtlCol="0" anchor="t">
            <a:normAutofit fontScale="92500" lnSpcReduction="10000"/>
          </a:bodyPr>
          <a:lstStyle/>
          <a:p>
            <a:pPr marL="0" indent="0">
              <a:buNone/>
            </a:pPr>
            <a:r>
              <a:rPr lang="en-US" sz="1400" dirty="0">
                <a:ea typeface="+mn-lt"/>
                <a:cs typeface="+mn-lt"/>
              </a:rPr>
              <a:t>It is important that all pupils gain an understanding of the world they are growing up in, and learn how to live alongside, and show respect for, a diverse range of people. ‘Everyone's Welcome'’ is a recommended resource to teach pupils to respect and accept difference and diversity using the Equality Act 2010 (British Law) as a solid foundation. It promotes a proactive approach to bullying, teaches British Values, reduces potential for </a:t>
            </a:r>
            <a:r>
              <a:rPr lang="en-US" sz="1400" dirty="0" err="1">
                <a:ea typeface="+mn-lt"/>
                <a:cs typeface="+mn-lt"/>
              </a:rPr>
              <a:t>radicalisation</a:t>
            </a:r>
            <a:r>
              <a:rPr lang="en-US" sz="1400" dirty="0">
                <a:ea typeface="+mn-lt"/>
                <a:cs typeface="+mn-lt"/>
              </a:rPr>
              <a:t> and prepares children for life in Modern Britain. </a:t>
            </a:r>
          </a:p>
          <a:p>
            <a:pPr marL="0" indent="0">
              <a:buNone/>
            </a:pPr>
            <a:r>
              <a:rPr lang="en-US" sz="1400" b="1" dirty="0">
                <a:ea typeface="+mn-lt"/>
                <a:cs typeface="+mn-lt"/>
              </a:rPr>
              <a:t>Aims: </a:t>
            </a:r>
            <a:endParaRPr lang="en-US" sz="1400" b="1"/>
          </a:p>
          <a:p>
            <a:pPr marL="0" indent="0">
              <a:buNone/>
            </a:pPr>
            <a:r>
              <a:rPr lang="en-US" sz="1400" dirty="0">
                <a:ea typeface="+mn-lt"/>
                <a:cs typeface="+mn-lt"/>
              </a:rPr>
              <a:t>• Promote equality of opportunity in schools and prevent discrimination. </a:t>
            </a:r>
            <a:endParaRPr lang="en-US" sz="1400"/>
          </a:p>
          <a:p>
            <a:pPr marL="0" indent="0">
              <a:buNone/>
            </a:pPr>
            <a:r>
              <a:rPr lang="en-US" sz="1400" dirty="0">
                <a:ea typeface="+mn-lt"/>
                <a:cs typeface="+mn-lt"/>
              </a:rPr>
              <a:t>• Teach children about the Equality Act 2010. </a:t>
            </a:r>
          </a:p>
          <a:p>
            <a:pPr marL="0" indent="0">
              <a:buNone/>
            </a:pPr>
            <a:r>
              <a:rPr lang="en-US" sz="1400" dirty="0">
                <a:ea typeface="+mn-lt"/>
                <a:cs typeface="+mn-lt"/>
              </a:rPr>
              <a:t>• Create a positive culture in the school where all groups of people are welcome. </a:t>
            </a:r>
          </a:p>
          <a:p>
            <a:pPr marL="0" indent="0">
              <a:buNone/>
            </a:pPr>
            <a:r>
              <a:rPr lang="en-US" sz="1400" dirty="0">
                <a:ea typeface="+mn-lt"/>
                <a:cs typeface="+mn-lt"/>
              </a:rPr>
              <a:t>• Teach children to feel comfortable in themselves while </a:t>
            </a:r>
            <a:r>
              <a:rPr lang="en-US" sz="1400" err="1">
                <a:ea typeface="+mn-lt"/>
                <a:cs typeface="+mn-lt"/>
              </a:rPr>
              <a:t>recognising</a:t>
            </a:r>
            <a:r>
              <a:rPr lang="en-US" sz="1400" dirty="0">
                <a:ea typeface="+mn-lt"/>
                <a:cs typeface="+mn-lt"/>
              </a:rPr>
              <a:t> and celebrating difference and diversity in others. </a:t>
            </a:r>
          </a:p>
          <a:p>
            <a:pPr marL="0" indent="0">
              <a:buNone/>
            </a:pPr>
            <a:r>
              <a:rPr lang="en-US" sz="1400" dirty="0">
                <a:ea typeface="+mn-lt"/>
                <a:cs typeface="+mn-lt"/>
              </a:rPr>
              <a:t>• Prepare children to leave primary school happy and excited about living in a community full of difference and diversity. </a:t>
            </a:r>
          </a:p>
          <a:p>
            <a:pPr marL="0" indent="0">
              <a:buNone/>
            </a:pPr>
            <a:r>
              <a:rPr lang="en-US" sz="1400" dirty="0">
                <a:ea typeface="+mn-lt"/>
                <a:cs typeface="+mn-lt"/>
              </a:rPr>
              <a:t>• To contribute positively to society and life in Britain as they grow up. </a:t>
            </a:r>
          </a:p>
          <a:p>
            <a:pPr marL="0" indent="0">
              <a:buNone/>
            </a:pPr>
            <a:r>
              <a:rPr lang="en-US" sz="1400" b="1" dirty="0">
                <a:ea typeface="+mn-lt"/>
                <a:cs typeface="+mn-lt"/>
              </a:rPr>
              <a:t>How is it taught? </a:t>
            </a:r>
          </a:p>
          <a:p>
            <a:pPr marL="0" indent="0">
              <a:buNone/>
            </a:pPr>
            <a:r>
              <a:rPr lang="en-US" sz="1400" dirty="0">
                <a:ea typeface="+mn-lt"/>
                <a:cs typeface="+mn-lt"/>
              </a:rPr>
              <a:t>• 42 picture books: 6 in each year group from EYFS to Y6. </a:t>
            </a:r>
          </a:p>
          <a:p>
            <a:pPr marL="0" indent="0">
              <a:buNone/>
            </a:pPr>
            <a:r>
              <a:rPr lang="en-US" sz="1400" dirty="0">
                <a:ea typeface="+mn-lt"/>
                <a:cs typeface="+mn-lt"/>
              </a:rPr>
              <a:t>• Picture books deal with all equalities in the Equality Act (race, religion, gender, gender identity including transgender, age, disability, sexual orientation) </a:t>
            </a:r>
          </a:p>
          <a:p>
            <a:pPr marL="0" indent="0">
              <a:buNone/>
            </a:pPr>
            <a:r>
              <a:rPr lang="en-US" sz="1400" dirty="0">
                <a:ea typeface="+mn-lt"/>
                <a:cs typeface="+mn-lt"/>
              </a:rPr>
              <a:t>• Each characteristic is taught in context with British Law. </a:t>
            </a:r>
          </a:p>
          <a:p>
            <a:pPr marL="0" indent="0">
              <a:buNone/>
            </a:pPr>
            <a:r>
              <a:rPr lang="en-US" sz="1400" dirty="0">
                <a:ea typeface="+mn-lt"/>
                <a:cs typeface="+mn-lt"/>
              </a:rPr>
              <a:t>• Creates and develops a whole school ethos.</a:t>
            </a:r>
            <a:endParaRPr lang="en-US" sz="1400"/>
          </a:p>
        </p:txBody>
      </p:sp>
    </p:spTree>
    <p:extLst>
      <p:ext uri="{BB962C8B-B14F-4D97-AF65-F5344CB8AC3E}">
        <p14:creationId xmlns:p14="http://schemas.microsoft.com/office/powerpoint/2010/main" val="43246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FE4C1D-B71A-49E6-AAB2-8772A0D5CBA6}"/>
              </a:ext>
            </a:extLst>
          </p:cNvPr>
          <p:cNvSpPr/>
          <p:nvPr/>
        </p:nvSpPr>
        <p:spPr>
          <a:xfrm>
            <a:off x="1641895" y="529780"/>
            <a:ext cx="2455179" cy="2118144"/>
          </a:xfrm>
          <a:prstGeom prst="rect">
            <a:avLst/>
          </a:prstGeom>
        </p:spPr>
        <p:txBody>
          <a:bodyPr wrap="square" lIns="91440" tIns="45720" rIns="91440" bIns="45720" anchor="t">
            <a:spAutoFit/>
          </a:bodyPr>
          <a:lstStyle/>
          <a:p>
            <a:pPr>
              <a:lnSpc>
                <a:spcPct val="107000"/>
              </a:lnSpc>
              <a:spcAft>
                <a:spcPts val="800"/>
              </a:spcAft>
            </a:pPr>
            <a:endParaRPr lang="en-US" sz="1200" b="1" dirty="0">
              <a:latin typeface="Calibri"/>
              <a:ea typeface="Calibri" panose="020F0502020204030204" pitchFamily="34" charset="0"/>
              <a:cs typeface="Times New Roman"/>
            </a:endParaRPr>
          </a:p>
          <a:p>
            <a:pPr>
              <a:lnSpc>
                <a:spcPct val="107000"/>
              </a:lnSpc>
              <a:spcAft>
                <a:spcPts val="800"/>
              </a:spcAft>
            </a:pPr>
            <a:endParaRPr lang="en-US" sz="1200" b="1" dirty="0">
              <a:latin typeface="Calibri"/>
              <a:ea typeface="Calibri" panose="020F0502020204030204" pitchFamily="34" charset="0"/>
              <a:cs typeface="Times New Roman"/>
            </a:endParaRPr>
          </a:p>
          <a:p>
            <a:pPr>
              <a:lnSpc>
                <a:spcPct val="107000"/>
              </a:lnSpc>
              <a:spcAft>
                <a:spcPts val="800"/>
              </a:spcAft>
            </a:pPr>
            <a:r>
              <a:rPr lang="en-US" sz="1200" b="1" dirty="0">
                <a:latin typeface="Calibri"/>
                <a:ea typeface="Calibri" panose="020F0502020204030204" pitchFamily="34" charset="0"/>
                <a:cs typeface="Times New Roman"/>
              </a:rPr>
              <a:t>You Choose by Nick Sharratt and Pippa Goodheart</a:t>
            </a:r>
            <a:endParaRPr lang="en-US">
              <a:latin typeface="Calibri"/>
              <a:cs typeface="Times New Roman"/>
            </a:endParaRPr>
          </a:p>
          <a:p>
            <a:r>
              <a:rPr lang="en-US" sz="1200" dirty="0">
                <a:latin typeface="Calibri" panose="020F0502020204030204" pitchFamily="34" charset="0"/>
                <a:cs typeface="Calibri" panose="020F0502020204030204" pitchFamily="34" charset="0"/>
              </a:rPr>
              <a:t>I can choose what I like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make up my own mind and tell you thinks I like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ask others what they think</a:t>
            </a:r>
            <a:endParaRPr lang="en-GB" sz="1200" dirty="0">
              <a:latin typeface="Calibri" panose="020F0502020204030204" pitchFamily="34" charset="0"/>
              <a:cs typeface="Calibri" panose="020F0502020204030204" pitchFamily="34"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images-na.ssl-images-amazon.com/images/I/61GfpaxvWEL._SX431_BO1,204,203,200_.jpg">
            <a:extLst>
              <a:ext uri="{FF2B5EF4-FFF2-40B4-BE49-F238E27FC236}">
                <a16:creationId xmlns:a16="http://schemas.microsoft.com/office/drawing/2014/main" id="{C1AE539D-E14A-4118-BD2B-6151AB8A4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03" y="1031692"/>
            <a:ext cx="1376753" cy="15897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965B3DE-8CA1-4B1A-96E2-34B581579477}"/>
              </a:ext>
            </a:extLst>
          </p:cNvPr>
          <p:cNvSpPr/>
          <p:nvPr/>
        </p:nvSpPr>
        <p:spPr>
          <a:xfrm>
            <a:off x="9118831" y="5275180"/>
            <a:ext cx="2508310" cy="1174296"/>
          </a:xfrm>
          <a:prstGeom prst="rect">
            <a:avLst/>
          </a:prstGeom>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Red Rocks and the Rainbow by Sue Heap and Nick </a:t>
            </a:r>
            <a:r>
              <a:rPr lang="en-US" sz="1200" b="1" dirty="0" err="1">
                <a:latin typeface="Calibri" panose="020F0502020204030204" pitchFamily="34" charset="0"/>
                <a:ea typeface="Calibri" panose="020F0502020204030204" pitchFamily="34" charset="0"/>
                <a:cs typeface="Times New Roman" panose="02020603050405020304" pitchFamily="18" charset="0"/>
              </a:rPr>
              <a:t>Sharratt</a:t>
            </a:r>
            <a:endParaRPr lang="en-GB"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It’s ok to like different things</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 know my friends can like different </a:t>
            </a:r>
            <a:r>
              <a:rPr lang="en-US" sz="1200" dirty="0" err="1">
                <a:latin typeface="Calibri" panose="020F0502020204030204" pitchFamily="34" charset="0"/>
                <a:ea typeface="Calibri" panose="020F0502020204030204" pitchFamily="34" charset="0"/>
                <a:cs typeface="Times New Roman" panose="02020603050405020304" pitchFamily="18" charset="0"/>
              </a:rPr>
              <a:t>thingsI</a:t>
            </a:r>
            <a:r>
              <a:rPr lang="en-US" sz="1200" dirty="0">
                <a:latin typeface="Calibri" panose="020F0502020204030204" pitchFamily="34" charset="0"/>
                <a:ea typeface="Calibri" panose="020F0502020204030204" pitchFamily="34" charset="0"/>
                <a:cs typeface="Times New Roman" panose="02020603050405020304" pitchFamily="18" charset="0"/>
              </a:rPr>
              <a:t> know we can still be friends</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49578991-D3E7-4579-8B7E-0CC5F1D0CD82}"/>
              </a:ext>
            </a:extLst>
          </p:cNvPr>
          <p:cNvSpPr/>
          <p:nvPr/>
        </p:nvSpPr>
        <p:spPr>
          <a:xfrm>
            <a:off x="1641895" y="2154880"/>
            <a:ext cx="2737158" cy="2474524"/>
          </a:xfrm>
          <a:prstGeom prst="rect">
            <a:avLst/>
          </a:prstGeom>
        </p:spPr>
        <p:txBody>
          <a:bodyPr wrap="square" lIns="91440" tIns="45720" rIns="91440" bIns="45720" anchor="t">
            <a:spAutoFit/>
          </a:bodyPr>
          <a:lstStyle/>
          <a:p>
            <a:pPr>
              <a:lnSpc>
                <a:spcPct val="107000"/>
              </a:lnSpc>
              <a:spcAft>
                <a:spcPts val="800"/>
              </a:spcAft>
            </a:pPr>
            <a:endParaRPr lang="en-US" sz="1200" b="1" dirty="0">
              <a:latin typeface="Calibri"/>
              <a:ea typeface="Calibri" panose="020F0502020204030204" pitchFamily="34" charset="0"/>
              <a:cs typeface="Times New Roman"/>
            </a:endParaRPr>
          </a:p>
          <a:p>
            <a:pPr>
              <a:lnSpc>
                <a:spcPct val="107000"/>
              </a:lnSpc>
              <a:spcAft>
                <a:spcPts val="800"/>
              </a:spcAft>
            </a:pPr>
            <a:endParaRPr lang="en-US" sz="1200" b="1" dirty="0">
              <a:latin typeface="Calibri"/>
              <a:ea typeface="Calibri" panose="020F0502020204030204" pitchFamily="34" charset="0"/>
              <a:cs typeface="Times New Roman"/>
            </a:endParaRPr>
          </a:p>
          <a:p>
            <a:pPr>
              <a:lnSpc>
                <a:spcPct val="107000"/>
              </a:lnSpc>
              <a:spcAft>
                <a:spcPts val="800"/>
              </a:spcAft>
            </a:pPr>
            <a:r>
              <a:rPr lang="en-US" sz="1200" b="1" dirty="0">
                <a:latin typeface="Calibri"/>
                <a:ea typeface="Calibri" panose="020F0502020204030204" pitchFamily="34" charset="0"/>
                <a:cs typeface="Times New Roman"/>
              </a:rPr>
              <a:t>Hello </a:t>
            </a:r>
            <a:r>
              <a:rPr lang="en-US" sz="1200" b="1" dirty="0" err="1">
                <a:latin typeface="Calibri"/>
                <a:ea typeface="Calibri" panose="020F0502020204030204" pitchFamily="34" charset="0"/>
                <a:cs typeface="Times New Roman"/>
              </a:rPr>
              <a:t>Hello</a:t>
            </a:r>
            <a:r>
              <a:rPr lang="en-US" sz="1200" b="1" dirty="0">
                <a:latin typeface="Calibri"/>
                <a:ea typeface="Calibri" panose="020F0502020204030204" pitchFamily="34" charset="0"/>
                <a:cs typeface="Times New Roman"/>
              </a:rPr>
              <a:t> by Bendan Wenzel</a:t>
            </a:r>
            <a:endParaRPr lang="en-US">
              <a:latin typeface="Calibri"/>
              <a:cs typeface="Times New Roman"/>
            </a:endParaRPr>
          </a:p>
          <a:p>
            <a:r>
              <a:rPr lang="en-US" sz="1200" dirty="0">
                <a:latin typeface="Calibri" panose="020F0502020204030204" pitchFamily="34" charset="0"/>
                <a:cs typeface="Calibri" panose="020F0502020204030204" pitchFamily="34" charset="0"/>
              </a:rPr>
              <a:t>To say hello</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in my class we are not all the same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we are different</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I can make friends with different people</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how to make friends</a:t>
            </a:r>
            <a:endParaRPr lang="en-GB" sz="1200" dirty="0">
              <a:latin typeface="Calibri" panose="020F0502020204030204" pitchFamily="34" charset="0"/>
              <a:cs typeface="Calibri" panose="020F0502020204030204" pitchFamily="34"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https://images-na.ssl-images-amazon.com/images/I/51sjbgvaf4L._SY355_BO1,204,203,200_.jpg">
            <a:extLst>
              <a:ext uri="{FF2B5EF4-FFF2-40B4-BE49-F238E27FC236}">
                <a16:creationId xmlns:a16="http://schemas.microsoft.com/office/drawing/2014/main" id="{14C4C835-8AA2-4231-81C1-0016066FB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414" y="2944812"/>
            <a:ext cx="1677568" cy="119718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2D326A7-50DB-4DCB-A960-472B988A0E06}"/>
              </a:ext>
            </a:extLst>
          </p:cNvPr>
          <p:cNvSpPr txBox="1"/>
          <p:nvPr/>
        </p:nvSpPr>
        <p:spPr>
          <a:xfrm>
            <a:off x="9118833" y="529780"/>
            <a:ext cx="2508308" cy="1938992"/>
          </a:xfrm>
          <a:prstGeom prst="rect">
            <a:avLst/>
          </a:prstGeom>
          <a:noFill/>
        </p:spPr>
        <p:txBody>
          <a:bodyPr wrap="square" lIns="91440" tIns="45720" rIns="91440" bIns="45720" rtlCol="0" anchor="t">
            <a:spAutoFit/>
          </a:bodyPr>
          <a:lstStyle/>
          <a:p>
            <a:endParaRPr lang="en-US" sz="1200" b="1" dirty="0">
              <a:latin typeface="Calibri"/>
              <a:cs typeface="Calibri"/>
            </a:endParaRPr>
          </a:p>
          <a:p>
            <a:endParaRPr lang="en-US" sz="1200" b="1" dirty="0">
              <a:latin typeface="Calibri"/>
              <a:cs typeface="Calibri"/>
            </a:endParaRPr>
          </a:p>
          <a:p>
            <a:endParaRPr lang="en-US" sz="1200" b="1" dirty="0">
              <a:latin typeface="Calibri"/>
              <a:cs typeface="Calibri"/>
            </a:endParaRPr>
          </a:p>
          <a:p>
            <a:endParaRPr lang="en-US" sz="1200" b="1" dirty="0">
              <a:latin typeface="Calibri"/>
              <a:cs typeface="Calibri"/>
            </a:endParaRPr>
          </a:p>
          <a:p>
            <a:endParaRPr lang="en-US" sz="1200" b="1" dirty="0">
              <a:latin typeface="Calibri"/>
              <a:cs typeface="Calibri"/>
            </a:endParaRPr>
          </a:p>
          <a:p>
            <a:r>
              <a:rPr lang="en-US" sz="1200" b="1" dirty="0">
                <a:latin typeface="Calibri"/>
                <a:cs typeface="Calibri"/>
              </a:rPr>
              <a:t>The Family Book by Todd Parr</a:t>
            </a:r>
            <a:endParaRPr lang="en-GB" sz="1200" dirty="0">
              <a:latin typeface="Calibri"/>
              <a:cs typeface="Calibri"/>
            </a:endParaRP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All families are different</a:t>
            </a:r>
          </a:p>
          <a:p>
            <a:r>
              <a:rPr lang="en-US" sz="1200" dirty="0">
                <a:latin typeface="Calibri" panose="020F0502020204030204" pitchFamily="34" charset="0"/>
                <a:cs typeface="Calibri" panose="020F0502020204030204" pitchFamily="34" charset="0"/>
              </a:rPr>
              <a:t>I know who my family is</a:t>
            </a:r>
          </a:p>
          <a:p>
            <a:r>
              <a:rPr lang="en-US" sz="1200" dirty="0">
                <a:latin typeface="Calibri" panose="020F0502020204030204" pitchFamily="34" charset="0"/>
                <a:cs typeface="Calibri" panose="020F0502020204030204" pitchFamily="34" charset="0"/>
              </a:rPr>
              <a:t>I know all families are different</a:t>
            </a:r>
            <a:endParaRPr lang="en-GB" sz="1200" dirty="0">
              <a:latin typeface="Calibri" panose="020F0502020204030204" pitchFamily="34" charset="0"/>
              <a:cs typeface="Calibri" panose="020F0502020204030204" pitchFamily="34" charset="0"/>
            </a:endParaRPr>
          </a:p>
        </p:txBody>
      </p:sp>
      <p:pic>
        <p:nvPicPr>
          <p:cNvPr id="1030" name="Picture 6" descr="https://images-na.ssl-images-amazon.com/images/I/515BniafrYL._SX479_BO1,204,203,200_.jpg">
            <a:extLst>
              <a:ext uri="{FF2B5EF4-FFF2-40B4-BE49-F238E27FC236}">
                <a16:creationId xmlns:a16="http://schemas.microsoft.com/office/drawing/2014/main" id="{A62191F7-3FAC-4985-8E47-F8D08D482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149" y="1212870"/>
            <a:ext cx="1360860" cy="141461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3FED85D-CF83-4DA3-A315-67B61BDA0506}"/>
              </a:ext>
            </a:extLst>
          </p:cNvPr>
          <p:cNvSpPr txBox="1"/>
          <p:nvPr/>
        </p:nvSpPr>
        <p:spPr>
          <a:xfrm>
            <a:off x="9118831" y="2142591"/>
            <a:ext cx="2608977" cy="2308324"/>
          </a:xfrm>
          <a:prstGeom prst="rect">
            <a:avLst/>
          </a:prstGeom>
          <a:noFill/>
        </p:spPr>
        <p:txBody>
          <a:bodyPr wrap="square" lIns="91440" tIns="45720" rIns="91440" bIns="45720" rtlCol="0" anchor="t">
            <a:spAutoFit/>
          </a:bodyPr>
          <a:lstStyle/>
          <a:p>
            <a:endParaRPr lang="en-US" sz="1200" b="1" dirty="0">
              <a:latin typeface="Calibri"/>
              <a:cs typeface="Calibri"/>
            </a:endParaRPr>
          </a:p>
          <a:p>
            <a:endParaRPr lang="en-US" sz="1200" b="1" dirty="0">
              <a:latin typeface="Calibri"/>
              <a:cs typeface="Calibri"/>
            </a:endParaRPr>
          </a:p>
          <a:p>
            <a:endParaRPr lang="en-US" sz="1200" b="1" dirty="0">
              <a:latin typeface="Calibri"/>
              <a:cs typeface="Calibri"/>
            </a:endParaRPr>
          </a:p>
          <a:p>
            <a:endParaRPr lang="en-US" sz="1200" b="1" dirty="0">
              <a:latin typeface="Calibri"/>
              <a:cs typeface="Calibri"/>
            </a:endParaRPr>
          </a:p>
          <a:p>
            <a:endParaRPr lang="en-US" sz="1200" b="1" dirty="0">
              <a:latin typeface="Calibri"/>
              <a:cs typeface="Calibri"/>
            </a:endParaRPr>
          </a:p>
          <a:p>
            <a:endParaRPr lang="en-US" sz="1200" b="1" dirty="0">
              <a:latin typeface="Calibri"/>
              <a:cs typeface="Calibri"/>
            </a:endParaRPr>
          </a:p>
          <a:p>
            <a:r>
              <a:rPr lang="en-US" sz="1200" b="1" dirty="0">
                <a:latin typeface="Calibri"/>
                <a:cs typeface="Calibri"/>
              </a:rPr>
              <a:t>Mommy, mama and Me by Leslea Newman and Carol Thompson</a:t>
            </a:r>
            <a:endParaRPr lang="en-US"/>
          </a:p>
          <a:p>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To celebrate my family</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people in my family are special</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tell you who loves you</a:t>
            </a:r>
            <a:endParaRPr lang="en-GB" sz="1200" dirty="0">
              <a:latin typeface="Calibri" panose="020F0502020204030204" pitchFamily="34" charset="0"/>
              <a:cs typeface="Calibri" panose="020F0502020204030204" pitchFamily="34" charset="0"/>
            </a:endParaRPr>
          </a:p>
        </p:txBody>
      </p:sp>
      <p:pic>
        <p:nvPicPr>
          <p:cNvPr id="1032" name="Picture 8" descr="https://images-na.ssl-images-amazon.com/images/I/61lZQEwUQSL._SX496_BO1,204,203,200_.jpg">
            <a:extLst>
              <a:ext uri="{FF2B5EF4-FFF2-40B4-BE49-F238E27FC236}">
                <a16:creationId xmlns:a16="http://schemas.microsoft.com/office/drawing/2014/main" id="{8B67975B-E520-46AB-820F-CEF6999B4C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8422" y="3200398"/>
            <a:ext cx="1360860" cy="13663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BC93ED2-DF80-4B16-8A1B-F96182D53E58}"/>
              </a:ext>
            </a:extLst>
          </p:cNvPr>
          <p:cNvSpPr txBox="1"/>
          <p:nvPr/>
        </p:nvSpPr>
        <p:spPr>
          <a:xfrm>
            <a:off x="1641895" y="4028983"/>
            <a:ext cx="2390862" cy="1938992"/>
          </a:xfrm>
          <a:prstGeom prst="rect">
            <a:avLst/>
          </a:prstGeom>
          <a:noFill/>
        </p:spPr>
        <p:txBody>
          <a:bodyPr wrap="square" lIns="91440" tIns="45720" rIns="91440" bIns="45720" rtlCol="0" anchor="t">
            <a:spAutoFit/>
          </a:bodyPr>
          <a:lstStyle/>
          <a:p>
            <a:endParaRPr lang="en-US" sz="1200" b="1" dirty="0">
              <a:latin typeface="Calibri" panose="020F0502020204030204" pitchFamily="34" charset="0"/>
              <a:cs typeface="Calibri" panose="020F0502020204030204" pitchFamily="34" charset="0"/>
            </a:endParaRPr>
          </a:p>
          <a:p>
            <a:endParaRPr lang="en-US" sz="1200" b="1" dirty="0">
              <a:latin typeface="Calibri"/>
              <a:cs typeface="Calibri"/>
            </a:endParaRPr>
          </a:p>
          <a:p>
            <a:endParaRPr lang="en-US" sz="1200" b="1" dirty="0">
              <a:latin typeface="Calibri"/>
              <a:cs typeface="Calibri"/>
            </a:endParaRPr>
          </a:p>
          <a:p>
            <a:endParaRPr lang="en-US" sz="1200" b="1" dirty="0">
              <a:latin typeface="Calibri"/>
              <a:cs typeface="Calibri"/>
            </a:endParaRPr>
          </a:p>
          <a:p>
            <a:r>
              <a:rPr lang="en-US" sz="1200" b="1" dirty="0">
                <a:latin typeface="Calibri"/>
                <a:cs typeface="Calibri"/>
              </a:rPr>
              <a:t>Blue Chameleon by Emily Gravett</a:t>
            </a:r>
            <a:endParaRPr lang="en-US"/>
          </a:p>
          <a:p>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To make new friends</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know everyone is different in my class</a:t>
            </a:r>
            <a:endParaRPr lang="en-GB"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I can make friends with anyone</a:t>
            </a:r>
            <a:endParaRPr lang="en-GB" sz="1200" dirty="0">
              <a:latin typeface="Calibri" panose="020F0502020204030204" pitchFamily="34" charset="0"/>
              <a:cs typeface="Calibri" panose="020F0502020204030204" pitchFamily="34" charset="0"/>
            </a:endParaRPr>
          </a:p>
        </p:txBody>
      </p:sp>
      <p:pic>
        <p:nvPicPr>
          <p:cNvPr id="1034" name="Picture 10" descr="Sponsored Ad – Blue Chameleon">
            <a:extLst>
              <a:ext uri="{FF2B5EF4-FFF2-40B4-BE49-F238E27FC236}">
                <a16:creationId xmlns:a16="http://schemas.microsoft.com/office/drawing/2014/main" id="{724AA610-3BF3-44B5-A824-72A9A70AA9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5297" y="4724905"/>
            <a:ext cx="1235560" cy="12645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53A0DD6-E6C2-4C5D-8959-DC49159ABA0D}"/>
              </a:ext>
            </a:extLst>
          </p:cNvPr>
          <p:cNvSpPr txBox="1"/>
          <p:nvPr/>
        </p:nvSpPr>
        <p:spPr>
          <a:xfrm>
            <a:off x="9118831" y="3583611"/>
            <a:ext cx="2508310" cy="1384995"/>
          </a:xfrm>
          <a:prstGeom prst="rect">
            <a:avLst/>
          </a:prstGeom>
          <a:noFill/>
        </p:spPr>
        <p:txBody>
          <a:bodyPr wrap="square" lIns="91440" tIns="45720" rIns="91440" bIns="45720" rtlCol="0" anchor="t">
            <a:spAutoFit/>
          </a:bodyPr>
          <a:lstStyle/>
          <a:p>
            <a:endParaRPr lang="en-US" sz="1200" b="1" dirty="0">
              <a:latin typeface="Calibri" panose="020F0502020204030204" pitchFamily="34" charset="0"/>
              <a:cs typeface="Calibri" panose="020F0502020204030204" pitchFamily="34" charset="0"/>
            </a:endParaRPr>
          </a:p>
          <a:p>
            <a:endParaRPr lang="en-GB" dirty="0"/>
          </a:p>
          <a:p>
            <a:endParaRPr lang="en-GB" dirty="0"/>
          </a:p>
          <a:p>
            <a:endParaRPr lang="en-GB" dirty="0"/>
          </a:p>
          <a:p>
            <a:endParaRPr lang="en-GB" dirty="0"/>
          </a:p>
        </p:txBody>
      </p:sp>
      <p:pic>
        <p:nvPicPr>
          <p:cNvPr id="1038" name="Picture 14" descr="https://images-na.ssl-images-amazon.com/images/I/51R6lNzzXnL._SX391_BO1,204,203,200_.jpg">
            <a:extLst>
              <a:ext uri="{FF2B5EF4-FFF2-40B4-BE49-F238E27FC236}">
                <a16:creationId xmlns:a16="http://schemas.microsoft.com/office/drawing/2014/main" id="{7580BE9C-8CD0-48D9-AC31-4BAD9E4868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8422" y="5275180"/>
            <a:ext cx="1231818" cy="14291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440D79-F73C-8E8B-1262-726B175831CB}"/>
              </a:ext>
            </a:extLst>
          </p:cNvPr>
          <p:cNvSpPr txBox="1"/>
          <p:nvPr/>
        </p:nvSpPr>
        <p:spPr>
          <a:xfrm>
            <a:off x="1395211" y="107324"/>
            <a:ext cx="97128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EYFS – Picture Books</a:t>
            </a:r>
          </a:p>
        </p:txBody>
      </p:sp>
    </p:spTree>
    <p:extLst>
      <p:ext uri="{BB962C8B-B14F-4D97-AF65-F5344CB8AC3E}">
        <p14:creationId xmlns:p14="http://schemas.microsoft.com/office/powerpoint/2010/main" val="419749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mages-na.ssl-images-amazon.com/images/I/51V0xkQ0QIL._SX433_BO1,204,203,200_.jpg">
            <a:extLst>
              <a:ext uri="{FF2B5EF4-FFF2-40B4-BE49-F238E27FC236}">
                <a16:creationId xmlns:a16="http://schemas.microsoft.com/office/drawing/2014/main" id="{C66C7697-552B-4A22-B19E-54448C6C0B7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27478" y="520788"/>
            <a:ext cx="1423940" cy="1636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015657C-15C0-4700-BC82-3F65FF546652}"/>
              </a:ext>
            </a:extLst>
          </p:cNvPr>
          <p:cNvSpPr/>
          <p:nvPr/>
        </p:nvSpPr>
        <p:spPr>
          <a:xfrm>
            <a:off x="1563580" y="2488665"/>
            <a:ext cx="2611810" cy="1569660"/>
          </a:xfrm>
          <a:prstGeom prst="rect">
            <a:avLst/>
          </a:prstGeom>
        </p:spPr>
        <p:txBody>
          <a:bodyPr wrap="square">
            <a:spAutoFit/>
          </a:bodyPr>
          <a:lstStyle/>
          <a:p>
            <a:pPr>
              <a:spcAft>
                <a:spcPts val="0"/>
              </a:spcAft>
            </a:pPr>
            <a:r>
              <a:rPr lang="en-GB" sz="1200" b="1" i="1" dirty="0">
                <a:latin typeface="Calibri" panose="020F0502020204030204" pitchFamily="34" charset="0"/>
                <a:ea typeface="Calibri" panose="020F0502020204030204" pitchFamily="34" charset="0"/>
                <a:cs typeface="Calibri" panose="020F0502020204030204" pitchFamily="34" charset="0"/>
              </a:rPr>
              <a:t>Going to the Volcano by Andy Stanton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understand that bodies and feelings can be hurt by words and actions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understand what is kind and unkind behaviour, and how this can affect others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recognise that we are all unique and what makes me special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Going to the Volcano by [Andy Stanton, Miguel Ordonez]">
            <a:extLst>
              <a:ext uri="{FF2B5EF4-FFF2-40B4-BE49-F238E27FC236}">
                <a16:creationId xmlns:a16="http://schemas.microsoft.com/office/drawing/2014/main" id="{3BAF325E-AAF7-4D9A-949F-CC0375ADB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390" y="2606424"/>
            <a:ext cx="1423940" cy="15696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C53006E-B020-43F2-BC3A-68947B3E3531}"/>
              </a:ext>
            </a:extLst>
          </p:cNvPr>
          <p:cNvSpPr/>
          <p:nvPr/>
        </p:nvSpPr>
        <p:spPr>
          <a:xfrm>
            <a:off x="1563580" y="4577515"/>
            <a:ext cx="2455179" cy="1200329"/>
          </a:xfrm>
          <a:prstGeom prst="rect">
            <a:avLst/>
          </a:prstGeom>
        </p:spPr>
        <p:txBody>
          <a:bodyPr wrap="square" lIns="91440" tIns="45720" rIns="91440" bIns="45720" anchor="t">
            <a:spAutoFit/>
          </a:bodyPr>
          <a:lstStyle/>
          <a:p>
            <a:r>
              <a:rPr lang="en-GB" sz="1200" b="1" i="1" dirty="0">
                <a:latin typeface="Calibri"/>
                <a:ea typeface="Calibri" panose="020F0502020204030204" pitchFamily="34" charset="0"/>
                <a:cs typeface="Calibri"/>
              </a:rPr>
              <a:t>Ten Little Pirates By Mike Brownlow and Simon </a:t>
            </a:r>
            <a:r>
              <a:rPr lang="en-GB" sz="1200" b="1" i="1" dirty="0" err="1">
                <a:latin typeface="Calibri"/>
                <a:ea typeface="Calibri" panose="020F0502020204030204" pitchFamily="34" charset="0"/>
                <a:cs typeface="Calibri"/>
              </a:rPr>
              <a:t>Rickerty</a:t>
            </a:r>
            <a:endParaRPr lang="en-GB" sz="1200" dirty="0" err="1">
              <a:latin typeface="Calibri"/>
              <a:ea typeface="Calibri" panose="020F0502020204030204" pitchFamily="34" charset="0"/>
              <a:cs typeface="Calibri"/>
            </a:endParaRPr>
          </a:p>
          <a:p>
            <a:r>
              <a:rPr lang="en-US" sz="1200" dirty="0">
                <a:latin typeface="Calibri"/>
                <a:ea typeface="Times New Roman" panose="02020603050405020304" pitchFamily="18" charset="0"/>
                <a:cs typeface="Calibri"/>
              </a:rPr>
              <a:t>I know boys and girls can play exciting games?</a:t>
            </a:r>
            <a:endParaRPr lang="en-GB" sz="1200" dirty="0">
              <a:latin typeface="Times New Roman"/>
              <a:ea typeface="Calibri" panose="020F0502020204030204" pitchFamily="34" charset="0"/>
              <a:cs typeface="Calibri"/>
            </a:endParaRPr>
          </a:p>
          <a:p>
            <a:r>
              <a:rPr lang="en-US" sz="1200" dirty="0">
                <a:latin typeface="Calibri"/>
                <a:ea typeface="Times New Roman" panose="02020603050405020304" pitchFamily="18" charset="0"/>
                <a:cs typeface="Calibri"/>
              </a:rPr>
              <a:t>I know boys and girls can play together?</a:t>
            </a:r>
            <a:endParaRPr lang="en-US" sz="1200" dirty="0">
              <a:effectLst/>
              <a:latin typeface="Times New Roman"/>
              <a:ea typeface="Calibri" panose="020F0502020204030204" pitchFamily="34" charset="0"/>
              <a:cs typeface="Calibri"/>
            </a:endParaRPr>
          </a:p>
        </p:txBody>
      </p:sp>
      <p:sp>
        <p:nvSpPr>
          <p:cNvPr id="10" name="Rectangle 9">
            <a:extLst>
              <a:ext uri="{FF2B5EF4-FFF2-40B4-BE49-F238E27FC236}">
                <a16:creationId xmlns:a16="http://schemas.microsoft.com/office/drawing/2014/main" id="{04A3132E-8B62-4242-9DEB-F03A17C791C5}"/>
              </a:ext>
            </a:extLst>
          </p:cNvPr>
          <p:cNvSpPr/>
          <p:nvPr/>
        </p:nvSpPr>
        <p:spPr>
          <a:xfrm>
            <a:off x="1563580" y="640972"/>
            <a:ext cx="2263672" cy="1754326"/>
          </a:xfrm>
          <a:prstGeom prst="rect">
            <a:avLst/>
          </a:prstGeom>
        </p:spPr>
        <p:txBody>
          <a:bodyPr wrap="square">
            <a:spAutoFit/>
          </a:bodyPr>
          <a:lstStyle/>
          <a:p>
            <a:pPr>
              <a:spcAft>
                <a:spcPts val="0"/>
              </a:spcAft>
            </a:pPr>
            <a:r>
              <a:rPr lang="en-GB" sz="1200" b="1" i="1" dirty="0">
                <a:latin typeface="Calibri" panose="020F0502020204030204" pitchFamily="34" charset="0"/>
                <a:ea typeface="Calibri" panose="020F0502020204030204" pitchFamily="34" charset="0"/>
                <a:cs typeface="Calibri" panose="020F0502020204030204" pitchFamily="34" charset="0"/>
              </a:rPr>
              <a:t>Elmer by David McKee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recognise the ways in which I am the same and different to others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recognise that we are all unique and what makes me special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I can recognise different feelings and understand how they affect our bodies and how we behave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61B82950-13F1-4AC5-8529-F84E1114038F}"/>
              </a:ext>
            </a:extLst>
          </p:cNvPr>
          <p:cNvSpPr/>
          <p:nvPr/>
        </p:nvSpPr>
        <p:spPr>
          <a:xfrm>
            <a:off x="9004184" y="253416"/>
            <a:ext cx="2824294" cy="1200329"/>
          </a:xfrm>
          <a:prstGeom prst="rect">
            <a:avLst/>
          </a:prstGeom>
        </p:spPr>
        <p:txBody>
          <a:bodyPr wrap="square" lIns="91440" tIns="45720" rIns="91440" bIns="45720" anchor="t">
            <a:spAutoFit/>
          </a:bodyPr>
          <a:lstStyle/>
          <a:p>
            <a:r>
              <a:rPr lang="en-GB" sz="1200" b="1" i="1" dirty="0">
                <a:latin typeface="Calibri"/>
                <a:ea typeface="Calibri" panose="020F0502020204030204" pitchFamily="34" charset="0"/>
                <a:cs typeface="Calibri"/>
              </a:rPr>
              <a:t>The Perfect Fit by Naomi Jones and James Jones</a:t>
            </a:r>
          </a:p>
          <a:p>
            <a:r>
              <a:rPr lang="en-GB" sz="1200" dirty="0">
                <a:latin typeface="Calibri"/>
                <a:ea typeface="Calibri" panose="020F0502020204030204" pitchFamily="34" charset="0"/>
                <a:cs typeface="Calibri"/>
              </a:rPr>
              <a:t>I know that I am not exactly the same as you.</a:t>
            </a:r>
          </a:p>
          <a:p>
            <a:r>
              <a:rPr lang="en-GB" sz="1200" dirty="0">
                <a:latin typeface="Calibri"/>
                <a:ea typeface="Calibri" panose="020F0502020204030204" pitchFamily="34" charset="0"/>
                <a:cs typeface="Calibri"/>
              </a:rPr>
              <a:t>I know we all have differences</a:t>
            </a:r>
          </a:p>
          <a:p>
            <a:r>
              <a:rPr lang="en-GB" sz="1200" dirty="0">
                <a:latin typeface="Calibri"/>
                <a:ea typeface="Calibri" panose="020F0502020204030204" pitchFamily="34" charset="0"/>
                <a:cs typeface="Calibri"/>
              </a:rPr>
              <a:t>I can think of ways everyone can join in.</a:t>
            </a:r>
          </a:p>
        </p:txBody>
      </p:sp>
      <p:sp>
        <p:nvSpPr>
          <p:cNvPr id="12" name="Rectangle 11">
            <a:extLst>
              <a:ext uri="{FF2B5EF4-FFF2-40B4-BE49-F238E27FC236}">
                <a16:creationId xmlns:a16="http://schemas.microsoft.com/office/drawing/2014/main" id="{F5794371-EF46-4953-AF3C-2BE302A71887}"/>
              </a:ext>
            </a:extLst>
          </p:cNvPr>
          <p:cNvSpPr/>
          <p:nvPr/>
        </p:nvSpPr>
        <p:spPr>
          <a:xfrm>
            <a:off x="9004184" y="2488665"/>
            <a:ext cx="2399453" cy="1200329"/>
          </a:xfrm>
          <a:prstGeom prst="rect">
            <a:avLst/>
          </a:prstGeom>
        </p:spPr>
        <p:txBody>
          <a:bodyPr wrap="square">
            <a:spAutoFit/>
          </a:bodyPr>
          <a:lstStyle/>
          <a:p>
            <a:pPr>
              <a:spcAft>
                <a:spcPts val="0"/>
              </a:spcAft>
            </a:pPr>
            <a:r>
              <a:rPr lang="en-GB" sz="1200" b="1" i="1" dirty="0">
                <a:latin typeface="Calibri" panose="020F0502020204030204" pitchFamily="34" charset="0"/>
                <a:ea typeface="Calibri" panose="020F0502020204030204" pitchFamily="34" charset="0"/>
                <a:cs typeface="Calibri" panose="020F0502020204030204" pitchFamily="34" charset="0"/>
              </a:rPr>
              <a:t>My World, Your World by Melanie Walsh</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latin typeface="Calibri" panose="020F0502020204030204" pitchFamily="34" charset="0"/>
                <a:ea typeface="Times New Roman" panose="02020603050405020304" pitchFamily="18" charset="0"/>
                <a:cs typeface="Calibri" panose="020F0502020204030204" pitchFamily="34" charset="0"/>
              </a:rPr>
              <a:t>I recognise that we are all unique and what makes me special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I </a:t>
            </a:r>
            <a:r>
              <a:rPr lang="en-US" sz="1200" dirty="0" err="1">
                <a:latin typeface="Calibri" panose="020F0502020204030204" pitchFamily="34" charset="0"/>
                <a:ea typeface="Times New Roman" panose="02020603050405020304" pitchFamily="18" charset="0"/>
                <a:cs typeface="Calibri" panose="020F0502020204030204" pitchFamily="34" charset="0"/>
              </a:rPr>
              <a:t>recognise</a:t>
            </a:r>
            <a:r>
              <a:rPr lang="en-US" sz="1200" dirty="0">
                <a:latin typeface="Calibri" panose="020F0502020204030204" pitchFamily="34" charset="0"/>
                <a:ea typeface="Times New Roman" panose="02020603050405020304" pitchFamily="18" charset="0"/>
                <a:cs typeface="Calibri" panose="020F0502020204030204" pitchFamily="34" charset="0"/>
              </a:rPr>
              <a:t> the ways in which I am the same and different to others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94A3A61-CA3C-4044-9834-653BAB063A97}"/>
              </a:ext>
            </a:extLst>
          </p:cNvPr>
          <p:cNvSpPr/>
          <p:nvPr/>
        </p:nvSpPr>
        <p:spPr>
          <a:xfrm>
            <a:off x="9004184" y="4577515"/>
            <a:ext cx="2172749" cy="1200329"/>
          </a:xfrm>
          <a:prstGeom prst="rect">
            <a:avLst/>
          </a:prstGeom>
        </p:spPr>
        <p:txBody>
          <a:bodyPr wrap="square">
            <a:spAutoFit/>
          </a:bodyPr>
          <a:lstStyle/>
          <a:p>
            <a:pPr>
              <a:spcAft>
                <a:spcPts val="0"/>
              </a:spcAft>
            </a:pPr>
            <a:r>
              <a:rPr lang="en-GB" sz="1200" b="1" i="1" dirty="0">
                <a:latin typeface="Calibri" panose="020F0502020204030204" pitchFamily="34" charset="0"/>
                <a:ea typeface="Calibri" panose="020F0502020204030204" pitchFamily="34" charset="0"/>
                <a:cs typeface="Calibri" panose="020F0502020204030204" pitchFamily="34" charset="0"/>
              </a:rPr>
              <a:t>Errol’s Garden by Gillian Hibbs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can identify people who love and care for me and the role they have in my life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1200" dirty="0">
                <a:latin typeface="Calibri" panose="020F0502020204030204" pitchFamily="34" charset="0"/>
                <a:ea typeface="Calibri" panose="020F0502020204030204" pitchFamily="34" charset="0"/>
                <a:cs typeface="Calibri" panose="020F0502020204030204" pitchFamily="34" charset="0"/>
              </a:rPr>
              <a:t>I know how I can help look after their environment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6" name="Picture 8" descr="https://images-na.ssl-images-amazon.com/images/I/41fF3QHxAQL._SX403_BO1,204,203,200_.jpg">
            <a:extLst>
              <a:ext uri="{FF2B5EF4-FFF2-40B4-BE49-F238E27FC236}">
                <a16:creationId xmlns:a16="http://schemas.microsoft.com/office/drawing/2014/main" id="{2A9AB56F-27B9-4BDB-B5A7-F8DF71319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4708" y="2502009"/>
            <a:ext cx="1423940" cy="17579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rrol's Garden">
            <a:extLst>
              <a:ext uri="{FF2B5EF4-FFF2-40B4-BE49-F238E27FC236}">
                <a16:creationId xmlns:a16="http://schemas.microsoft.com/office/drawing/2014/main" id="{BC3708D6-49C6-4A81-ADC8-E1A226EF9F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0474" y="4692713"/>
            <a:ext cx="1518808" cy="1659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A791D1A-504E-5F86-F087-B82FC2346383}"/>
              </a:ext>
            </a:extLst>
          </p:cNvPr>
          <p:cNvSpPr txBox="1"/>
          <p:nvPr/>
        </p:nvSpPr>
        <p:spPr>
          <a:xfrm>
            <a:off x="1287887" y="67077"/>
            <a:ext cx="72443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Year 1 - Picture Books</a:t>
            </a:r>
          </a:p>
          <a:p>
            <a:endParaRPr lang="en-US" dirty="0"/>
          </a:p>
        </p:txBody>
      </p:sp>
      <p:pic>
        <p:nvPicPr>
          <p:cNvPr id="3" name="Picture 2" descr="Ten Little Pirates Board Book">
            <a:extLst>
              <a:ext uri="{FF2B5EF4-FFF2-40B4-BE49-F238E27FC236}">
                <a16:creationId xmlns:a16="http://schemas.microsoft.com/office/drawing/2014/main" id="{F00CA4BE-51FE-E251-1516-6559B862B0E0}"/>
              </a:ext>
            </a:extLst>
          </p:cNvPr>
          <p:cNvPicPr>
            <a:picLocks noChangeAspect="1"/>
          </p:cNvPicPr>
          <p:nvPr/>
        </p:nvPicPr>
        <p:blipFill>
          <a:blip r:embed="rId6"/>
          <a:stretch>
            <a:fillRect/>
          </a:stretch>
        </p:blipFill>
        <p:spPr>
          <a:xfrm>
            <a:off x="4496790" y="4623884"/>
            <a:ext cx="1595251" cy="1796282"/>
          </a:xfrm>
          <a:prstGeom prst="rect">
            <a:avLst/>
          </a:prstGeom>
        </p:spPr>
      </p:pic>
      <p:pic>
        <p:nvPicPr>
          <p:cNvPr id="4" name="Picture 3" descr="The Perfect Fit">
            <a:extLst>
              <a:ext uri="{FF2B5EF4-FFF2-40B4-BE49-F238E27FC236}">
                <a16:creationId xmlns:a16="http://schemas.microsoft.com/office/drawing/2014/main" id="{ADC88DEE-90A6-A0F5-FC05-FE79B8E4E34D}"/>
              </a:ext>
            </a:extLst>
          </p:cNvPr>
          <p:cNvPicPr>
            <a:picLocks noChangeAspect="1"/>
          </p:cNvPicPr>
          <p:nvPr/>
        </p:nvPicPr>
        <p:blipFill>
          <a:blip r:embed="rId7"/>
          <a:stretch>
            <a:fillRect/>
          </a:stretch>
        </p:blipFill>
        <p:spPr>
          <a:xfrm>
            <a:off x="6921335" y="475404"/>
            <a:ext cx="1644733" cy="1681554"/>
          </a:xfrm>
          <a:prstGeom prst="rect">
            <a:avLst/>
          </a:prstGeom>
        </p:spPr>
      </p:pic>
    </p:spTree>
    <p:extLst>
      <p:ext uri="{BB962C8B-B14F-4D97-AF65-F5344CB8AC3E}">
        <p14:creationId xmlns:p14="http://schemas.microsoft.com/office/powerpoint/2010/main" val="128576436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TM02892315[[fn=Wisp]]</Template>
  <TotalTime>396</TotalTime>
  <Words>2014</Words>
  <Application>Microsoft Office PowerPoint</Application>
  <PresentationFormat>Widescreen</PresentationFormat>
  <Paragraphs>205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Wisp</vt:lpstr>
      <vt:lpstr>St Julie Catholic Primary School</vt:lpstr>
      <vt:lpstr>RSHE – A Journey in Love</vt:lpstr>
      <vt:lpstr>RSHE – Content of our Work</vt:lpstr>
      <vt:lpstr>PSHE </vt:lpstr>
      <vt:lpstr>PSHE – Content of our Work</vt:lpstr>
      <vt:lpstr>Equality</vt:lpstr>
      <vt:lpstr>Everyone's Welcome -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Equality Act</dc:title>
  <dc:creator>Mrs S. Frater</dc:creator>
  <cp:lastModifiedBy>Mrs B. Allott</cp:lastModifiedBy>
  <cp:revision>419</cp:revision>
  <dcterms:created xsi:type="dcterms:W3CDTF">2021-05-04T16:02:20Z</dcterms:created>
  <dcterms:modified xsi:type="dcterms:W3CDTF">2023-09-26T15:17:17Z</dcterms:modified>
</cp:coreProperties>
</file>