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74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3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5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1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1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5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5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C716-5DC0-41FB-8FCB-6C8E499F0526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87649-F8D7-4AEA-BAF7-2AE325295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math-salamanders.com/image-files/multiplication-facts-worksheets-8-times-table-test-1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math-salamanders.com/image-files/multiplication-facts-worksheets-8-times-table-test-1ans.gif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-salamanders.com/image-files/multiplication-chart-times-tables-to-12x12-2col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68" y="351692"/>
            <a:ext cx="5238994" cy="6506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9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3rd-grade-math-sheets-6-times-table-test-1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20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math-work-sheets-6-times-table-test-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41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math-work-sheets-6-times-table-test-4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09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printable-math-sheets-7-times-table-test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64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printable-math-sheets-7-times-table-test-1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16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math-worksheets-3rd-grade-7-times-table-test-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45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math-worksheets-3rd-grade-7-times-table-test-4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02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th-salamanders.com/image-files/multiplication-facts-worksheets-8-times-table-test-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4" y="-3094"/>
            <a:ext cx="5548293" cy="686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5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th-salamanders.com/image-files/multiplication-facts-worksheets-8-times-table-test-1an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37194"/>
            <a:ext cx="5113516" cy="66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1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multiplication-printable-worksheets-8-times-table-test-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9050"/>
            <a:ext cx="6010275" cy="681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54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math-sheet-3-times-table-test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7" y="-351692"/>
            <a:ext cx="7263398" cy="7502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7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multiplication-printable-worksheets-8-times-table-test-2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-133350"/>
            <a:ext cx="5381625" cy="699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54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times-tables-for-kids-9-times-table-test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43" y="-238126"/>
            <a:ext cx="5279708" cy="673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602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times-tables-for-kids-9-times-table-test-1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-104775"/>
            <a:ext cx="5214938" cy="676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53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times-tables-tests-9-times-table-test-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95" y="-133351"/>
            <a:ext cx="5304155" cy="681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05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times-tables-tests-9-times-table-test-2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95" y="0"/>
            <a:ext cx="5342255" cy="659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12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math-sheet-3-times-table-test-1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8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math-work-sheets-3-times-table-test-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7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math-work-sheets-3-times-table-test-2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5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maths-times-tables-4-times-table-test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37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maths-times-tables-4-times-table-test-1a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4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multiplication-drill-sheets-4-times-table-test-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94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-salamanders.com/image-files/free-3rd-grade-math-sheets-6-times-table-test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52437"/>
            <a:ext cx="4600575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72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McCahey</dc:creator>
  <cp:lastModifiedBy>Helen McCahey</cp:lastModifiedBy>
  <cp:revision>3</cp:revision>
  <dcterms:created xsi:type="dcterms:W3CDTF">2017-08-07T13:35:45Z</dcterms:created>
  <dcterms:modified xsi:type="dcterms:W3CDTF">2017-08-07T13:47:05Z</dcterms:modified>
</cp:coreProperties>
</file>