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0" r:id="rId6"/>
    <p:sldId id="261" r:id="rId7"/>
    <p:sldId id="263" r:id="rId8"/>
    <p:sldId id="264" r:id="rId9"/>
    <p:sldId id="265" r:id="rId10"/>
    <p:sldId id="266" r:id="rId11"/>
    <p:sldId id="25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17EB5-4914-4692-89A8-EF589F08AD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B1B5D0-7333-47AA-A6D4-9F556000C2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16E033-8C30-479F-9426-CFBE10B54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61059-A7FA-43A7-AEFA-DA86F383D7F2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FA115-F22A-4741-93CE-F88F31D6D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EF19D3-4A1F-4313-892F-5D84E4E25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B907C-9E09-48AF-80C2-B04C239327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148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D1088-5611-41DF-B74F-31EC92425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05F450-AD3E-4B0D-9172-92950FD849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DEC22B-4522-4F85-AED4-7C7911E0A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61059-A7FA-43A7-AEFA-DA86F383D7F2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D549B7-4A7C-4CC7-B1B0-50CD9448D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45169-0BD6-4D17-9813-0E313F4E6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B907C-9E09-48AF-80C2-B04C239327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587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F7EB3A-12BD-4A21-9B97-A01C633A1B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BD1614-06A0-4C61-9341-99CF122162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400D3-CC54-46F5-80A9-91944AE90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61059-A7FA-43A7-AEFA-DA86F383D7F2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98BE48-140A-40A1-A36D-8D028A42C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A3C95-2619-4A8B-9107-620220378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B907C-9E09-48AF-80C2-B04C239327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398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CBF43-82EE-4D38-8A1A-7F1258A07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95B30-DEE2-41A9-9BC0-E922334862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EF990-4237-4F46-A9F9-52ACA0800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61059-A7FA-43A7-AEFA-DA86F383D7F2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DFCE84-5B8D-4510-9CC6-FB8E30285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A3622-AC80-4EBF-B585-923BDC7BA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B907C-9E09-48AF-80C2-B04C239327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250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3D143-EDF8-47DE-83EF-84BE716A8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06AB51-4DED-456A-9CAD-934810C2C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FFC49-F740-4E88-B08A-4CCE61E20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61059-A7FA-43A7-AEFA-DA86F383D7F2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473825-66B4-4BB6-A184-5C8B1623C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71E30-3505-4FA4-B631-2CE0C0F3B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B907C-9E09-48AF-80C2-B04C239327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8137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7F6B0-BAF0-46EB-9749-BD7BB326D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4507C-8653-474C-BFC3-929BD89655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CF172F-4D14-4E33-80B2-D61968C6CB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204BD-34C4-4BE9-B600-8BC7F9C45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61059-A7FA-43A7-AEFA-DA86F383D7F2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1D3445-0B3E-48B3-B2ED-E1AC9609B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288BD3-A8EE-436E-9F7F-61B4EE456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B907C-9E09-48AF-80C2-B04C239327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625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38D9A-C972-453A-A398-133499AC9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220111-A70B-47FC-8DBB-EF43C941B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4184C1-1CC3-4BD6-AAD8-CFCEC487DA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7088A9-5B4B-4900-8177-37F12B9F68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A4DC74-9C14-4B79-A5B2-984B8D74EA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F05421-C7AE-4BBB-BB75-6599C68EF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61059-A7FA-43A7-AEFA-DA86F383D7F2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433DE2-8B78-4ECF-967C-779DC85B1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06555C-55F0-450C-A5D7-6C0ACBBAA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B907C-9E09-48AF-80C2-B04C239327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780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6AA63-F795-4B4A-9A9E-EF8991BC7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78F9EC-08E2-47C6-93C3-F6F4C29D2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61059-A7FA-43A7-AEFA-DA86F383D7F2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1BCAAD-0322-4B7D-AC6F-66EB299BD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E97E9E-50F3-4CE3-8179-C37D4EF80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B907C-9E09-48AF-80C2-B04C239327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358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0B815E-743E-4CDE-9A2B-1DB54454F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61059-A7FA-43A7-AEFA-DA86F383D7F2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C1D0DA-2334-4C48-902A-FA01C4B28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411AAA-489E-4300-BD8A-6635E3794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B907C-9E09-48AF-80C2-B04C239327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853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D3A7B-A89D-481B-AE5E-ADD2F1F89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7B0CA-700E-43EA-9A69-3EB20542F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5CF2C4-C063-4047-804F-F72267A6C4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E00631-9F90-4127-BAF8-A758B0298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61059-A7FA-43A7-AEFA-DA86F383D7F2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221279-5A5D-45D3-9E01-462C0162C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3E8ED6-380D-43AE-90C9-16024CB51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B907C-9E09-48AF-80C2-B04C239327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87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3FF84-C6F5-427B-822E-5E34F0B84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9068EA-D8C2-4F74-9064-41B9CD9D1E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BC4429-41B6-4164-BFE5-163A03367C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A94655-8A68-472C-8744-09D594696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61059-A7FA-43A7-AEFA-DA86F383D7F2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05F909-8D81-455D-8157-2084ECF5A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C9028C-B131-44A4-9C81-2EAC74C2A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B907C-9E09-48AF-80C2-B04C239327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73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BA6660-010E-4696-90B7-787723683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E1AD71-875A-42F3-864C-B182B378C1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CB81B-9327-4BAE-BB15-A43759F40B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61059-A7FA-43A7-AEFA-DA86F383D7F2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25404-C75A-40BA-8C86-F99FB953BF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BA8F0-5C19-46F1-B810-C9C92E2DEB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B907C-9E09-48AF-80C2-B04C239327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87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483B7-8325-49F5-A901-FFF9DC2CD5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1214E1-ABF2-4E47-8FB7-0746E8F760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B1FC8D-9452-40BD-AF7A-91E21E3E1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25" y="190500"/>
            <a:ext cx="11001375" cy="655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075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EEBBE-2755-4031-BD3F-D18787131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67D60-9F05-49D5-B19A-277BF6336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F016AA-E412-43F6-8255-8BF0ACE29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"/>
            <a:ext cx="11706225" cy="652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637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939E5-7BA6-408D-B59D-3DC50AB84D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0EDE8A-ED39-43D8-9E60-DF4406EAB7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4A44FD-0DBD-4EE9-9D3F-9E66A33A7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104775"/>
            <a:ext cx="11572875" cy="661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562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E224-BD03-42C4-A882-C8F4CA69D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CACD4-5E5B-4793-B216-0B3414AE4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80443E-0C97-433D-AF25-AA36DC410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114299"/>
            <a:ext cx="11715750" cy="656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410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D4E09-8067-47EB-91ED-DB91EA932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74B6D-0FB6-49EE-B8F3-AF6CBC625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1B1E29-FD8F-4412-AC53-B1B04D3A0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161925"/>
            <a:ext cx="11468100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72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39843-5A33-44C1-9E6B-192A636C1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179DE-C6E1-4F75-B45C-ECD01ED0E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408753-B70E-4ACD-BE42-A225C43E0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365124"/>
            <a:ext cx="11334750" cy="630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75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10F32-B93D-4B12-A13F-A41B9F145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ED3DB-883E-4866-883C-ABDE28A46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EFFAF6-2DA7-4D3C-9948-ED936BFFE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209550"/>
            <a:ext cx="11201399" cy="641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79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2586A-9CD2-47CE-B4E7-63FB38159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A31AD-A87F-42BF-8A6D-72761020BF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123E0F-4FA5-46AD-8458-03DAAD9D4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" y="238125"/>
            <a:ext cx="11325225" cy="634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166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27598-828C-402C-959F-291705E10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CBEA7-F59E-47FC-A3E8-418478B41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46AB1F-2666-4A75-B75F-FD19ACB82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123824"/>
            <a:ext cx="11372850" cy="658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572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5ECE7-3B97-4319-8164-CD9CF33B0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4A27E6-E9BA-4EAE-B894-15ABC48EB6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1336" y="365125"/>
            <a:ext cx="11043821" cy="6337516"/>
          </a:xfrm>
        </p:spPr>
      </p:pic>
    </p:spTree>
    <p:extLst>
      <p:ext uri="{BB962C8B-B14F-4D97-AF65-F5344CB8AC3E}">
        <p14:creationId xmlns:p14="http://schemas.microsoft.com/office/powerpoint/2010/main" val="1419674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F1E69-CF9A-479B-9C38-F646969C8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7EB32F9-20EB-485E-94A8-5AFA611E87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783" y="284084"/>
            <a:ext cx="11283518" cy="6498455"/>
          </a:xfrm>
        </p:spPr>
      </p:pic>
    </p:spTree>
    <p:extLst>
      <p:ext uri="{BB962C8B-B14F-4D97-AF65-F5344CB8AC3E}">
        <p14:creationId xmlns:p14="http://schemas.microsoft.com/office/powerpoint/2010/main" val="1503638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56139-B1C5-4BEC-810D-EB2B21F32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8CCE610-167D-419E-96F2-0A729E20BC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7225" y="171450"/>
            <a:ext cx="11258550" cy="6429375"/>
          </a:xfrm>
        </p:spPr>
      </p:pic>
    </p:spTree>
    <p:extLst>
      <p:ext uri="{BB962C8B-B14F-4D97-AF65-F5344CB8AC3E}">
        <p14:creationId xmlns:p14="http://schemas.microsoft.com/office/powerpoint/2010/main" val="30159057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Slocombe</dc:creator>
  <cp:lastModifiedBy>Helen Slocombe</cp:lastModifiedBy>
  <cp:revision>4</cp:revision>
  <dcterms:created xsi:type="dcterms:W3CDTF">2022-04-25T09:28:20Z</dcterms:created>
  <dcterms:modified xsi:type="dcterms:W3CDTF">2023-03-23T11:35:59Z</dcterms:modified>
</cp:coreProperties>
</file>