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FCCF2-2566-46A9-81ED-E96404B96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A97013-F9B9-4B8D-8F8C-86ACC08A9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3492F-6ED9-42BC-AF53-39E2B2012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40D91-5E08-487F-83CD-8C24AB51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4B8E9-B0FA-440D-9AC0-F6B58E9F7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178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F18D1-2F04-4E83-9B56-4E384C0FF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C7B6C1-13B8-463F-84D8-133F8A009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76440-478F-4C3F-8264-EC0B93F3F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D3C5D-85ED-4500-8EAC-6DE3FDFF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32EC8-7954-4D6E-AADB-D0669D30A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28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40077F-6C74-46CB-9095-CE033BC06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CCA8C2-8E4B-4966-B351-08551FD8A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41767-3F42-4870-A235-7B6C4A972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09A57-B615-44C0-B45E-9E0D54BF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227F-DB9F-4585-8AF7-3B7F15257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666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34376-884E-4965-AD39-D46007DA0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8BCFD-CCC0-4A09-A4F0-74E3A1EEC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FC652-6119-4AEC-8CEC-F7F2DAB4E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E87C1-BDFF-47DB-ADEB-9DB480A9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4B053-21B5-4A74-AB5B-13AFC5B7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32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F25BC-1031-49B8-9835-9FDD50E57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ABCBC4-013C-40E4-8EBA-466509EF4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83949-6015-4964-9975-C2F52BC60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29063-DE22-4364-8911-B27F3E512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5C05B-112C-4B05-946D-ECC837650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32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81022-CC6B-47A9-ACF4-A292284B9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F8BC1-738B-40D8-B5A4-075E79150A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2A326-4247-488F-8D02-9717403A5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C3E9E9-6E0C-4235-B561-1C33F8AAB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0DCA3-EFBC-452F-9FAD-ED6CBAED9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2FD121-8BF1-4749-A034-FF7C3D25C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00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8918F-875F-43BC-B25A-9E3C6D383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59AA9-18F9-47B0-9100-717FB69EF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C2642-29C7-468C-8A0B-18D4951D8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67B784-1837-468B-A528-BD1C4F08B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F6044A-489F-4D0F-9581-109AA77D7A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1AFCDB-C9A9-4993-8A65-DF7755D60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1C9AB1-CB7C-4F8B-A2F1-2F54E0F08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937C01-CE5B-4341-BA39-9378AA04D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83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63C03-DBB5-44A0-8142-198D96BBC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DECB65-3FF7-46E0-9362-EEBA2A3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6F85CA-11C2-4DFD-84FD-7E91FFF63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141EB8-43C2-4950-8999-9CD69F22E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94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EEFED7-12D6-468B-BBA5-FAB79A2AD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4D2092-4B6D-4BDF-9F34-D3D81BB3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982268-DD8D-4F6B-9826-3F6EA8029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07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78B78-A5DD-4607-AF9A-C6F6EC16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D2D78-CE18-4D22-856F-B403E87EE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82DBC-74BD-448A-ADF8-89F24A2D2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733ED-C479-48E0-9BD8-D3975B968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7EA11-5324-400C-B023-3A881072B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ADBF5-92B0-441F-B6F3-F6E0F0218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62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403ED-BC10-4695-B06B-5E632A6D9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1C3187-E6B9-4523-A26E-D887FDF1F3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C3870-4475-4984-94BA-D6BE897770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5D38F-EC46-4D0D-B933-729E6E67D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1F8981-4F71-4630-88B5-8774C18A7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CB3115-EC6C-4615-AF59-DDB1E0DCA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91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E77B84-0AA4-4DE4-AC7E-2D917B81C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42248-34CD-443F-BB7E-8585F79C2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B6F66-2AFC-482E-9513-F36A29D918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C5025-39AF-4D5C-9DC8-FEC24DFE2545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517B0-C3A5-4F26-86BA-C5017703E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46011-C71B-488F-BA52-CDFE5D946F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EE0F2-3967-45CD-B83C-B7EE0653D9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77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06BAC-CE4B-49D9-95CB-36A6F8164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C3421-543E-40F1-831D-8D139C7A79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192EB2-75F9-4BC3-9B06-69A1CCE8FA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152400"/>
            <a:ext cx="9462654" cy="649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622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67AB4-BFF3-44D7-AC75-F4B6CEE9A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3D5062-209D-4B6D-9A77-0CADAFAE0B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5236" y="365124"/>
            <a:ext cx="10328563" cy="6395893"/>
          </a:xfrm>
        </p:spPr>
      </p:pic>
    </p:spTree>
    <p:extLst>
      <p:ext uri="{BB962C8B-B14F-4D97-AF65-F5344CB8AC3E}">
        <p14:creationId xmlns:p14="http://schemas.microsoft.com/office/powerpoint/2010/main" val="3234911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Slocombe</dc:creator>
  <cp:lastModifiedBy>Helen Slocombe</cp:lastModifiedBy>
  <cp:revision>1</cp:revision>
  <dcterms:created xsi:type="dcterms:W3CDTF">2023-03-13T14:57:10Z</dcterms:created>
  <dcterms:modified xsi:type="dcterms:W3CDTF">2023-03-13T14:58:47Z</dcterms:modified>
</cp:coreProperties>
</file>