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2F330-5FEF-4162-A793-73E0FA1B2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9AAD8-4957-4E0B-BC91-50629E1E3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FCB60-191D-4711-83C6-09A674A5D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C0013-6681-4E3D-BB8C-6737994E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A4C4C-BC2A-42D6-9D67-EC93CE334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07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A13B3-BC72-4ED0-99A3-556077E7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F4CB1-5B20-4CBA-A1AD-55A2E3B171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B56ED-434E-425B-87B2-0E841890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47BD0-DB2F-417E-8A92-283D71FFF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5BDB7-56D6-4CCA-854D-45610CED7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72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843B6-EF41-4569-A254-C3B3FEE3D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617BB-42EC-4AFF-963A-655B6F815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5A436-BE16-449E-9E05-1CADFE92E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774A3-CD32-4FA9-8266-97425A715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D5664-F4A9-4F56-83AE-D5FE4CAB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6082B-7162-4611-996B-82A1E1711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FA819-5D28-46D1-9B89-3E6DC020B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0A40E-5595-496B-8E31-7E4864C4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675D3-A256-48AB-B174-53AE7A66D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1903B-8039-4670-A4EF-2F26A88EA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38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61CC-874A-4EAC-A992-927860271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75AE8-FE97-42C2-8F11-F4FF32F28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D71EB-0CDE-42BC-AB12-8A375C85A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F0A9D-739C-4B9D-A49D-2FD8C5D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F40B4-8138-444A-9351-FE08218C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78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688E4-FB38-421B-8CBF-06E4C28EC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F5D90-8A5F-4F14-96CB-071199340E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19550B-F5B0-42B2-A05E-8D70DFA47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03FE9-5597-480B-AEF4-994BBAA92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E1B64-6826-4CDA-A47D-3721BE1E8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87389-5742-4A5B-BA04-44D194B7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8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A1416-5C0C-4574-B198-17A40E310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48D7C-E929-4496-A9DC-18EEE837F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D0AFE-CEC3-4319-BF85-4313947AA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D153F-4E26-484E-9E35-661C98E04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C0BFC2-26DB-4FFB-B2DF-80DF6E64B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88CC4C-0A71-470E-B82C-8971AAF7C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B058E4-DC2D-44A0-A728-03CB7406A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9D6DEA-5F5D-4788-A2B1-4015F1BB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81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97FE1-C537-49F4-8B32-70543FBBC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34050D-2A1A-4CBD-9089-83F0E7BD1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6E011-0608-4418-858F-E9B6A24C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DC528F-DB3B-45FA-89BC-09C01ADF1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64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7F023E-234A-4A31-98D1-71FCFBB76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BF89BE-3C2C-4F67-B85A-1E440020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97E1B-D531-4AF6-A894-55778032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45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CEAD-2992-4B4E-A531-AAAE3F223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2EA03-6744-4979-A9B9-D7846ADCD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0B17C-8E1E-4920-B8AF-B537FF1A7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8D636-6E97-404A-9BF0-8B2D93079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F372E-56E1-4DE7-AD70-D3B47CAB1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50AC4-8FF9-457A-A4EF-4D1D8988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2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ADAD2-4BC8-4914-B3E1-3A5CD470C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E0C69A-2EEA-4047-AECE-F1670E2DA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71EBD-697D-4A14-9670-94C538FF9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E957E-97D2-4CF9-A9FC-D9EA9E335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A33B5-EDD6-4AD4-A89F-E97EAC0DC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D82D8-937F-43B5-947A-D3895629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2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B16A4C-E851-49CA-BCB7-757087294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F145C-D2BC-4ADB-9D8A-F6C9FB4E8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74DAC-CC88-404D-AAD4-ABE8EB844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40E37-126A-474A-85F6-87C5772AFB3F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9A0AF-0A48-44A7-BB3B-15DBF8E065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E481F-49BC-4409-8DD0-0C232F481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1DE0-0749-411A-A5B2-1B50ACCBB2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7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2CB2F-6397-49AA-BE73-C86875E2F4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3F3C7-3F3E-42C6-ABBC-D750E99716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0CB6F7-317F-42F0-80DD-F89BA0005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437" y="124691"/>
            <a:ext cx="10792690" cy="656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41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DD21-00BB-48EC-9C07-62ECB71BD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D5B8C8-5975-4C73-80D3-21F2D7DC9D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964" y="263236"/>
            <a:ext cx="10397836" cy="6414655"/>
          </a:xfrm>
        </p:spPr>
      </p:pic>
    </p:spTree>
    <p:extLst>
      <p:ext uri="{BB962C8B-B14F-4D97-AF65-F5344CB8AC3E}">
        <p14:creationId xmlns:p14="http://schemas.microsoft.com/office/powerpoint/2010/main" val="3660486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284C6-EFF9-4325-AA58-FB11F170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1779ED-6A15-41C2-B75D-25A40BE85A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3964"/>
            <a:ext cx="10515599" cy="6298911"/>
          </a:xfrm>
        </p:spPr>
      </p:pic>
    </p:spTree>
    <p:extLst>
      <p:ext uri="{BB962C8B-B14F-4D97-AF65-F5344CB8AC3E}">
        <p14:creationId xmlns:p14="http://schemas.microsoft.com/office/powerpoint/2010/main" val="1182891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Slocombe</dc:creator>
  <cp:lastModifiedBy>Helen Slocombe</cp:lastModifiedBy>
  <cp:revision>1</cp:revision>
  <dcterms:created xsi:type="dcterms:W3CDTF">2023-03-13T14:59:38Z</dcterms:created>
  <dcterms:modified xsi:type="dcterms:W3CDTF">2023-03-13T15:02:16Z</dcterms:modified>
</cp:coreProperties>
</file>