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8E2E0-CBA0-4E8B-8E56-3EDE68B62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F0FD5-0826-46CC-A930-37B20A6D7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60BCE-0F7A-4982-8328-F4AE44082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73E1-2BDF-4468-BFDE-8D8698E8241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08FC0-1EFE-485D-9938-42F87747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DC9FE-6021-4B9A-B1A1-7D0883C3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1E0E-E2E7-447D-A094-6F270A3F1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92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9CD4-518E-4741-AC8C-338024D8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AAF30-18CE-4DC4-8783-523DD2919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8E6CE-B385-4801-8EBE-022FCBC5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73E1-2BDF-4468-BFDE-8D8698E8241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0D7EB-BAE0-4796-9B0A-E11BE4C0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7C0A-B1A5-4009-B2ED-753C3DA7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1E0E-E2E7-447D-A094-6F270A3F1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79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610D8C-02FC-4AE1-B646-F2FCDB9A7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9681B-8BD9-4DBA-A5B2-C1FA55C0F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CE22C-AEF5-48B0-ABDC-491947802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73E1-2BDF-4468-BFDE-8D8698E8241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C77AA-A3FE-4FAE-91F2-ABF2A31E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FEF15-D35E-4123-A962-4130E1D33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1E0E-E2E7-447D-A094-6F270A3F1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3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25D9-6AC7-4BCC-84E3-B5870BCA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8E3BB-BFF5-47D2-9BFC-50DF33090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7902C-B085-4462-B50A-7825E653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73E1-2BDF-4468-BFDE-8D8698E8241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53BA4-B2F4-4E21-9065-893D9720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88152-AA9A-4210-A14A-57119C40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1E0E-E2E7-447D-A094-6F270A3F1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0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F096-70C6-4DC9-B24F-42FC06CCB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134E7-AF6F-4FFD-95B0-9C23C8C44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A86DD-8316-4E34-8C16-1A97A74B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73E1-2BDF-4468-BFDE-8D8698E8241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D462A-B857-4A90-82B5-F389B079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47E50-998E-4706-AE25-77C5289A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1E0E-E2E7-447D-A094-6F270A3F1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75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003-8EBF-49A5-94E8-571D8C0A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9EEE9-9EA0-4760-90F3-105DD7D65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8867B-1544-41DC-9DB5-F5A7BC159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FEB21-2FF2-4D27-8776-371A9E08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73E1-2BDF-4468-BFDE-8D8698E8241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7FC78-61A1-4E12-B8CE-6487B4801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B48DD-3D13-4A46-8BC7-35BEB5EA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1E0E-E2E7-447D-A094-6F270A3F1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2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99D0-BCE2-40B4-9379-2DAAFF4E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12444-239D-4DBA-8C67-3E0AFC21E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D189B-86C4-45E2-AB69-E27D1F950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1D716-3375-4650-BCA9-FD8270FCF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6A4ECD-1E67-4CED-BDD5-FCB97E18C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DF0B0D-C9A6-4891-84AF-20C1F8E8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73E1-2BDF-4468-BFDE-8D8698E8241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84EB23-E9A6-410A-B698-3E9B4494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FDD109-C32C-4457-8718-E8CDA5A4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1E0E-E2E7-447D-A094-6F270A3F1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68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7850-24AB-48AA-8729-1564D4B1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AA762-8D8B-4C7C-A4CB-17DF2A4C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73E1-2BDF-4468-BFDE-8D8698E8241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E18AB-C833-48D9-9F18-1E6E21DE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A9C64-8011-48A8-8443-30F4C3DD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1E0E-E2E7-447D-A094-6F270A3F1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47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E399CD-D220-4298-BC6A-DA6DB1C2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73E1-2BDF-4468-BFDE-8D8698E8241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2D33B-40CB-4340-BA38-EA85AFC9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51808-5443-40CF-987D-239DE3E0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1E0E-E2E7-447D-A094-6F270A3F1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90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73FD-F630-4668-A8C5-A214308CC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FC05E-0976-412D-B6CF-B752A9909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BE7BE-71CB-4FF4-B5C6-984C1C42B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923F0-4DC3-48AB-814B-C375D5A8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73E1-2BDF-4468-BFDE-8D8698E8241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FEB12-0EE3-455E-BCC7-448040D4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FD732-2C9B-4D44-BFF7-65516E2A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1E0E-E2E7-447D-A094-6F270A3F1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80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DF28-3B67-4D0E-BD79-743E5C09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76EA6-06F0-4523-ACE7-5CFEC77DA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0B2F7-F6B4-4AFA-AE85-33A081723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8C55A-855A-470C-90C6-8D102EF8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73E1-2BDF-4468-BFDE-8D8698E8241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8C3B6-75A5-496C-AEC2-33FC3877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6A949-2849-45EB-B5A9-4A2FB38B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1E0E-E2E7-447D-A094-6F270A3F1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96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8AA62-9294-404B-B9E8-2F47DF5E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4874E-C583-40A5-8497-9506C0484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EAA09-1002-44F8-9D55-AB01CD64E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773E1-2BDF-4468-BFDE-8D8698E8241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A012E-CE44-490D-92C8-23B55CFCA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23C34-A8B2-4215-8917-6D667D2C1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1E0E-E2E7-447D-A094-6F270A3F1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9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DB5A-E591-4415-9B6A-6821B7DF6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BB45C-4062-48A8-9FDF-4BC385013A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E830A-9864-4FA8-9F27-B43A42E4F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1" y="166255"/>
            <a:ext cx="10792691" cy="647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4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173E-E102-4B60-9656-D22CD32F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E44299-9A56-4246-989F-E507A2224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647218" cy="6127750"/>
          </a:xfrm>
        </p:spPr>
      </p:pic>
    </p:spTree>
    <p:extLst>
      <p:ext uri="{BB962C8B-B14F-4D97-AF65-F5344CB8AC3E}">
        <p14:creationId xmlns:p14="http://schemas.microsoft.com/office/powerpoint/2010/main" val="333911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13916-BEE8-4C09-B0C5-6E999B7B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600AB9-3C7C-4CD3-9420-2D17140A4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599" cy="6229639"/>
          </a:xfrm>
        </p:spPr>
      </p:pic>
    </p:spTree>
    <p:extLst>
      <p:ext uri="{BB962C8B-B14F-4D97-AF65-F5344CB8AC3E}">
        <p14:creationId xmlns:p14="http://schemas.microsoft.com/office/powerpoint/2010/main" val="239667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DE1E-8F9D-471F-8266-B1123FE89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91E617-C3EB-4844-9E39-78EE41551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109" y="365125"/>
            <a:ext cx="10411691" cy="6257348"/>
          </a:xfrm>
        </p:spPr>
      </p:pic>
    </p:spTree>
    <p:extLst>
      <p:ext uri="{BB962C8B-B14F-4D97-AF65-F5344CB8AC3E}">
        <p14:creationId xmlns:p14="http://schemas.microsoft.com/office/powerpoint/2010/main" val="1029827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Slocombe</dc:creator>
  <cp:lastModifiedBy>Helen Slocombe</cp:lastModifiedBy>
  <cp:revision>1</cp:revision>
  <dcterms:created xsi:type="dcterms:W3CDTF">2023-03-13T15:03:00Z</dcterms:created>
  <dcterms:modified xsi:type="dcterms:W3CDTF">2023-03-13T15:05:57Z</dcterms:modified>
</cp:coreProperties>
</file>