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  <p:sldMasterId id="2147483708" r:id="rId5"/>
    <p:sldMasterId id="2147483720" r:id="rId6"/>
  </p:sldMasterIdLst>
  <p:notesMasterIdLst>
    <p:notesMasterId r:id="rId23"/>
  </p:notesMasterIdLst>
  <p:handoutMasterIdLst>
    <p:handoutMasterId r:id="rId24"/>
  </p:handoutMasterIdLst>
  <p:sldIdLst>
    <p:sldId id="257" r:id="rId7"/>
    <p:sldId id="258" r:id="rId8"/>
    <p:sldId id="264" r:id="rId9"/>
    <p:sldId id="259" r:id="rId10"/>
    <p:sldId id="293" r:id="rId11"/>
    <p:sldId id="262" r:id="rId12"/>
    <p:sldId id="263" r:id="rId13"/>
    <p:sldId id="294" r:id="rId14"/>
    <p:sldId id="295" r:id="rId15"/>
    <p:sldId id="296" r:id="rId16"/>
    <p:sldId id="297" r:id="rId17"/>
    <p:sldId id="304" r:id="rId18"/>
    <p:sldId id="298" r:id="rId19"/>
    <p:sldId id="305" r:id="rId20"/>
    <p:sldId id="300" r:id="rId21"/>
    <p:sldId id="301" r:id="rId22"/>
  </p:sldIdLst>
  <p:sldSz cx="12192000" cy="6858000"/>
  <p:notesSz cx="6810375" cy="9942513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296" userDrawn="1">
          <p15:clr>
            <a:srgbClr val="A4A3A4"/>
          </p15:clr>
        </p15:guide>
        <p15:guide id="4" orient="horz" pos="4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57621" autoAdjust="0"/>
  </p:normalViewPr>
  <p:slideViewPr>
    <p:cSldViewPr snapToGrid="0">
      <p:cViewPr varScale="1">
        <p:scale>
          <a:sx n="48" d="100"/>
          <a:sy n="48" d="100"/>
        </p:scale>
        <p:origin x="2030" y="48"/>
      </p:cViewPr>
      <p:guideLst>
        <p:guide orient="horz" pos="2160"/>
        <p:guide pos="3840"/>
        <p:guide pos="7296"/>
        <p:guide orient="horz" pos="412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28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D79F2A-D118-4481-883A-B8B02260C1EE}" type="doc">
      <dgm:prSet loTypeId="urn:microsoft.com/office/officeart/2005/8/layout/default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213ABDD-E3EA-4244-B8C0-D1A917490CCE}">
      <dgm:prSet/>
      <dgm:spPr/>
      <dgm:t>
        <a:bodyPr/>
        <a:lstStyle/>
        <a:p>
          <a:r>
            <a:rPr lang="en-GB" dirty="0"/>
            <a:t>Mr Griffiths</a:t>
          </a:r>
          <a:endParaRPr lang="en-US" dirty="0"/>
        </a:p>
      </dgm:t>
    </dgm:pt>
    <dgm:pt modelId="{8A48D506-AB77-48F7-AA27-E07D48A8CD82}" type="parTrans" cxnId="{39A2B144-8C89-4A9B-978D-644EB420585C}">
      <dgm:prSet/>
      <dgm:spPr/>
      <dgm:t>
        <a:bodyPr/>
        <a:lstStyle/>
        <a:p>
          <a:endParaRPr lang="en-US"/>
        </a:p>
      </dgm:t>
    </dgm:pt>
    <dgm:pt modelId="{89612E35-19D8-42B4-9528-863A61193F7B}" type="sibTrans" cxnId="{39A2B144-8C89-4A9B-978D-644EB420585C}">
      <dgm:prSet/>
      <dgm:spPr/>
      <dgm:t>
        <a:bodyPr/>
        <a:lstStyle/>
        <a:p>
          <a:endParaRPr lang="en-US"/>
        </a:p>
      </dgm:t>
    </dgm:pt>
    <dgm:pt modelId="{D8C3549C-A0B0-48FC-A305-B0F76582E386}">
      <dgm:prSet/>
      <dgm:spPr/>
      <dgm:t>
        <a:bodyPr/>
        <a:lstStyle/>
        <a:p>
          <a:r>
            <a:rPr lang="en-GB" dirty="0"/>
            <a:t>Mrs Maguire</a:t>
          </a:r>
          <a:endParaRPr lang="en-US" dirty="0"/>
        </a:p>
      </dgm:t>
    </dgm:pt>
    <dgm:pt modelId="{CAF1EABA-B9F0-45CF-801D-0BDCD8BF9F28}" type="parTrans" cxnId="{55C87E67-C020-406E-A5EB-0747646C2E2B}">
      <dgm:prSet/>
      <dgm:spPr/>
      <dgm:t>
        <a:bodyPr/>
        <a:lstStyle/>
        <a:p>
          <a:endParaRPr lang="en-US"/>
        </a:p>
      </dgm:t>
    </dgm:pt>
    <dgm:pt modelId="{2F03FDAC-605A-463E-B292-67FC26ED80F8}" type="sibTrans" cxnId="{55C87E67-C020-406E-A5EB-0747646C2E2B}">
      <dgm:prSet/>
      <dgm:spPr/>
      <dgm:t>
        <a:bodyPr/>
        <a:lstStyle/>
        <a:p>
          <a:endParaRPr lang="en-US"/>
        </a:p>
      </dgm:t>
    </dgm:pt>
    <dgm:pt modelId="{26B7BFA4-D8D8-4A58-9E88-F7627F291BB0}">
      <dgm:prSet/>
      <dgm:spPr/>
      <dgm:t>
        <a:bodyPr/>
        <a:lstStyle/>
        <a:p>
          <a:r>
            <a:rPr lang="en-GB" dirty="0"/>
            <a:t>Mr Flaherty</a:t>
          </a:r>
          <a:endParaRPr lang="en-US" dirty="0"/>
        </a:p>
      </dgm:t>
    </dgm:pt>
    <dgm:pt modelId="{E82EF9D8-F3DD-4078-8474-55D82DC9ABAC}" type="parTrans" cxnId="{88BA8FB1-1C30-4930-B580-B42A5914383D}">
      <dgm:prSet/>
      <dgm:spPr/>
      <dgm:t>
        <a:bodyPr/>
        <a:lstStyle/>
        <a:p>
          <a:endParaRPr lang="en-US"/>
        </a:p>
      </dgm:t>
    </dgm:pt>
    <dgm:pt modelId="{B21351B9-8951-4E6C-BB58-CAA1A39E6E7A}" type="sibTrans" cxnId="{88BA8FB1-1C30-4930-B580-B42A5914383D}">
      <dgm:prSet/>
      <dgm:spPr/>
      <dgm:t>
        <a:bodyPr/>
        <a:lstStyle/>
        <a:p>
          <a:endParaRPr lang="en-US"/>
        </a:p>
      </dgm:t>
    </dgm:pt>
    <dgm:pt modelId="{AE3577AA-7C67-4A67-8580-06E784F125E1}">
      <dgm:prSet/>
      <dgm:spPr/>
      <dgm:t>
        <a:bodyPr/>
        <a:lstStyle/>
        <a:p>
          <a:r>
            <a:rPr lang="en-GB" dirty="0"/>
            <a:t>Mr </a:t>
          </a:r>
          <a:r>
            <a:rPr lang="en-GB" dirty="0" err="1"/>
            <a:t>Beesley</a:t>
          </a:r>
          <a:endParaRPr lang="en-US" dirty="0"/>
        </a:p>
      </dgm:t>
    </dgm:pt>
    <dgm:pt modelId="{E3581E15-46CD-46D9-96D9-06B82350FA64}" type="parTrans" cxnId="{353FDE26-69DF-44F2-929B-076CEC923B45}">
      <dgm:prSet/>
      <dgm:spPr/>
      <dgm:t>
        <a:bodyPr/>
        <a:lstStyle/>
        <a:p>
          <a:endParaRPr lang="en-US"/>
        </a:p>
      </dgm:t>
    </dgm:pt>
    <dgm:pt modelId="{C82514A7-A8A7-4828-8150-E5EE7B8C514C}" type="sibTrans" cxnId="{353FDE26-69DF-44F2-929B-076CEC923B45}">
      <dgm:prSet/>
      <dgm:spPr/>
      <dgm:t>
        <a:bodyPr/>
        <a:lstStyle/>
        <a:p>
          <a:endParaRPr lang="en-US"/>
        </a:p>
      </dgm:t>
    </dgm:pt>
    <dgm:pt modelId="{4ED726C1-7427-40DF-B6BD-ECAC58B9D224}">
      <dgm:prSet/>
      <dgm:spPr/>
      <dgm:t>
        <a:bodyPr/>
        <a:lstStyle/>
        <a:p>
          <a:r>
            <a:rPr lang="en-GB" dirty="0"/>
            <a:t>Mrs Best</a:t>
          </a:r>
        </a:p>
      </dgm:t>
    </dgm:pt>
    <dgm:pt modelId="{BF3D042E-9580-409C-AB34-B697B461E5B3}" type="parTrans" cxnId="{384F4E75-E9D9-405E-858D-91C0BD3867DD}">
      <dgm:prSet/>
      <dgm:spPr/>
    </dgm:pt>
    <dgm:pt modelId="{72FBB73F-69DB-4742-8C53-93946081E771}" type="sibTrans" cxnId="{384F4E75-E9D9-405E-858D-91C0BD3867DD}">
      <dgm:prSet/>
      <dgm:spPr/>
    </dgm:pt>
    <dgm:pt modelId="{620F800F-DBF3-48F4-8F2E-29D6CA886152}" type="pres">
      <dgm:prSet presAssocID="{95D79F2A-D118-4481-883A-B8B02260C1EE}" presName="diagram" presStyleCnt="0">
        <dgm:presLayoutVars>
          <dgm:dir/>
          <dgm:resizeHandles val="exact"/>
        </dgm:presLayoutVars>
      </dgm:prSet>
      <dgm:spPr/>
    </dgm:pt>
    <dgm:pt modelId="{624D2C62-6E7C-4B64-A152-E40FC2EBCF9E}" type="pres">
      <dgm:prSet presAssocID="{7213ABDD-E3EA-4244-B8C0-D1A917490CCE}" presName="node" presStyleLbl="node1" presStyleIdx="0" presStyleCnt="5">
        <dgm:presLayoutVars>
          <dgm:bulletEnabled val="1"/>
        </dgm:presLayoutVars>
      </dgm:prSet>
      <dgm:spPr/>
    </dgm:pt>
    <dgm:pt modelId="{75C2FB66-39B7-4609-BA31-50B60A23C300}" type="pres">
      <dgm:prSet presAssocID="{89612E35-19D8-42B4-9528-863A61193F7B}" presName="sibTrans" presStyleCnt="0"/>
      <dgm:spPr/>
    </dgm:pt>
    <dgm:pt modelId="{3792C9BC-1B1E-4C91-9A05-74839F6AD6B6}" type="pres">
      <dgm:prSet presAssocID="{D8C3549C-A0B0-48FC-A305-B0F76582E386}" presName="node" presStyleLbl="node1" presStyleIdx="1" presStyleCnt="5">
        <dgm:presLayoutVars>
          <dgm:bulletEnabled val="1"/>
        </dgm:presLayoutVars>
      </dgm:prSet>
      <dgm:spPr/>
    </dgm:pt>
    <dgm:pt modelId="{662510DE-A65C-4231-90B1-B4B999F89D94}" type="pres">
      <dgm:prSet presAssocID="{2F03FDAC-605A-463E-B292-67FC26ED80F8}" presName="sibTrans" presStyleCnt="0"/>
      <dgm:spPr/>
    </dgm:pt>
    <dgm:pt modelId="{16E4E698-4650-4103-993D-290C6E961AA4}" type="pres">
      <dgm:prSet presAssocID="{26B7BFA4-D8D8-4A58-9E88-F7627F291BB0}" presName="node" presStyleLbl="node1" presStyleIdx="2" presStyleCnt="5">
        <dgm:presLayoutVars>
          <dgm:bulletEnabled val="1"/>
        </dgm:presLayoutVars>
      </dgm:prSet>
      <dgm:spPr/>
    </dgm:pt>
    <dgm:pt modelId="{08B0354E-49D7-4822-94A4-39FD149AAE6C}" type="pres">
      <dgm:prSet presAssocID="{B21351B9-8951-4E6C-BB58-CAA1A39E6E7A}" presName="sibTrans" presStyleCnt="0"/>
      <dgm:spPr/>
    </dgm:pt>
    <dgm:pt modelId="{8D7B9FC2-105F-4127-9C68-33CD9AB5A304}" type="pres">
      <dgm:prSet presAssocID="{AE3577AA-7C67-4A67-8580-06E784F125E1}" presName="node" presStyleLbl="node1" presStyleIdx="3" presStyleCnt="5">
        <dgm:presLayoutVars>
          <dgm:bulletEnabled val="1"/>
        </dgm:presLayoutVars>
      </dgm:prSet>
      <dgm:spPr/>
    </dgm:pt>
    <dgm:pt modelId="{6927D652-F72A-46EE-824D-F3EA063D42B7}" type="pres">
      <dgm:prSet presAssocID="{C82514A7-A8A7-4828-8150-E5EE7B8C514C}" presName="sibTrans" presStyleCnt="0"/>
      <dgm:spPr/>
    </dgm:pt>
    <dgm:pt modelId="{B982883D-A032-444C-A650-1180BBD2D48B}" type="pres">
      <dgm:prSet presAssocID="{4ED726C1-7427-40DF-B6BD-ECAC58B9D224}" presName="node" presStyleLbl="node1" presStyleIdx="4" presStyleCnt="5" custLinFactNeighborX="-834" custLinFactNeighborY="-2317">
        <dgm:presLayoutVars>
          <dgm:bulletEnabled val="1"/>
        </dgm:presLayoutVars>
      </dgm:prSet>
      <dgm:spPr/>
    </dgm:pt>
  </dgm:ptLst>
  <dgm:cxnLst>
    <dgm:cxn modelId="{353FDE26-69DF-44F2-929B-076CEC923B45}" srcId="{95D79F2A-D118-4481-883A-B8B02260C1EE}" destId="{AE3577AA-7C67-4A67-8580-06E784F125E1}" srcOrd="3" destOrd="0" parTransId="{E3581E15-46CD-46D9-96D9-06B82350FA64}" sibTransId="{C82514A7-A8A7-4828-8150-E5EE7B8C514C}"/>
    <dgm:cxn modelId="{39A2B144-8C89-4A9B-978D-644EB420585C}" srcId="{95D79F2A-D118-4481-883A-B8B02260C1EE}" destId="{7213ABDD-E3EA-4244-B8C0-D1A917490CCE}" srcOrd="0" destOrd="0" parTransId="{8A48D506-AB77-48F7-AA27-E07D48A8CD82}" sibTransId="{89612E35-19D8-42B4-9528-863A61193F7B}"/>
    <dgm:cxn modelId="{55C87E67-C020-406E-A5EB-0747646C2E2B}" srcId="{95D79F2A-D118-4481-883A-B8B02260C1EE}" destId="{D8C3549C-A0B0-48FC-A305-B0F76582E386}" srcOrd="1" destOrd="0" parTransId="{CAF1EABA-B9F0-45CF-801D-0BDCD8BF9F28}" sibTransId="{2F03FDAC-605A-463E-B292-67FC26ED80F8}"/>
    <dgm:cxn modelId="{384F4E75-E9D9-405E-858D-91C0BD3867DD}" srcId="{95D79F2A-D118-4481-883A-B8B02260C1EE}" destId="{4ED726C1-7427-40DF-B6BD-ECAC58B9D224}" srcOrd="4" destOrd="0" parTransId="{BF3D042E-9580-409C-AB34-B697B461E5B3}" sibTransId="{72FBB73F-69DB-4742-8C53-93946081E771}"/>
    <dgm:cxn modelId="{AC8B5B7C-A19C-4FCF-85E5-CF27AA986227}" type="presOf" srcId="{26B7BFA4-D8D8-4A58-9E88-F7627F291BB0}" destId="{16E4E698-4650-4103-993D-290C6E961AA4}" srcOrd="0" destOrd="0" presId="urn:microsoft.com/office/officeart/2005/8/layout/default"/>
    <dgm:cxn modelId="{39F7B58E-49D0-4CD9-8D17-E2E3465BD36A}" type="presOf" srcId="{4ED726C1-7427-40DF-B6BD-ECAC58B9D224}" destId="{B982883D-A032-444C-A650-1180BBD2D48B}" srcOrd="0" destOrd="0" presId="urn:microsoft.com/office/officeart/2005/8/layout/default"/>
    <dgm:cxn modelId="{E7B7289F-58B0-4035-BE2F-0E102B985234}" type="presOf" srcId="{D8C3549C-A0B0-48FC-A305-B0F76582E386}" destId="{3792C9BC-1B1E-4C91-9A05-74839F6AD6B6}" srcOrd="0" destOrd="0" presId="urn:microsoft.com/office/officeart/2005/8/layout/default"/>
    <dgm:cxn modelId="{88BA8FB1-1C30-4930-B580-B42A5914383D}" srcId="{95D79F2A-D118-4481-883A-B8B02260C1EE}" destId="{26B7BFA4-D8D8-4A58-9E88-F7627F291BB0}" srcOrd="2" destOrd="0" parTransId="{E82EF9D8-F3DD-4078-8474-55D82DC9ABAC}" sibTransId="{B21351B9-8951-4E6C-BB58-CAA1A39E6E7A}"/>
    <dgm:cxn modelId="{956E94C6-DDFC-4E36-A544-9FAB323E4AFD}" type="presOf" srcId="{AE3577AA-7C67-4A67-8580-06E784F125E1}" destId="{8D7B9FC2-105F-4127-9C68-33CD9AB5A304}" srcOrd="0" destOrd="0" presId="urn:microsoft.com/office/officeart/2005/8/layout/default"/>
    <dgm:cxn modelId="{B3B415D2-C6C7-459E-9145-250A3F4DF5EB}" type="presOf" srcId="{95D79F2A-D118-4481-883A-B8B02260C1EE}" destId="{620F800F-DBF3-48F4-8F2E-29D6CA886152}" srcOrd="0" destOrd="0" presId="urn:microsoft.com/office/officeart/2005/8/layout/default"/>
    <dgm:cxn modelId="{09513BF5-FF3B-45A7-AD54-2C5B1DAAAD39}" type="presOf" srcId="{7213ABDD-E3EA-4244-B8C0-D1A917490CCE}" destId="{624D2C62-6E7C-4B64-A152-E40FC2EBCF9E}" srcOrd="0" destOrd="0" presId="urn:microsoft.com/office/officeart/2005/8/layout/default"/>
    <dgm:cxn modelId="{CDA61A30-6D91-446D-932C-B627F84ACA9D}" type="presParOf" srcId="{620F800F-DBF3-48F4-8F2E-29D6CA886152}" destId="{624D2C62-6E7C-4B64-A152-E40FC2EBCF9E}" srcOrd="0" destOrd="0" presId="urn:microsoft.com/office/officeart/2005/8/layout/default"/>
    <dgm:cxn modelId="{8CFB5FE9-6145-406F-8DB2-1025CDB8BCF7}" type="presParOf" srcId="{620F800F-DBF3-48F4-8F2E-29D6CA886152}" destId="{75C2FB66-39B7-4609-BA31-50B60A23C300}" srcOrd="1" destOrd="0" presId="urn:microsoft.com/office/officeart/2005/8/layout/default"/>
    <dgm:cxn modelId="{66EBF1F8-AB49-4252-B093-A76ECE1F28D3}" type="presParOf" srcId="{620F800F-DBF3-48F4-8F2E-29D6CA886152}" destId="{3792C9BC-1B1E-4C91-9A05-74839F6AD6B6}" srcOrd="2" destOrd="0" presId="urn:microsoft.com/office/officeart/2005/8/layout/default"/>
    <dgm:cxn modelId="{A33FE860-E066-44AA-AB29-23BCF36C9ED2}" type="presParOf" srcId="{620F800F-DBF3-48F4-8F2E-29D6CA886152}" destId="{662510DE-A65C-4231-90B1-B4B999F89D94}" srcOrd="3" destOrd="0" presId="urn:microsoft.com/office/officeart/2005/8/layout/default"/>
    <dgm:cxn modelId="{0D92C9F3-1903-4422-A994-FC27F3409B61}" type="presParOf" srcId="{620F800F-DBF3-48F4-8F2E-29D6CA886152}" destId="{16E4E698-4650-4103-993D-290C6E961AA4}" srcOrd="4" destOrd="0" presId="urn:microsoft.com/office/officeart/2005/8/layout/default"/>
    <dgm:cxn modelId="{C26EAF54-C423-4A4F-BBC4-D6DFCDD0F9F0}" type="presParOf" srcId="{620F800F-DBF3-48F4-8F2E-29D6CA886152}" destId="{08B0354E-49D7-4822-94A4-39FD149AAE6C}" srcOrd="5" destOrd="0" presId="urn:microsoft.com/office/officeart/2005/8/layout/default"/>
    <dgm:cxn modelId="{E704FEC4-0635-4625-8D4C-64E2D5E807AB}" type="presParOf" srcId="{620F800F-DBF3-48F4-8F2E-29D6CA886152}" destId="{8D7B9FC2-105F-4127-9C68-33CD9AB5A304}" srcOrd="6" destOrd="0" presId="urn:microsoft.com/office/officeart/2005/8/layout/default"/>
    <dgm:cxn modelId="{5031D94B-5176-47D8-9D14-9BADE3492ABC}" type="presParOf" srcId="{620F800F-DBF3-48F4-8F2E-29D6CA886152}" destId="{6927D652-F72A-46EE-824D-F3EA063D42B7}" srcOrd="7" destOrd="0" presId="urn:microsoft.com/office/officeart/2005/8/layout/default"/>
    <dgm:cxn modelId="{D0BC0467-4F27-4587-9328-C0915491C9AF}" type="presParOf" srcId="{620F800F-DBF3-48F4-8F2E-29D6CA886152}" destId="{B982883D-A032-444C-A650-1180BBD2D48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8F73BC-8F8E-48D0-BCC9-A67D9BDF02BD}" type="doc">
      <dgm:prSet loTypeId="urn:microsoft.com/office/officeart/2018/2/layout/Icon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B84806F-7E75-4414-ACB4-6F0702EF2B0F}">
      <dgm:prSet custT="1"/>
      <dgm:spPr/>
      <dgm:t>
        <a:bodyPr/>
        <a:lstStyle/>
        <a:p>
          <a:r>
            <a:rPr lang="en-GB" sz="1800" dirty="0"/>
            <a:t>PIRA and PUMA tests will be administered each term to assess reading and maths progress</a:t>
          </a:r>
          <a:endParaRPr lang="en-US" sz="1800" dirty="0"/>
        </a:p>
      </dgm:t>
    </dgm:pt>
    <dgm:pt modelId="{ADB26A8D-B755-4CD8-AFB4-C91439CDED27}" type="parTrans" cxnId="{C70C9A1B-D337-4ACF-8404-A70A1A6E53C8}">
      <dgm:prSet/>
      <dgm:spPr/>
      <dgm:t>
        <a:bodyPr/>
        <a:lstStyle/>
        <a:p>
          <a:endParaRPr lang="en-US"/>
        </a:p>
      </dgm:t>
    </dgm:pt>
    <dgm:pt modelId="{289731D3-4914-41B9-BE1A-216D4C29C98F}" type="sibTrans" cxnId="{C70C9A1B-D337-4ACF-8404-A70A1A6E53C8}">
      <dgm:prSet/>
      <dgm:spPr/>
      <dgm:t>
        <a:bodyPr/>
        <a:lstStyle/>
        <a:p>
          <a:endParaRPr lang="en-US"/>
        </a:p>
      </dgm:t>
    </dgm:pt>
    <dgm:pt modelId="{63EC5C70-9A86-4879-AB85-6253E1CE06AE}">
      <dgm:prSet custT="1"/>
      <dgm:spPr/>
      <dgm:t>
        <a:bodyPr/>
        <a:lstStyle/>
        <a:p>
          <a:r>
            <a:rPr lang="en-GB" sz="1800" dirty="0"/>
            <a:t>GAPS will assess grammar and spelling progress</a:t>
          </a:r>
          <a:endParaRPr lang="en-US" sz="1800" dirty="0"/>
        </a:p>
      </dgm:t>
    </dgm:pt>
    <dgm:pt modelId="{688C6F89-CA07-4494-8639-EF8BA7A9E28F}" type="parTrans" cxnId="{E12DBB62-FE77-43D8-BB65-3D2CFD19F5B4}">
      <dgm:prSet/>
      <dgm:spPr/>
      <dgm:t>
        <a:bodyPr/>
        <a:lstStyle/>
        <a:p>
          <a:endParaRPr lang="en-US"/>
        </a:p>
      </dgm:t>
    </dgm:pt>
    <dgm:pt modelId="{6764B8FD-6B2E-4F40-9A2C-8A7371AE2207}" type="sibTrans" cxnId="{E12DBB62-FE77-43D8-BB65-3D2CFD19F5B4}">
      <dgm:prSet/>
      <dgm:spPr/>
      <dgm:t>
        <a:bodyPr/>
        <a:lstStyle/>
        <a:p>
          <a:endParaRPr lang="en-US"/>
        </a:p>
      </dgm:t>
    </dgm:pt>
    <dgm:pt modelId="{0881CF8B-D24A-438F-86FD-048F973FD8D2}">
      <dgm:prSet custT="1"/>
      <dgm:spPr/>
      <dgm:t>
        <a:bodyPr/>
        <a:lstStyle/>
        <a:p>
          <a:r>
            <a:rPr lang="en-GB" sz="1400" dirty="0"/>
            <a:t>Accelerated Reader Star Reader Tests will be used each half term to assess the children’s reading level and book band. This is given as a numerical range (e.g. 2.1 – 3.2)</a:t>
          </a:r>
          <a:endParaRPr lang="en-US" sz="1400" dirty="0"/>
        </a:p>
      </dgm:t>
    </dgm:pt>
    <dgm:pt modelId="{32DC0199-D560-4013-95AD-945BB53C058F}" type="parTrans" cxnId="{FE2CCD78-8B87-452D-A4A2-B372CEFF3D7B}">
      <dgm:prSet/>
      <dgm:spPr/>
      <dgm:t>
        <a:bodyPr/>
        <a:lstStyle/>
        <a:p>
          <a:endParaRPr lang="en-US"/>
        </a:p>
      </dgm:t>
    </dgm:pt>
    <dgm:pt modelId="{C045B9D3-1516-4D19-B19B-49B27AEB2F62}" type="sibTrans" cxnId="{FE2CCD78-8B87-452D-A4A2-B372CEFF3D7B}">
      <dgm:prSet/>
      <dgm:spPr/>
      <dgm:t>
        <a:bodyPr/>
        <a:lstStyle/>
        <a:p>
          <a:endParaRPr lang="en-US"/>
        </a:p>
      </dgm:t>
    </dgm:pt>
    <dgm:pt modelId="{F09C5F8F-811C-4F1D-84F4-6E4C79D1AD42}" type="pres">
      <dgm:prSet presAssocID="{FB8F73BC-8F8E-48D0-BCC9-A67D9BDF02BD}" presName="root" presStyleCnt="0">
        <dgm:presLayoutVars>
          <dgm:dir/>
          <dgm:resizeHandles val="exact"/>
        </dgm:presLayoutVars>
      </dgm:prSet>
      <dgm:spPr/>
    </dgm:pt>
    <dgm:pt modelId="{EC572A79-1A3E-4823-8E5D-69CE81F9397B}" type="pres">
      <dgm:prSet presAssocID="{6B84806F-7E75-4414-ACB4-6F0702EF2B0F}" presName="compNode" presStyleCnt="0"/>
      <dgm:spPr/>
    </dgm:pt>
    <dgm:pt modelId="{A0DA0238-1CA4-4407-944D-3A2E10F1F16D}" type="pres">
      <dgm:prSet presAssocID="{6B84806F-7E75-4414-ACB4-6F0702EF2B0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4709B218-9366-4A20-9DEF-32ED98FD73C7}" type="pres">
      <dgm:prSet presAssocID="{6B84806F-7E75-4414-ACB4-6F0702EF2B0F}" presName="spaceRect" presStyleCnt="0"/>
      <dgm:spPr/>
    </dgm:pt>
    <dgm:pt modelId="{7DF7B1C9-E7AA-4454-AC04-F5729C606BF9}" type="pres">
      <dgm:prSet presAssocID="{6B84806F-7E75-4414-ACB4-6F0702EF2B0F}" presName="textRect" presStyleLbl="revTx" presStyleIdx="0" presStyleCnt="3" custScaleY="195684">
        <dgm:presLayoutVars>
          <dgm:chMax val="1"/>
          <dgm:chPref val="1"/>
        </dgm:presLayoutVars>
      </dgm:prSet>
      <dgm:spPr/>
    </dgm:pt>
    <dgm:pt modelId="{ED0DD39F-34DD-44C9-BA1B-1C7A5863A14B}" type="pres">
      <dgm:prSet presAssocID="{289731D3-4914-41B9-BE1A-216D4C29C98F}" presName="sibTrans" presStyleCnt="0"/>
      <dgm:spPr/>
    </dgm:pt>
    <dgm:pt modelId="{FAF54F85-B138-4C95-BE55-4D88D8918D6B}" type="pres">
      <dgm:prSet presAssocID="{63EC5C70-9A86-4879-AB85-6253E1CE06AE}" presName="compNode" presStyleCnt="0"/>
      <dgm:spPr/>
    </dgm:pt>
    <dgm:pt modelId="{2BECEB32-C88B-4C1F-A83B-C8BB2F31AD54}" type="pres">
      <dgm:prSet presAssocID="{63EC5C70-9A86-4879-AB85-6253E1CE06A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42DFB536-7772-4B64-85FD-8EE9FAA04772}" type="pres">
      <dgm:prSet presAssocID="{63EC5C70-9A86-4879-AB85-6253E1CE06AE}" presName="spaceRect" presStyleCnt="0"/>
      <dgm:spPr/>
    </dgm:pt>
    <dgm:pt modelId="{BBFBB69A-FC36-44AE-B4F8-76C202B89B14}" type="pres">
      <dgm:prSet presAssocID="{63EC5C70-9A86-4879-AB85-6253E1CE06AE}" presName="textRect" presStyleLbl="revTx" presStyleIdx="1" presStyleCnt="3">
        <dgm:presLayoutVars>
          <dgm:chMax val="1"/>
          <dgm:chPref val="1"/>
        </dgm:presLayoutVars>
      </dgm:prSet>
      <dgm:spPr/>
    </dgm:pt>
    <dgm:pt modelId="{6405C731-1A49-46E5-A564-D9BBEA1015F9}" type="pres">
      <dgm:prSet presAssocID="{6764B8FD-6B2E-4F40-9A2C-8A7371AE2207}" presName="sibTrans" presStyleCnt="0"/>
      <dgm:spPr/>
    </dgm:pt>
    <dgm:pt modelId="{E46F6DCC-02F7-4EA4-AA56-A5189E43BF73}" type="pres">
      <dgm:prSet presAssocID="{0881CF8B-D24A-438F-86FD-048F973FD8D2}" presName="compNode" presStyleCnt="0"/>
      <dgm:spPr/>
    </dgm:pt>
    <dgm:pt modelId="{FB151458-A131-4D15-8637-140D616717DA}" type="pres">
      <dgm:prSet presAssocID="{0881CF8B-D24A-438F-86FD-048F973FD8D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71E7A636-E61E-453A-93C2-5B47F98C79D7}" type="pres">
      <dgm:prSet presAssocID="{0881CF8B-D24A-438F-86FD-048F973FD8D2}" presName="spaceRect" presStyleCnt="0"/>
      <dgm:spPr/>
    </dgm:pt>
    <dgm:pt modelId="{EA3038E0-2AB1-4480-8D7F-7F41DBD5DF74}" type="pres">
      <dgm:prSet presAssocID="{0881CF8B-D24A-438F-86FD-048F973FD8D2}" presName="textRect" presStyleLbl="revTx" presStyleIdx="2" presStyleCnt="3" custScaleY="174204" custLinFactNeighborX="-943" custLinFactNeighborY="43787">
        <dgm:presLayoutVars>
          <dgm:chMax val="1"/>
          <dgm:chPref val="1"/>
        </dgm:presLayoutVars>
      </dgm:prSet>
      <dgm:spPr/>
    </dgm:pt>
  </dgm:ptLst>
  <dgm:cxnLst>
    <dgm:cxn modelId="{C70C9A1B-D337-4ACF-8404-A70A1A6E53C8}" srcId="{FB8F73BC-8F8E-48D0-BCC9-A67D9BDF02BD}" destId="{6B84806F-7E75-4414-ACB4-6F0702EF2B0F}" srcOrd="0" destOrd="0" parTransId="{ADB26A8D-B755-4CD8-AFB4-C91439CDED27}" sibTransId="{289731D3-4914-41B9-BE1A-216D4C29C98F}"/>
    <dgm:cxn modelId="{E12DBB62-FE77-43D8-BB65-3D2CFD19F5B4}" srcId="{FB8F73BC-8F8E-48D0-BCC9-A67D9BDF02BD}" destId="{63EC5C70-9A86-4879-AB85-6253E1CE06AE}" srcOrd="1" destOrd="0" parTransId="{688C6F89-CA07-4494-8639-EF8BA7A9E28F}" sibTransId="{6764B8FD-6B2E-4F40-9A2C-8A7371AE2207}"/>
    <dgm:cxn modelId="{2C38B667-65E1-4EAE-9B61-7067C385EFB6}" type="presOf" srcId="{6B84806F-7E75-4414-ACB4-6F0702EF2B0F}" destId="{7DF7B1C9-E7AA-4454-AC04-F5729C606BF9}" srcOrd="0" destOrd="0" presId="urn:microsoft.com/office/officeart/2018/2/layout/IconLabelList"/>
    <dgm:cxn modelId="{28073668-EF57-4336-8D80-E6EBDB9E7C1E}" type="presOf" srcId="{FB8F73BC-8F8E-48D0-BCC9-A67D9BDF02BD}" destId="{F09C5F8F-811C-4F1D-84F4-6E4C79D1AD42}" srcOrd="0" destOrd="0" presId="urn:microsoft.com/office/officeart/2018/2/layout/IconLabelList"/>
    <dgm:cxn modelId="{FE2CCD78-8B87-452D-A4A2-B372CEFF3D7B}" srcId="{FB8F73BC-8F8E-48D0-BCC9-A67D9BDF02BD}" destId="{0881CF8B-D24A-438F-86FD-048F973FD8D2}" srcOrd="2" destOrd="0" parTransId="{32DC0199-D560-4013-95AD-945BB53C058F}" sibTransId="{C045B9D3-1516-4D19-B19B-49B27AEB2F62}"/>
    <dgm:cxn modelId="{469D97C4-1AC7-4708-9728-83BB19A0F6F2}" type="presOf" srcId="{63EC5C70-9A86-4879-AB85-6253E1CE06AE}" destId="{BBFBB69A-FC36-44AE-B4F8-76C202B89B14}" srcOrd="0" destOrd="0" presId="urn:microsoft.com/office/officeart/2018/2/layout/IconLabelList"/>
    <dgm:cxn modelId="{B86C54C6-653B-4A39-9400-B9DBF9AB2D56}" type="presOf" srcId="{0881CF8B-D24A-438F-86FD-048F973FD8D2}" destId="{EA3038E0-2AB1-4480-8D7F-7F41DBD5DF74}" srcOrd="0" destOrd="0" presId="urn:microsoft.com/office/officeart/2018/2/layout/IconLabelList"/>
    <dgm:cxn modelId="{67C674B0-2449-4D14-9BC5-44579BCF2789}" type="presParOf" srcId="{F09C5F8F-811C-4F1D-84F4-6E4C79D1AD42}" destId="{EC572A79-1A3E-4823-8E5D-69CE81F9397B}" srcOrd="0" destOrd="0" presId="urn:microsoft.com/office/officeart/2018/2/layout/IconLabelList"/>
    <dgm:cxn modelId="{34ECFD68-B985-41F6-9D00-96A86F2E51BF}" type="presParOf" srcId="{EC572A79-1A3E-4823-8E5D-69CE81F9397B}" destId="{A0DA0238-1CA4-4407-944D-3A2E10F1F16D}" srcOrd="0" destOrd="0" presId="urn:microsoft.com/office/officeart/2018/2/layout/IconLabelList"/>
    <dgm:cxn modelId="{E3A8CEF9-EA11-4D7B-9B0F-9E9F79DEBADE}" type="presParOf" srcId="{EC572A79-1A3E-4823-8E5D-69CE81F9397B}" destId="{4709B218-9366-4A20-9DEF-32ED98FD73C7}" srcOrd="1" destOrd="0" presId="urn:microsoft.com/office/officeart/2018/2/layout/IconLabelList"/>
    <dgm:cxn modelId="{0B67B7A9-FE8F-4D52-ADF0-E10595E660F5}" type="presParOf" srcId="{EC572A79-1A3E-4823-8E5D-69CE81F9397B}" destId="{7DF7B1C9-E7AA-4454-AC04-F5729C606BF9}" srcOrd="2" destOrd="0" presId="urn:microsoft.com/office/officeart/2018/2/layout/IconLabelList"/>
    <dgm:cxn modelId="{95C206A9-3D67-47E7-A59F-95FCA3D91E86}" type="presParOf" srcId="{F09C5F8F-811C-4F1D-84F4-6E4C79D1AD42}" destId="{ED0DD39F-34DD-44C9-BA1B-1C7A5863A14B}" srcOrd="1" destOrd="0" presId="urn:microsoft.com/office/officeart/2018/2/layout/IconLabelList"/>
    <dgm:cxn modelId="{C16936B2-CD78-44E1-BB1B-331F154D4F2C}" type="presParOf" srcId="{F09C5F8F-811C-4F1D-84F4-6E4C79D1AD42}" destId="{FAF54F85-B138-4C95-BE55-4D88D8918D6B}" srcOrd="2" destOrd="0" presId="urn:microsoft.com/office/officeart/2018/2/layout/IconLabelList"/>
    <dgm:cxn modelId="{2DF86689-2903-46CC-9B53-FFBFAF7FF551}" type="presParOf" srcId="{FAF54F85-B138-4C95-BE55-4D88D8918D6B}" destId="{2BECEB32-C88B-4C1F-A83B-C8BB2F31AD54}" srcOrd="0" destOrd="0" presId="urn:microsoft.com/office/officeart/2018/2/layout/IconLabelList"/>
    <dgm:cxn modelId="{A4553759-52A5-4B31-8A17-BD4BEE33D40F}" type="presParOf" srcId="{FAF54F85-B138-4C95-BE55-4D88D8918D6B}" destId="{42DFB536-7772-4B64-85FD-8EE9FAA04772}" srcOrd="1" destOrd="0" presId="urn:microsoft.com/office/officeart/2018/2/layout/IconLabelList"/>
    <dgm:cxn modelId="{FA81962C-C818-464B-B819-C0281F5C50D5}" type="presParOf" srcId="{FAF54F85-B138-4C95-BE55-4D88D8918D6B}" destId="{BBFBB69A-FC36-44AE-B4F8-76C202B89B14}" srcOrd="2" destOrd="0" presId="urn:microsoft.com/office/officeart/2018/2/layout/IconLabelList"/>
    <dgm:cxn modelId="{CF131933-7A18-46FE-B60F-FFA181A3CD49}" type="presParOf" srcId="{F09C5F8F-811C-4F1D-84F4-6E4C79D1AD42}" destId="{6405C731-1A49-46E5-A564-D9BBEA1015F9}" srcOrd="3" destOrd="0" presId="urn:microsoft.com/office/officeart/2018/2/layout/IconLabelList"/>
    <dgm:cxn modelId="{992CFF65-39F3-4E6F-BD02-707F1BA218B7}" type="presParOf" srcId="{F09C5F8F-811C-4F1D-84F4-6E4C79D1AD42}" destId="{E46F6DCC-02F7-4EA4-AA56-A5189E43BF73}" srcOrd="4" destOrd="0" presId="urn:microsoft.com/office/officeart/2018/2/layout/IconLabelList"/>
    <dgm:cxn modelId="{BB538249-767C-49C2-9469-CBB10DB0EEC9}" type="presParOf" srcId="{E46F6DCC-02F7-4EA4-AA56-A5189E43BF73}" destId="{FB151458-A131-4D15-8637-140D616717DA}" srcOrd="0" destOrd="0" presId="urn:microsoft.com/office/officeart/2018/2/layout/IconLabelList"/>
    <dgm:cxn modelId="{9BBF1433-749F-4841-8AA4-814B52DA10E8}" type="presParOf" srcId="{E46F6DCC-02F7-4EA4-AA56-A5189E43BF73}" destId="{71E7A636-E61E-453A-93C2-5B47F98C79D7}" srcOrd="1" destOrd="0" presId="urn:microsoft.com/office/officeart/2018/2/layout/IconLabelList"/>
    <dgm:cxn modelId="{8F962DF6-8A7B-4A6E-8C01-31C5281970B2}" type="presParOf" srcId="{E46F6DCC-02F7-4EA4-AA56-A5189E43BF73}" destId="{EA3038E0-2AB1-4480-8D7F-7F41DBD5DF74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4D2C62-6E7C-4B64-A152-E40FC2EBCF9E}">
      <dsp:nvSpPr>
        <dsp:cNvPr id="0" name=""/>
        <dsp:cNvSpPr/>
      </dsp:nvSpPr>
      <dsp:spPr>
        <a:xfrm>
          <a:off x="171450" y="3357"/>
          <a:ext cx="3321843" cy="199310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600" kern="1200" dirty="0"/>
            <a:t>Mr Griffiths</a:t>
          </a:r>
          <a:endParaRPr lang="en-US" sz="5600" kern="1200" dirty="0"/>
        </a:p>
      </dsp:txBody>
      <dsp:txXfrm>
        <a:off x="171450" y="3357"/>
        <a:ext cx="3321843" cy="1993106"/>
      </dsp:txXfrm>
    </dsp:sp>
    <dsp:sp modelId="{3792C9BC-1B1E-4C91-9A05-74839F6AD6B6}">
      <dsp:nvSpPr>
        <dsp:cNvPr id="0" name=""/>
        <dsp:cNvSpPr/>
      </dsp:nvSpPr>
      <dsp:spPr>
        <a:xfrm>
          <a:off x="3825478" y="3357"/>
          <a:ext cx="3321843" cy="199310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600" kern="1200" dirty="0"/>
            <a:t>Mrs Maguire</a:t>
          </a:r>
          <a:endParaRPr lang="en-US" sz="5600" kern="1200" dirty="0"/>
        </a:p>
      </dsp:txBody>
      <dsp:txXfrm>
        <a:off x="3825478" y="3357"/>
        <a:ext cx="3321843" cy="1993106"/>
      </dsp:txXfrm>
    </dsp:sp>
    <dsp:sp modelId="{16E4E698-4650-4103-993D-290C6E961AA4}">
      <dsp:nvSpPr>
        <dsp:cNvPr id="0" name=""/>
        <dsp:cNvSpPr/>
      </dsp:nvSpPr>
      <dsp:spPr>
        <a:xfrm>
          <a:off x="7479506" y="3357"/>
          <a:ext cx="3321843" cy="199310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600" kern="1200" dirty="0"/>
            <a:t>Mr Flaherty</a:t>
          </a:r>
          <a:endParaRPr lang="en-US" sz="5600" kern="1200" dirty="0"/>
        </a:p>
      </dsp:txBody>
      <dsp:txXfrm>
        <a:off x="7479506" y="3357"/>
        <a:ext cx="3321843" cy="1993106"/>
      </dsp:txXfrm>
    </dsp:sp>
    <dsp:sp modelId="{8D7B9FC2-105F-4127-9C68-33CD9AB5A304}">
      <dsp:nvSpPr>
        <dsp:cNvPr id="0" name=""/>
        <dsp:cNvSpPr/>
      </dsp:nvSpPr>
      <dsp:spPr>
        <a:xfrm>
          <a:off x="1998464" y="2328648"/>
          <a:ext cx="3321843" cy="199310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600" kern="1200" dirty="0"/>
            <a:t>Mr </a:t>
          </a:r>
          <a:r>
            <a:rPr lang="en-GB" sz="5600" kern="1200" dirty="0" err="1"/>
            <a:t>Beesley</a:t>
          </a:r>
          <a:endParaRPr lang="en-US" sz="5600" kern="1200" dirty="0"/>
        </a:p>
      </dsp:txBody>
      <dsp:txXfrm>
        <a:off x="1998464" y="2328648"/>
        <a:ext cx="3321843" cy="1993106"/>
      </dsp:txXfrm>
    </dsp:sp>
    <dsp:sp modelId="{B982883D-A032-444C-A650-1180BBD2D48B}">
      <dsp:nvSpPr>
        <dsp:cNvPr id="0" name=""/>
        <dsp:cNvSpPr/>
      </dsp:nvSpPr>
      <dsp:spPr>
        <a:xfrm>
          <a:off x="5624788" y="2282467"/>
          <a:ext cx="3321843" cy="199310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600" kern="1200" dirty="0"/>
            <a:t>Mrs Best</a:t>
          </a:r>
        </a:p>
      </dsp:txBody>
      <dsp:txXfrm>
        <a:off x="5624788" y="2282467"/>
        <a:ext cx="3321843" cy="19931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DA0238-1CA4-4407-944D-3A2E10F1F16D}">
      <dsp:nvSpPr>
        <dsp:cNvPr id="0" name=""/>
        <dsp:cNvSpPr/>
      </dsp:nvSpPr>
      <dsp:spPr>
        <a:xfrm>
          <a:off x="1085580" y="635330"/>
          <a:ext cx="1486394" cy="148639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F7B1C9-E7AA-4454-AC04-F5729C606BF9}">
      <dsp:nvSpPr>
        <dsp:cNvPr id="0" name=""/>
        <dsp:cNvSpPr/>
      </dsp:nvSpPr>
      <dsp:spPr>
        <a:xfrm>
          <a:off x="177227" y="2146018"/>
          <a:ext cx="3303099" cy="1543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PIRA and PUMA tests will be administered each term to assess reading and maths progress</a:t>
          </a:r>
          <a:endParaRPr lang="en-US" sz="1800" kern="1200" dirty="0"/>
        </a:p>
      </dsp:txBody>
      <dsp:txXfrm>
        <a:off x="177227" y="2146018"/>
        <a:ext cx="3303099" cy="1543763"/>
      </dsp:txXfrm>
    </dsp:sp>
    <dsp:sp modelId="{2BECEB32-C88B-4C1F-A83B-C8BB2F31AD54}">
      <dsp:nvSpPr>
        <dsp:cNvPr id="0" name=""/>
        <dsp:cNvSpPr/>
      </dsp:nvSpPr>
      <dsp:spPr>
        <a:xfrm>
          <a:off x="4966722" y="824044"/>
          <a:ext cx="1486394" cy="148639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FBB69A-FC36-44AE-B4F8-76C202B89B14}">
      <dsp:nvSpPr>
        <dsp:cNvPr id="0" name=""/>
        <dsp:cNvSpPr/>
      </dsp:nvSpPr>
      <dsp:spPr>
        <a:xfrm>
          <a:off x="4058370" y="2712161"/>
          <a:ext cx="3303099" cy="788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GAPS will assess grammar and spelling progress</a:t>
          </a:r>
          <a:endParaRPr lang="en-US" sz="1800" kern="1200" dirty="0"/>
        </a:p>
      </dsp:txBody>
      <dsp:txXfrm>
        <a:off x="4058370" y="2712161"/>
        <a:ext cx="3303099" cy="788906"/>
      </dsp:txXfrm>
    </dsp:sp>
    <dsp:sp modelId="{FB151458-A131-4D15-8637-140D616717DA}">
      <dsp:nvSpPr>
        <dsp:cNvPr id="0" name=""/>
        <dsp:cNvSpPr/>
      </dsp:nvSpPr>
      <dsp:spPr>
        <a:xfrm>
          <a:off x="8847864" y="677694"/>
          <a:ext cx="1486394" cy="148639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3038E0-2AB1-4480-8D7F-7F41DBD5DF74}">
      <dsp:nvSpPr>
        <dsp:cNvPr id="0" name=""/>
        <dsp:cNvSpPr/>
      </dsp:nvSpPr>
      <dsp:spPr>
        <a:xfrm>
          <a:off x="7908364" y="2618549"/>
          <a:ext cx="3303099" cy="13743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Accelerated Reader Star Reader Tests will be used each half term to assess the children’s reading level and book band. This is given as a numerical range (e.g. 2.1 – 3.2)</a:t>
          </a:r>
          <a:endParaRPr lang="en-US" sz="1400" kern="1200" dirty="0"/>
        </a:p>
      </dsp:txBody>
      <dsp:txXfrm>
        <a:off x="7908364" y="2618549"/>
        <a:ext cx="3303099" cy="13743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E3387C1-8EFB-44F7-8485-D662F1CF7333}" type="datetime1">
              <a:rPr lang="en-GB" smtClean="0"/>
              <a:t>12/09/2025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4E50CC-F33A-4EF4-9F12-93EC4A21A0C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32950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8D6434E-09F1-48C0-A525-B5A7008B7802}" type="datetime1">
              <a:rPr lang="en-GB" noProof="0" smtClean="0"/>
              <a:t>12/09/2025</a:t>
            </a:fld>
            <a:endParaRPr lang="en-GB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 dirty="0"/>
              <a:t>Click to edit Master text styles</a:t>
            </a:r>
          </a:p>
          <a:p>
            <a:pPr lvl="1" rtl="0"/>
            <a:r>
              <a:rPr lang="en-GB" noProof="0" dirty="0"/>
              <a:t>Second level</a:t>
            </a:r>
          </a:p>
          <a:p>
            <a:pPr lvl="2" rtl="0"/>
            <a:r>
              <a:rPr lang="en-GB" noProof="0" dirty="0"/>
              <a:t>Third level</a:t>
            </a:r>
          </a:p>
          <a:p>
            <a:pPr lvl="3" rtl="0"/>
            <a:r>
              <a:rPr lang="en-GB" noProof="0" dirty="0"/>
              <a:t>Fourth level</a:t>
            </a:r>
          </a:p>
          <a:p>
            <a:pPr lvl="4" rtl="0"/>
            <a:r>
              <a:rPr lang="en-GB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2674CE4-FBD8-4481-AEFB-CA53E599A745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732681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2674CE4-FBD8-4481-AEFB-CA53E599A745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79742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2674CE4-FBD8-4481-AEFB-CA53E599A745}" type="slidenum">
              <a:rPr lang="en-GB" noProof="0" smtClean="0"/>
              <a:t>10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68438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2674CE4-FBD8-4481-AEFB-CA53E599A745}" type="slidenum">
              <a:rPr lang="en-GB" noProof="0" smtClean="0"/>
              <a:t>11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836174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2674CE4-FBD8-4481-AEFB-CA53E599A745}" type="slidenum">
              <a:rPr lang="en-GB" noProof="0" smtClean="0"/>
              <a:t>12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865474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2674CE4-FBD8-4481-AEFB-CA53E599A745}" type="slidenum">
              <a:rPr lang="en-GB" noProof="0" smtClean="0"/>
              <a:t>13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308020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2674CE4-FBD8-4481-AEFB-CA53E599A745}" type="slidenum">
              <a:rPr lang="en-GB" noProof="0" smtClean="0"/>
              <a:t>14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22581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2674CE4-FBD8-4481-AEFB-CA53E599A745}" type="slidenum">
              <a:rPr lang="en-GB" noProof="0" smtClean="0"/>
              <a:t>15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383479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2674CE4-FBD8-4481-AEFB-CA53E599A745}" type="slidenum">
              <a:rPr lang="en-GB" noProof="0" smtClean="0"/>
              <a:t>16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41909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2674CE4-FBD8-4481-AEFB-CA53E599A745}" type="slidenum">
              <a:rPr lang="en-GB" noProof="0" smtClean="0"/>
              <a:t>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10907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2674CE4-FBD8-4481-AEFB-CA53E599A745}" type="slidenum">
              <a:rPr lang="en-GB" noProof="0" smtClean="0"/>
              <a:t>3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80693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2674CE4-FBD8-4481-AEFB-CA53E599A745}" type="slidenum">
              <a:rPr lang="en-GB" noProof="0" smtClean="0"/>
              <a:t>4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52139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2674CE4-FBD8-4481-AEFB-CA53E599A745}" type="slidenum">
              <a:rPr lang="en-GB" noProof="0" smtClean="0"/>
              <a:t>5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82529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2674CE4-FBD8-4481-AEFB-CA53E599A745}" type="slidenum">
              <a:rPr lang="en-GB" noProof="0" smtClean="0"/>
              <a:t>6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8883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2674CE4-FBD8-4481-AEFB-CA53E599A745}" type="slidenum">
              <a:rPr lang="en-GB" noProof="0" smtClean="0"/>
              <a:t>7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3013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2674CE4-FBD8-4481-AEFB-CA53E599A745}" type="slidenum">
              <a:rPr lang="en-GB" noProof="0" smtClean="0"/>
              <a:t>8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20618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2674CE4-FBD8-4481-AEFB-CA53E599A745}" type="slidenum">
              <a:rPr lang="en-GB" noProof="0" smtClean="0"/>
              <a:t>9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11776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GB" sz="1800" noProof="0" dirty="0"/>
          </a:p>
        </p:txBody>
      </p:sp>
      <p:sp>
        <p:nvSpPr>
          <p:cNvPr id="23" name="Rectangle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GB" sz="1800" noProof="0" dirty="0"/>
          </a:p>
        </p:txBody>
      </p:sp>
      <p:sp>
        <p:nvSpPr>
          <p:cNvPr id="24" name="Rectangle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GB" sz="1800" noProof="0" dirty="0"/>
          </a:p>
        </p:txBody>
      </p:sp>
      <p:sp>
        <p:nvSpPr>
          <p:cNvPr id="25" name="Rectangle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GB" sz="1800" noProof="0" dirty="0"/>
          </a:p>
        </p:txBody>
      </p:sp>
      <p:sp>
        <p:nvSpPr>
          <p:cNvPr id="26" name="Rectangle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GB" sz="1800" noProof="0" dirty="0"/>
          </a:p>
        </p:txBody>
      </p:sp>
      <p:sp>
        <p:nvSpPr>
          <p:cNvPr id="27" name="Rectangle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GB" sz="1800" noProof="0" dirty="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GB" sz="1800" noProof="0" dirty="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GB" sz="1800" noProof="0" dirty="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GB" sz="1800" noProof="0" dirty="0"/>
          </a:p>
        </p:txBody>
      </p:sp>
      <p:sp>
        <p:nvSpPr>
          <p:cNvPr id="10" name="Rectangle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GB" sz="1800" noProof="0" dirty="0"/>
          </a:p>
        </p:txBody>
      </p:sp>
      <p:sp>
        <p:nvSpPr>
          <p:cNvPr id="11" name="Rectangle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GB" sz="1800" noProof="0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2389009"/>
            <a:ext cx="11277600" cy="1470025"/>
          </a:xfrm>
        </p:spPr>
        <p:txBody>
          <a:bodyPr rtlCol="0"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 rtlCol="0"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en-GB" noProof="0"/>
              <a:t>Click to edit Master subtitle style</a:t>
            </a:r>
            <a:endParaRPr lang="en-GB" noProof="0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7265116" y="4205288"/>
            <a:ext cx="1727200" cy="457200"/>
          </a:xfrm>
        </p:spPr>
        <p:txBody>
          <a:bodyPr rtlCol="0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9043832" y="4206240"/>
            <a:ext cx="1280160" cy="457200"/>
          </a:xfrm>
        </p:spPr>
        <p:txBody>
          <a:bodyPr rtlCol="0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fld id="{B4AAD351-6347-4318-B935-1E0F1B6A61D6}" type="datetime1">
              <a:rPr lang="en-GB" noProof="0" smtClean="0"/>
              <a:t>12/09/2025</a:t>
            </a:fld>
            <a:endParaRPr lang="en-GB" noProof="0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 rtlCol="0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rtl="0"/>
            <a:fld id="{401CF334-2D5C-4859-84A6-CA7E6E43FAEB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0115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  <a:lvl5pPr>
              <a:defRPr/>
            </a:lvl5pPr>
          </a:lstStyle>
          <a:p>
            <a:pPr lvl="0" rtl="0" eaLnBrk="1" latinLnBrk="0" hangingPunct="1"/>
            <a:r>
              <a:rPr lang="en-GB" noProof="0"/>
              <a:t>Click to edit Master text styles</a:t>
            </a:r>
          </a:p>
          <a:p>
            <a:pPr lvl="1" rtl="0" eaLnBrk="1" latinLnBrk="0" hangingPunct="1"/>
            <a:r>
              <a:rPr lang="en-GB" noProof="0"/>
              <a:t>Second level</a:t>
            </a:r>
          </a:p>
          <a:p>
            <a:pPr lvl="2" rtl="0" eaLnBrk="1" latinLnBrk="0" hangingPunct="1"/>
            <a:r>
              <a:rPr lang="en-GB" noProof="0"/>
              <a:t>Third level</a:t>
            </a:r>
          </a:p>
          <a:p>
            <a:pPr lvl="3" rtl="0" eaLnBrk="1" latinLnBrk="0" hangingPunct="1"/>
            <a:r>
              <a:rPr lang="en-GB" noProof="0"/>
              <a:t>Fourth level</a:t>
            </a:r>
          </a:p>
          <a:p>
            <a:pPr lvl="4" rtl="0" eaLnBrk="1" latinLnBrk="0" hangingPunct="1"/>
            <a:r>
              <a:rPr lang="en-GB" noProof="0"/>
              <a:t>Fifth level</a:t>
            </a:r>
            <a:endParaRPr kumimoji="0"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EB87B0-5071-4BC9-A19F-C3269318028C}" type="datetime1">
              <a:rPr lang="en-GB" noProof="0" smtClean="0"/>
              <a:t>12/09/2025</a:t>
            </a:fld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6784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9042400" y="1143000"/>
            <a:ext cx="2540000" cy="54483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en-GB" noProof="0" dirty="0"/>
              <a:t>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1143000"/>
            <a:ext cx="8331200" cy="5448300"/>
          </a:xfrm>
        </p:spPr>
        <p:txBody>
          <a:bodyPr vert="eaVert" rtlCol="0"/>
          <a:lstStyle>
            <a:lvl5pPr>
              <a:defRPr/>
            </a:lvl5pPr>
          </a:lstStyle>
          <a:p>
            <a:pPr lvl="0" rtl="0" eaLnBrk="1" latinLnBrk="0" hangingPunct="1"/>
            <a:r>
              <a:rPr lang="en-GB" noProof="0" dirty="0"/>
              <a:t>Click to edit Master text styles</a:t>
            </a:r>
          </a:p>
          <a:p>
            <a:pPr lvl="1" rtl="0" eaLnBrk="1" latinLnBrk="0" hangingPunct="1"/>
            <a:r>
              <a:rPr lang="en-GB" noProof="0" dirty="0"/>
              <a:t>Second level</a:t>
            </a:r>
          </a:p>
          <a:p>
            <a:pPr lvl="2" rtl="0" eaLnBrk="1" latinLnBrk="0" hangingPunct="1"/>
            <a:r>
              <a:rPr lang="en-GB" noProof="0" dirty="0"/>
              <a:t>Third level</a:t>
            </a:r>
          </a:p>
          <a:p>
            <a:pPr lvl="3" rtl="0" eaLnBrk="1" latinLnBrk="0" hangingPunct="1"/>
            <a:r>
              <a:rPr lang="en-GB" noProof="0" dirty="0"/>
              <a:t>Fourth level</a:t>
            </a:r>
          </a:p>
          <a:p>
            <a:pPr lvl="4" rtl="0" eaLnBrk="1" latinLnBrk="0" hangingPunct="1"/>
            <a:r>
              <a:rPr lang="en-GB" noProof="0" dirty="0"/>
              <a:t>Fifth level</a:t>
            </a:r>
            <a:endParaRPr kumimoji="0"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B4CBB3-9133-42BF-BC20-6F6E1888C21F}" type="datetime1">
              <a:rPr lang="en-GB" noProof="0" smtClean="0"/>
              <a:t>12/09/2025</a:t>
            </a:fld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7808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4AAD351-6347-4318-B935-1E0F1B6A61D6}" type="datetime1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12/09/2025</a:t>
            </a:fld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lumMod val="95000"/>
                    <a:lumOff val="5000"/>
                  </a:prstClr>
                </a:solidFill>
              </a:rPr>
              <a:t>Add a footer</a:t>
            </a:r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09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23539-3F81-4F1E-A9B7-5CE0C1986E23}" type="datetime1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12/09/2025</a:t>
            </a:fld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lumMod val="95000"/>
                    <a:lumOff val="5000"/>
                  </a:prstClr>
                </a:solidFill>
              </a:rPr>
              <a:t>Add a footer</a:t>
            </a:r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08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54DA5-E4EE-42EA-9BC9-3160B1480769}" type="datetime1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12/09/2025</a:t>
            </a:fld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lumMod val="95000"/>
                    <a:lumOff val="5000"/>
                  </a:prstClr>
                </a:solidFill>
              </a:rPr>
              <a:t>Add a footer</a:t>
            </a:r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021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1BF5D-7537-4BA8-9976-6302714DE26C}" type="datetime1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12/09/2025</a:t>
            </a:fld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lumMod val="95000"/>
                    <a:lumOff val="5000"/>
                  </a:prstClr>
                </a:solidFill>
              </a:rPr>
              <a:t>Add a footer</a:t>
            </a:r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61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E4797-21F6-4D41-B035-97FEABB63BCE}" type="datetime1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12/09/2025</a:t>
            </a:fld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lumMod val="95000"/>
                    <a:lumOff val="5000"/>
                  </a:prstClr>
                </a:solidFill>
              </a:rPr>
              <a:t>Add a footer</a:t>
            </a:r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69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45D07-A3FD-40EE-BB45-F5E3D0F2E1C8}" type="datetime1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12/09/2025</a:t>
            </a:fld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lumMod val="95000"/>
                    <a:lumOff val="5000"/>
                  </a:prstClr>
                </a:solidFill>
              </a:rPr>
              <a:t>Add a footer</a:t>
            </a:r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14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DAF9-DFA9-4947-9568-03347A66D233}" type="datetime1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12/09/2025</a:t>
            </a:fld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lumMod val="95000"/>
                    <a:lumOff val="5000"/>
                  </a:prstClr>
                </a:solidFill>
              </a:rPr>
              <a:t>Add a footer</a:t>
            </a:r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04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D711C-098E-40E1-BE23-CFCA1FAB8359}" type="datetime1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12/09/2025</a:t>
            </a:fld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lumMod val="95000"/>
                    <a:lumOff val="5000"/>
                  </a:prstClr>
                </a:solidFill>
              </a:rPr>
              <a:t>Add a footer</a:t>
            </a:r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77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/>
            </a:lvl1pPr>
            <a:lvl5pPr>
              <a:defRPr/>
            </a:lvl5pPr>
            <a:lvl6pPr>
              <a:defRPr/>
            </a:lvl6pPr>
          </a:lstStyle>
          <a:p>
            <a:pPr lvl="0" rtl="0" eaLnBrk="1" latinLnBrk="0" hangingPunct="1"/>
            <a:r>
              <a:rPr lang="en-GB" noProof="0"/>
              <a:t>Click to edit Master text styles</a:t>
            </a:r>
          </a:p>
          <a:p>
            <a:pPr lvl="1" rtl="0" eaLnBrk="1" latinLnBrk="0" hangingPunct="1"/>
            <a:r>
              <a:rPr lang="en-GB" noProof="0"/>
              <a:t>Second level</a:t>
            </a:r>
          </a:p>
          <a:p>
            <a:pPr lvl="2" rtl="0" eaLnBrk="1" latinLnBrk="0" hangingPunct="1"/>
            <a:r>
              <a:rPr lang="en-GB" noProof="0"/>
              <a:t>Third level</a:t>
            </a:r>
          </a:p>
          <a:p>
            <a:pPr lvl="3" rtl="0" eaLnBrk="1" latinLnBrk="0" hangingPunct="1"/>
            <a:r>
              <a:rPr lang="en-GB" noProof="0"/>
              <a:t>Fourth level</a:t>
            </a:r>
          </a:p>
          <a:p>
            <a:pPr lvl="4" rtl="0" eaLnBrk="1" latinLnBrk="0" hangingPunct="1"/>
            <a:r>
              <a:rPr lang="en-GB" noProof="0"/>
              <a:t>Fifth level</a:t>
            </a:r>
            <a:endParaRPr kumimoji="0"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F23539-3F81-4F1E-A9B7-5CE0C1986E23}" type="datetime1">
              <a:rPr lang="en-GB" noProof="0" smtClean="0"/>
              <a:t>12/09/2025</a:t>
            </a:fld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9430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A7A2F-7C81-4F05-8B4D-4983D3740BAF}" type="datetime1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12/09/2025</a:t>
            </a:fld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lumMod val="95000"/>
                    <a:lumOff val="5000"/>
                  </a:prstClr>
                </a:solidFill>
              </a:rPr>
              <a:t>Add a footer</a:t>
            </a:r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493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87B0-5071-4BC9-A19F-C3269318028C}" type="datetime1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12/09/2025</a:t>
            </a:fld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lumMod val="95000"/>
                    <a:lumOff val="5000"/>
                  </a:prstClr>
                </a:solidFill>
              </a:rPr>
              <a:t>Add a footer</a:t>
            </a:r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5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CBB3-9133-42BF-BC20-6F6E1888C21F}" type="datetime1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12/09/2025</a:t>
            </a:fld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lumMod val="95000"/>
                    <a:lumOff val="5000"/>
                  </a:prstClr>
                </a:solidFill>
              </a:rPr>
              <a:t>Add a footer</a:t>
            </a:r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193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4AAD351-6347-4318-B935-1E0F1B6A61D6}" type="datetime1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12/09/2025</a:t>
            </a:fld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lumMod val="95000"/>
                    <a:lumOff val="5000"/>
                  </a:prstClr>
                </a:solidFill>
              </a:rPr>
              <a:t>Add a footer</a:t>
            </a:r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01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23539-3F81-4F1E-A9B7-5CE0C1986E23}" type="datetime1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12/09/2025</a:t>
            </a:fld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lumMod val="95000"/>
                    <a:lumOff val="5000"/>
                  </a:prstClr>
                </a:solidFill>
              </a:rPr>
              <a:t>Add a footer</a:t>
            </a:r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40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54DA5-E4EE-42EA-9BC9-3160B1480769}" type="datetime1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12/09/2025</a:t>
            </a:fld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lumMod val="95000"/>
                    <a:lumOff val="5000"/>
                  </a:prstClr>
                </a:solidFill>
              </a:rPr>
              <a:t>Add a footer</a:t>
            </a:r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96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1BF5D-7537-4BA8-9976-6302714DE26C}" type="datetime1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12/09/2025</a:t>
            </a:fld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lumMod val="95000"/>
                    <a:lumOff val="5000"/>
                  </a:prstClr>
                </a:solidFill>
              </a:rPr>
              <a:t>Add a footer</a:t>
            </a:r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31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E4797-21F6-4D41-B035-97FEABB63BCE}" type="datetime1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12/09/2025</a:t>
            </a:fld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lumMod val="95000"/>
                    <a:lumOff val="5000"/>
                  </a:prstClr>
                </a:solidFill>
              </a:rPr>
              <a:t>Add a footer</a:t>
            </a:r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05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45D07-A3FD-40EE-BB45-F5E3D0F2E1C8}" type="datetime1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12/09/2025</a:t>
            </a:fld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lumMod val="95000"/>
                    <a:lumOff val="5000"/>
                  </a:prstClr>
                </a:solidFill>
              </a:rPr>
              <a:t>Add a footer</a:t>
            </a:r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19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DAF9-DFA9-4947-9568-03347A66D233}" type="datetime1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12/09/2025</a:t>
            </a:fld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lumMod val="95000"/>
                    <a:lumOff val="5000"/>
                  </a:prstClr>
                </a:solidFill>
              </a:rPr>
              <a:t>Add a footer</a:t>
            </a:r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78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968322"/>
            <a:ext cx="10363200" cy="1362075"/>
          </a:xfrm>
        </p:spPr>
        <p:txBody>
          <a:bodyPr rtlCol="0"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accent2"/>
                </a:solidFill>
                <a:effectLst/>
              </a:defRPr>
            </a:lvl1pPr>
          </a:lstStyle>
          <a:p>
            <a:pPr rtl="0"/>
            <a:r>
              <a:rPr lang="en-GB" noProof="0"/>
              <a:t>Click to edit Master title style</a:t>
            </a:r>
            <a:endParaRPr kumimoji="0"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rtlCol="0"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en-GB" noProof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854DA5-E4EE-42EA-9BC9-3160B1480769}" type="datetime1">
              <a:rPr lang="en-GB" noProof="0" smtClean="0"/>
              <a:t>12/09/2025</a:t>
            </a:fld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0512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D711C-098E-40E1-BE23-CFCA1FAB8359}" type="datetime1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12/09/2025</a:t>
            </a:fld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lumMod val="95000"/>
                    <a:lumOff val="5000"/>
                  </a:prstClr>
                </a:solidFill>
              </a:rPr>
              <a:t>Add a footer</a:t>
            </a:r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98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A7A2F-7C81-4F05-8B4D-4983D3740BAF}" type="datetime1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12/09/2025</a:t>
            </a:fld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lumMod val="95000"/>
                    <a:lumOff val="5000"/>
                  </a:prstClr>
                </a:solidFill>
              </a:rPr>
              <a:t>Add a footer</a:t>
            </a:r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17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87B0-5071-4BC9-A19F-C3269318028C}" type="datetime1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12/09/2025</a:t>
            </a:fld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lumMod val="95000"/>
                    <a:lumOff val="5000"/>
                  </a:prstClr>
                </a:solidFill>
              </a:rPr>
              <a:t>Add a footer</a:t>
            </a:r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11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CBB3-9133-42BF-BC20-6F6E1888C21F}" type="datetime1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12/09/2025</a:t>
            </a:fld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lumMod val="95000"/>
                    <a:lumOff val="5000"/>
                  </a:prstClr>
                </a:solidFill>
              </a:rPr>
              <a:t>Add a footer</a:t>
            </a:r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29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341875"/>
          </a:xfrm>
        </p:spPr>
        <p:txBody>
          <a:bodyPr rtlCol="0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en-GB" noProof="0"/>
              <a:t>Click to edit Master text styles</a:t>
            </a:r>
          </a:p>
          <a:p>
            <a:pPr lvl="1" rtl="0" eaLnBrk="1" latinLnBrk="0" hangingPunct="1"/>
            <a:r>
              <a:rPr lang="en-GB" noProof="0"/>
              <a:t>Second level</a:t>
            </a:r>
          </a:p>
          <a:p>
            <a:pPr lvl="2" rtl="0" eaLnBrk="1" latinLnBrk="0" hangingPunct="1"/>
            <a:r>
              <a:rPr lang="en-GB" noProof="0"/>
              <a:t>Third level</a:t>
            </a:r>
          </a:p>
          <a:p>
            <a:pPr lvl="3" rtl="0" eaLnBrk="1" latinLnBrk="0" hangingPunct="1"/>
            <a:r>
              <a:rPr lang="en-GB" noProof="0"/>
              <a:t>Fourth level</a:t>
            </a:r>
          </a:p>
          <a:p>
            <a:pPr lvl="4" rtl="0" eaLnBrk="1" latinLnBrk="0" hangingPunct="1"/>
            <a:r>
              <a:rPr lang="en-GB" noProof="0"/>
              <a:t>Fifth level</a:t>
            </a:r>
            <a:endParaRPr kumimoji="0"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341875"/>
          </a:xfrm>
        </p:spPr>
        <p:txBody>
          <a:bodyPr rtlCol="0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en-GB" noProof="0"/>
              <a:t>Click to edit Master text styles</a:t>
            </a:r>
          </a:p>
          <a:p>
            <a:pPr lvl="1" rtl="0" eaLnBrk="1" latinLnBrk="0" hangingPunct="1"/>
            <a:r>
              <a:rPr lang="en-GB" noProof="0"/>
              <a:t>Second level</a:t>
            </a:r>
          </a:p>
          <a:p>
            <a:pPr lvl="2" rtl="0" eaLnBrk="1" latinLnBrk="0" hangingPunct="1"/>
            <a:r>
              <a:rPr lang="en-GB" noProof="0"/>
              <a:t>Third level</a:t>
            </a:r>
          </a:p>
          <a:p>
            <a:pPr lvl="3" rtl="0" eaLnBrk="1" latinLnBrk="0" hangingPunct="1"/>
            <a:r>
              <a:rPr lang="en-GB" noProof="0"/>
              <a:t>Fourth level</a:t>
            </a:r>
          </a:p>
          <a:p>
            <a:pPr lvl="4" rtl="0" eaLnBrk="1" latinLnBrk="0" hangingPunct="1"/>
            <a:r>
              <a:rPr lang="en-GB" noProof="0"/>
              <a:t>Fifth level</a:t>
            </a:r>
            <a:endParaRPr kumimoji="0"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9A1BF5D-7537-4BA8-9976-6302714DE26C}" type="datetime1">
              <a:rPr lang="en-GB" noProof="0" smtClean="0"/>
              <a:t>12/09/2025</a:t>
            </a:fld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464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rtlCol="0" anchor="ctr"/>
          <a:lstStyle>
            <a:lvl1pPr>
              <a:defRPr sz="4000" b="0" i="0" cap="none" baseline="0"/>
            </a:lvl1pPr>
          </a:lstStyle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en-GB" noProof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en-GB" noProof="0"/>
              <a:t>Click to edit Master text styles</a:t>
            </a:r>
          </a:p>
          <a:p>
            <a:pPr lvl="1" rtl="0" eaLnBrk="1" latinLnBrk="0" hangingPunct="1"/>
            <a:r>
              <a:rPr lang="en-GB" noProof="0"/>
              <a:t>Second level</a:t>
            </a:r>
          </a:p>
          <a:p>
            <a:pPr lvl="2" rtl="0" eaLnBrk="1" latinLnBrk="0" hangingPunct="1"/>
            <a:r>
              <a:rPr lang="en-GB" noProof="0"/>
              <a:t>Third level</a:t>
            </a:r>
          </a:p>
          <a:p>
            <a:pPr lvl="3" rtl="0" eaLnBrk="1" latinLnBrk="0" hangingPunct="1"/>
            <a:r>
              <a:rPr lang="en-GB" noProof="0"/>
              <a:t>Fourth level</a:t>
            </a:r>
          </a:p>
          <a:p>
            <a:pPr lvl="4" rtl="0" eaLnBrk="1" latinLnBrk="0" hangingPunct="1"/>
            <a:r>
              <a:rPr lang="en-GB" noProof="0"/>
              <a:t>Fifth level</a:t>
            </a:r>
            <a:endParaRPr kumimoji="0"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en-GB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en-GB" noProof="0"/>
              <a:t>Click to edit Master text styles</a:t>
            </a:r>
          </a:p>
          <a:p>
            <a:pPr lvl="1" rtl="0" eaLnBrk="1" latinLnBrk="0" hangingPunct="1"/>
            <a:r>
              <a:rPr lang="en-GB" noProof="0"/>
              <a:t>Second level</a:t>
            </a:r>
          </a:p>
          <a:p>
            <a:pPr lvl="2" rtl="0" eaLnBrk="1" latinLnBrk="0" hangingPunct="1"/>
            <a:r>
              <a:rPr lang="en-GB" noProof="0"/>
              <a:t>Third level</a:t>
            </a:r>
          </a:p>
          <a:p>
            <a:pPr lvl="3" rtl="0" eaLnBrk="1" latinLnBrk="0" hangingPunct="1"/>
            <a:r>
              <a:rPr lang="en-GB" noProof="0"/>
              <a:t>Fourth level</a:t>
            </a:r>
          </a:p>
          <a:p>
            <a:pPr lvl="4" rtl="0" eaLnBrk="1" latinLnBrk="0" hangingPunct="1"/>
            <a:r>
              <a:rPr lang="en-GB" noProof="0"/>
              <a:t>Fifth level</a:t>
            </a:r>
            <a:endParaRPr kumimoji="0" lang="en-GB" noProof="0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8E4797-21F6-4D41-B035-97FEABB63BCE}" type="datetime1">
              <a:rPr lang="en-GB" noProof="0" smtClean="0"/>
              <a:t>12/09/2025</a:t>
            </a:fld>
            <a:endParaRPr lang="en-GB" noProof="0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071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rtlCol="0"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 rtlCol="0"/>
          <a:lstStyle/>
          <a:p>
            <a:pPr rtl="0"/>
            <a:fld id="{4EC45D07-A3FD-40EE-BB45-F5E3D0F2E1C8}" type="datetime1">
              <a:rPr lang="en-GB" noProof="0" smtClean="0"/>
              <a:t>12/09/2025</a:t>
            </a:fld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 rtlCol="0"/>
          <a:lstStyle/>
          <a:p>
            <a:pPr rtl="0"/>
            <a:fld id="{401CF334-2D5C-4859-84A6-CA7E6E43FAEB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2195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0FFDAF9-DFA9-4947-9568-03347A66D233}" type="datetime1">
              <a:rPr lang="en-GB" noProof="0" smtClean="0"/>
              <a:t>12/09/2025</a:t>
            </a:fld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3569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37995" y="1101970"/>
            <a:ext cx="4511040" cy="877824"/>
          </a:xfrm>
        </p:spPr>
        <p:txBody>
          <a:bodyPr rtlCol="0" anchor="b"/>
          <a:lstStyle>
            <a:lvl1pPr algn="l">
              <a:buNone/>
              <a:defRPr sz="1800" b="1"/>
            </a:lvl1pPr>
          </a:lstStyle>
          <a:p>
            <a:pPr rtl="0"/>
            <a:r>
              <a:rPr lang="en-GB" noProof="0" dirty="0"/>
              <a:t>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0508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rtl="0" eaLnBrk="1" latinLnBrk="0" hangingPunct="1"/>
            <a:r>
              <a:rPr lang="en-GB" noProof="0"/>
              <a:t>Click to edit Master text styles</a:t>
            </a:r>
          </a:p>
          <a:p>
            <a:pPr lvl="1" rtl="0" eaLnBrk="1" latinLnBrk="0" hangingPunct="1"/>
            <a:r>
              <a:rPr lang="en-GB" noProof="0"/>
              <a:t>Second level</a:t>
            </a:r>
          </a:p>
          <a:p>
            <a:pPr lvl="2" rtl="0" eaLnBrk="1" latinLnBrk="0" hangingPunct="1"/>
            <a:r>
              <a:rPr lang="en-GB" noProof="0"/>
              <a:t>Third level</a:t>
            </a:r>
          </a:p>
          <a:p>
            <a:pPr lvl="3" rtl="0" eaLnBrk="1" latinLnBrk="0" hangingPunct="1"/>
            <a:r>
              <a:rPr lang="en-GB" noProof="0"/>
              <a:t>Fourth level</a:t>
            </a:r>
          </a:p>
          <a:p>
            <a:pPr lvl="4" rtl="0" eaLnBrk="1" latinLnBrk="0" hangingPunct="1"/>
            <a:r>
              <a:rPr lang="en-GB" noProof="0"/>
              <a:t>Fifth level</a:t>
            </a:r>
            <a:endParaRPr kumimoji="0"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580573"/>
          </a:xfrm>
        </p:spPr>
        <p:txBody>
          <a:bodyPr rtlCol="0"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rtl="0" eaLnBrk="1" latinLnBrk="0" hangingPunct="1"/>
            <a:r>
              <a:rPr lang="en-GB" noProof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9D711C-098E-40E1-BE23-CFCA1FAB8359}" type="datetime1">
              <a:rPr lang="en-GB" noProof="0" smtClean="0"/>
              <a:t>12/09/2025</a:t>
            </a:fld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9868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rtlCol="0" anchor="t"/>
          <a:lstStyle>
            <a:lvl1pPr algn="ctr">
              <a:buNone/>
              <a:defRPr sz="2000" b="1"/>
            </a:lvl1pPr>
          </a:lstStyle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 rtlCol="0"/>
          <a:lstStyle>
            <a:lvl1pPr marL="0" indent="0">
              <a:buNone/>
              <a:defRPr sz="3200"/>
            </a:lvl1pPr>
          </a:lstStyle>
          <a:p>
            <a:pPr rtl="0"/>
            <a:r>
              <a:rPr lang="en-GB" noProof="0"/>
              <a:t>Click icon to add picture</a:t>
            </a:r>
            <a:endParaRPr kumimoji="0"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rtl="0" eaLnBrk="1" latinLnBrk="0" hangingPunct="1"/>
            <a:r>
              <a:rPr lang="en-GB" noProof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9A7A2F-7C81-4F05-8B4D-4983D3740BAF}" type="datetime1">
              <a:rPr lang="en-GB" noProof="0" smtClean="0"/>
              <a:t>12/09/2025</a:t>
            </a:fld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836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GB" sz="1800" noProof="0" dirty="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GB" sz="1800" noProof="0" dirty="0"/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GB" sz="1800" noProof="0" dirty="0"/>
          </a:p>
        </p:txBody>
      </p:sp>
      <p:sp>
        <p:nvSpPr>
          <p:cNvPr id="31" name="Rectangle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GB" sz="1800" noProof="0" dirty="0"/>
          </a:p>
        </p:txBody>
      </p:sp>
      <p:sp>
        <p:nvSpPr>
          <p:cNvPr id="32" name="Rectangle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GB" sz="1800" noProof="0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GB" sz="1800" noProof="0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GB" sz="1800" noProof="0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GB" sz="1800" noProof="0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GB" sz="1800" noProof="0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GB" sz="1800" noProof="0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GB" sz="1800" noProof="0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GB" sz="1800" noProof="0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GB" sz="1800" noProof="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 rtlCol="0"/>
          <a:lstStyle>
            <a:lvl1pPr algn="r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 rtlCol="0"/>
          <a:lstStyle>
            <a:lvl1pPr algn="l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fld id="{8B045440-74F0-4B44-BEF6-1040C3E911E1}" type="datetime1">
              <a:rPr lang="en-GB" noProof="0" smtClean="0"/>
              <a:t>12/09/2025</a:t>
            </a:fld>
            <a:endParaRPr lang="en-GB" noProof="0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rtlCol="0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rtl="0"/>
            <a:fld id="{401CF334-2D5C-4859-84A6-CA7E6E43FAEB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3217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>
            <a:lumMod val="75000"/>
          </a:schemeClr>
        </a:buClr>
        <a:buFont typeface="Georgia"/>
        <a:buChar char="•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>
            <a:lumMod val="75000"/>
          </a:schemeClr>
        </a:buClr>
        <a:buFont typeface="Georgia"/>
        <a:buChar char="▫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orient="horz" pos="415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457200"/>
            <a:fld id="{8B045440-74F0-4B44-BEF6-1040C3E911E1}" type="datetime1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457200"/>
              <a:t>12/09/2025</a:t>
            </a:fld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457200"/>
            <a:r>
              <a:rPr lang="en-GB">
                <a:solidFill>
                  <a:prstClr val="black">
                    <a:lumMod val="95000"/>
                    <a:lumOff val="5000"/>
                  </a:prstClr>
                </a:solidFill>
              </a:rPr>
              <a:t>Add a footer</a:t>
            </a:r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457200"/>
            <a:fld id="{401CF334-2D5C-4859-84A6-CA7E6E43FAE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457200"/>
              <a:t>‹#›</a:t>
            </a:fld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9089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415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457200"/>
            <a:fld id="{8B045440-74F0-4B44-BEF6-1040C3E911E1}" type="datetime1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457200"/>
              <a:t>12/09/2025</a:t>
            </a:fld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457200"/>
            <a:r>
              <a:rPr lang="en-GB">
                <a:solidFill>
                  <a:prstClr val="black">
                    <a:lumMod val="95000"/>
                    <a:lumOff val="5000"/>
                  </a:prstClr>
                </a:solidFill>
              </a:rPr>
              <a:t>Add a footer</a:t>
            </a:r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457200"/>
            <a:fld id="{401CF334-2D5C-4859-84A6-CA7E6E43FAE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457200"/>
              <a:t>‹#›</a:t>
            </a:fld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959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415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n-GB" dirty="0"/>
              <a:t>Year 5 (Rowling Class) Meet the Teacher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n-GB" dirty="0"/>
              <a:t>Mr Adam Griffiths</a:t>
            </a:r>
          </a:p>
        </p:txBody>
      </p:sp>
      <p:pic>
        <p:nvPicPr>
          <p:cNvPr id="5" name="Picture 4" descr="A logo of a school&#10;&#10;Description automatically generated">
            <a:extLst>
              <a:ext uri="{FF2B5EF4-FFF2-40B4-BE49-F238E27FC236}">
                <a16:creationId xmlns:a16="http://schemas.microsoft.com/office/drawing/2014/main" id="{CB04A412-BF9E-3C35-493F-4F93C923E5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560" y="3948912"/>
            <a:ext cx="2534809" cy="277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30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951EC-C2F1-F31C-A84B-9952E203F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Class Assemblies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0443F-5DF4-C93B-BE3A-BC37D5A46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These are a genuine highlight and help the children with a whole host of valuable skills.</a:t>
            </a:r>
          </a:p>
          <a:p>
            <a:r>
              <a:rPr lang="en-GB" dirty="0"/>
              <a:t>A list will be sent out detailing when the children will be presenting and their presentation topic.</a:t>
            </a:r>
          </a:p>
          <a:p>
            <a:r>
              <a:rPr lang="en-GB" dirty="0"/>
              <a:t>We will aim to do most of them on a Thursday morning but will have some flexibility depending on the events of the week or the topic of the Assembly.</a:t>
            </a:r>
          </a:p>
          <a:p>
            <a:r>
              <a:rPr lang="en-GB" dirty="0"/>
              <a:t>Each child will have 2 presentations in Year 5.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040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2DCA9-BBBC-59E1-335C-11E67A2DE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</p:spPr>
        <p:txBody>
          <a:bodyPr anchor="ctr">
            <a:normAutofit/>
          </a:bodyPr>
          <a:lstStyle/>
          <a:p>
            <a:r>
              <a:rPr lang="en-GB" dirty="0"/>
              <a:t>PE – Mondays and Fridays </a:t>
            </a:r>
          </a:p>
        </p:txBody>
      </p:sp>
      <p:pic>
        <p:nvPicPr>
          <p:cNvPr id="4098" name="Picture 2" descr="Temple Normanton Junior Academy - PE">
            <a:extLst>
              <a:ext uri="{FF2B5EF4-FFF2-40B4-BE49-F238E27FC236}">
                <a16:creationId xmlns:a16="http://schemas.microsoft.com/office/drawing/2014/main" id="{96142599-276A-29E8-801C-A187948F0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2542414"/>
            <a:ext cx="5384800" cy="375589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A95B7-4A65-9666-0DAF-80633FEC57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341875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ct val="20000"/>
              </a:spcBef>
              <a:buNone/>
              <a:defRPr/>
            </a:pPr>
            <a:endParaRPr lang="en-GB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dirty="0"/>
              <a:t>PE days </a:t>
            </a:r>
            <a:r>
              <a:rPr lang="mr-IN" dirty="0"/>
              <a:t>–</a:t>
            </a:r>
            <a:r>
              <a:rPr lang="en-GB" dirty="0"/>
              <a:t> indoor and outdoor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dirty="0"/>
              <a:t>P.E Kit Indoor (white or black shorts, blue         T-shirt and pumps) </a:t>
            </a:r>
            <a:endParaRPr lang="en-GB" kern="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kern="0" dirty="0"/>
              <a:t>P.E Kit Outdoor </a:t>
            </a:r>
            <a:r>
              <a:rPr lang="mr-IN" kern="0" dirty="0"/>
              <a:t>–</a:t>
            </a:r>
            <a:r>
              <a:rPr lang="en-GB" kern="0" dirty="0"/>
              <a:t> trainers, black joggers/leggings and royal blue hoodie.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kern="0" dirty="0"/>
              <a:t>Long hair </a:t>
            </a:r>
            <a:r>
              <a:rPr lang="mr-IN" kern="0" dirty="0"/>
              <a:t>–</a:t>
            </a:r>
            <a:r>
              <a:rPr lang="en-GB" kern="0" dirty="0"/>
              <a:t> tied back 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kern="0" dirty="0"/>
              <a:t>No jewellery.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kern="0" dirty="0"/>
              <a:t>Earrings should be removed or taped over.</a:t>
            </a:r>
          </a:p>
        </p:txBody>
      </p:sp>
    </p:spTree>
    <p:extLst>
      <p:ext uri="{BB962C8B-B14F-4D97-AF65-F5344CB8AC3E}">
        <p14:creationId xmlns:p14="http://schemas.microsoft.com/office/powerpoint/2010/main" val="249910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CA3F8-A1C9-A9AC-7F1C-C7F3C3928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Uniform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F7305-3718-4237-1174-DC19942AE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7296912" cy="4023360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Please ensure the uniform policy is followed so our children are smart and ready to learn.</a:t>
            </a:r>
          </a:p>
          <a:p>
            <a:r>
              <a:rPr lang="en-GB" dirty="0"/>
              <a:t>Grey tailored trousers/ shorts/ skirt/ dress </a:t>
            </a:r>
          </a:p>
          <a:p>
            <a:r>
              <a:rPr lang="en-GB" dirty="0"/>
              <a:t>Pale blue polo shirt (available with school badge) </a:t>
            </a:r>
          </a:p>
          <a:p>
            <a:r>
              <a:rPr lang="en-GB" dirty="0"/>
              <a:t>Appropriate, black school footwear </a:t>
            </a:r>
          </a:p>
          <a:p>
            <a:r>
              <a:rPr lang="en-GB" dirty="0"/>
              <a:t>Royal blue school sweatshirt or cardigan (available with school badge) </a:t>
            </a:r>
          </a:p>
          <a:p>
            <a:r>
              <a:rPr lang="en-GB" dirty="0"/>
              <a:t>Grey socks or tights </a:t>
            </a:r>
          </a:p>
          <a:p>
            <a:r>
              <a:rPr lang="en-GB" dirty="0"/>
              <a:t>Blue and white checked dress and white socks (optional, April - October) </a:t>
            </a:r>
          </a:p>
          <a:p>
            <a:r>
              <a:rPr lang="en-GB" b="1" dirty="0"/>
              <a:t>PLEASE LABEL ALL JUMPERS, CARDIGANS AND COATS!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7D4A7D-EB36-5E53-5ECE-D6C40515FE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6307" y="2430780"/>
            <a:ext cx="2943225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81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16F6A-3318-4487-F35B-8C622A984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</p:spPr>
        <p:txBody>
          <a:bodyPr anchor="ctr">
            <a:normAutofit/>
          </a:bodyPr>
          <a:lstStyle/>
          <a:p>
            <a:r>
              <a:rPr lang="en-GB" dirty="0"/>
              <a:t>Snacks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2A5FE-2AA0-EBCE-2295-A57DCAC4E3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34187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kern="0" dirty="0"/>
              <a:t>Children are encouraged to bring in a healthy snack for morning break</a:t>
            </a:r>
          </a:p>
          <a:p>
            <a:pPr eaLnBrk="1" hangingPunct="1"/>
            <a:r>
              <a:rPr lang="en-GB" altLang="en-US" kern="0" dirty="0"/>
              <a:t>No peanuts or nuts please</a:t>
            </a:r>
          </a:p>
          <a:p>
            <a:pPr eaLnBrk="1" hangingPunct="1"/>
            <a:r>
              <a:rPr lang="en-GB" altLang="en-US" kern="0" dirty="0"/>
              <a:t>Water bottles (Water only please) can be stored in the classroom - please label and ensure they are taken home daily</a:t>
            </a:r>
          </a:p>
          <a:p>
            <a:endParaRPr lang="en-GB" dirty="0"/>
          </a:p>
        </p:txBody>
      </p:sp>
      <p:pic>
        <p:nvPicPr>
          <p:cNvPr id="5122" name="Picture 2" descr="ONE HEALTHY HABIT: Pack Healthy Snacks">
            <a:extLst>
              <a:ext uri="{FF2B5EF4-FFF2-40B4-BE49-F238E27FC236}">
                <a16:creationId xmlns:a16="http://schemas.microsoft.com/office/drawing/2014/main" id="{120907D0-1504-0530-9FA9-3AE6EA4AB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2" r="14466" b="-1"/>
          <a:stretch/>
        </p:blipFill>
        <p:spPr bwMode="auto">
          <a:xfrm>
            <a:off x="6197600" y="2249425"/>
            <a:ext cx="5384800" cy="4341875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82667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BC14E-C1D3-0ABA-BFB6-06A99EAF4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GB" dirty="0"/>
              <a:t>Trips, Residentials and Special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2F373-9E13-136B-370D-262B72AFBD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128" y="2084832"/>
            <a:ext cx="5071873" cy="4185920"/>
          </a:xfrm>
        </p:spPr>
        <p:txBody>
          <a:bodyPr>
            <a:normAutofit/>
          </a:bodyPr>
          <a:lstStyle/>
          <a:p>
            <a:r>
              <a:rPr lang="en-GB" dirty="0"/>
              <a:t>To include:</a:t>
            </a:r>
          </a:p>
          <a:p>
            <a:endParaRPr lang="en-GB" dirty="0"/>
          </a:p>
          <a:p>
            <a:r>
              <a:rPr lang="en-GB" dirty="0"/>
              <a:t>Mayan History Day with Doctor Diane</a:t>
            </a:r>
          </a:p>
          <a:p>
            <a:r>
              <a:rPr lang="en-GB" dirty="0"/>
              <a:t>Junior Carol Concert</a:t>
            </a:r>
          </a:p>
          <a:p>
            <a:r>
              <a:rPr lang="en-GB" dirty="0"/>
              <a:t>Exhibition</a:t>
            </a:r>
          </a:p>
          <a:p>
            <a:r>
              <a:rPr lang="en-GB" dirty="0"/>
              <a:t>Residential (Year 5 Manchester – date TBC)</a:t>
            </a:r>
          </a:p>
          <a:p>
            <a:r>
              <a:rPr lang="en-GB" dirty="0"/>
              <a:t>Junior Summer Play</a:t>
            </a:r>
          </a:p>
        </p:txBody>
      </p:sp>
      <p:pic>
        <p:nvPicPr>
          <p:cNvPr id="5122" name="Picture 2" descr="Beavers Community Primary School - Trip ...">
            <a:extLst>
              <a:ext uri="{FF2B5EF4-FFF2-40B4-BE49-F238E27FC236}">
                <a16:creationId xmlns:a16="http://schemas.microsoft.com/office/drawing/2014/main" id="{13F909DB-3BBB-4B65-0A3B-4E016ECA3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173" y="2341880"/>
            <a:ext cx="3089832" cy="325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62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CF778-7B9E-A990-BBD2-3E1B0F29D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Collection and Practicalities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5A418-45EE-8E65-1697-C5AC5F6A1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School starts at 8:40 (gates are open from 8:40).</a:t>
            </a:r>
          </a:p>
          <a:p>
            <a:r>
              <a:rPr lang="en-GB" dirty="0"/>
              <a:t>School ends at 3:20.</a:t>
            </a:r>
          </a:p>
          <a:p>
            <a:r>
              <a:rPr lang="en-GB" dirty="0"/>
              <a:t>Please keep me informed if you want your child to be collected by a different adult.</a:t>
            </a:r>
          </a:p>
          <a:p>
            <a:r>
              <a:rPr lang="en-GB" dirty="0"/>
              <a:t>Collect from the red classroom door facing the MUGA.</a:t>
            </a:r>
          </a:p>
          <a:p>
            <a:r>
              <a:rPr lang="en-GB" dirty="0"/>
              <a:t>No need for pencil cases.</a:t>
            </a:r>
          </a:p>
          <a:p>
            <a:r>
              <a:rPr lang="en-GB" dirty="0"/>
              <a:t>Please remember coats, especially in the winter.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426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5BF93-086B-0378-B8E4-3FC34B2B5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Contact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9542B-740C-A795-3991-EB2945729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Please get a message to me if there is an emergency through the office or someone on the gate.</a:t>
            </a:r>
          </a:p>
          <a:p>
            <a:r>
              <a:rPr lang="en-GB" dirty="0"/>
              <a:t>Emails will be responded to as soon as possible.</a:t>
            </a:r>
          </a:p>
          <a:p>
            <a:r>
              <a:rPr lang="en-GB" dirty="0"/>
              <a:t>I am normally available after school if you need anything. </a:t>
            </a:r>
          </a:p>
          <a:p>
            <a:endParaRPr lang="en-GB" dirty="0"/>
          </a:p>
          <a:p>
            <a:pPr marL="109728" indent="0">
              <a:buNone/>
            </a:pPr>
            <a:r>
              <a:rPr lang="en-GB" dirty="0" err="1"/>
              <a:t>agriffiths@tarvinprimary.school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785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B488A-ED01-3F6E-61EA-2DC6A4093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</p:spPr>
        <p:txBody>
          <a:bodyPr anchor="ctr">
            <a:normAutofit/>
          </a:bodyPr>
          <a:lstStyle/>
          <a:p>
            <a:r>
              <a:rPr lang="en-GB" dirty="0"/>
              <a:t>The </a:t>
            </a:r>
            <a:r>
              <a:rPr lang="en-GB"/>
              <a:t>Year 5/6 </a:t>
            </a:r>
            <a:r>
              <a:rPr lang="en-GB" dirty="0"/>
              <a:t>Team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25343FC-78C5-229F-D951-1C7A3867AF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9284867"/>
              </p:ext>
            </p:extLst>
          </p:nvPr>
        </p:nvGraphicFramePr>
        <p:xfrm>
          <a:off x="609600" y="2249424"/>
          <a:ext cx="109728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3084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C104C-D33D-25B6-CDD6-60C977B03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our class all about?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0D262-BE7A-2699-9CF3-D9EECD899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Becoming more independent</a:t>
            </a:r>
          </a:p>
          <a:p>
            <a:r>
              <a:rPr lang="en-GB" dirty="0"/>
              <a:t>Focusing on being the best version of ourselves</a:t>
            </a:r>
          </a:p>
          <a:p>
            <a:r>
              <a:rPr lang="en-GB" dirty="0"/>
              <a:t>Learning new skills</a:t>
            </a:r>
          </a:p>
          <a:p>
            <a:r>
              <a:rPr lang="en-GB" dirty="0"/>
              <a:t>Challenging ourselves</a:t>
            </a:r>
          </a:p>
          <a:p>
            <a:r>
              <a:rPr lang="en-GB" dirty="0"/>
              <a:t>Learning to work with everyone in the class - a real team effort</a:t>
            </a:r>
          </a:p>
          <a:p>
            <a:r>
              <a:rPr lang="en-GB" dirty="0"/>
              <a:t>Developing the independent learning skills needed to thrive as they continue through the school</a:t>
            </a:r>
          </a:p>
        </p:txBody>
      </p:sp>
    </p:spTree>
    <p:extLst>
      <p:ext uri="{BB962C8B-B14F-4D97-AF65-F5344CB8AC3E}">
        <p14:creationId xmlns:p14="http://schemas.microsoft.com/office/powerpoint/2010/main" val="233956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5E598-134A-76EE-D746-B5642AC2A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20" y="238760"/>
            <a:ext cx="10972800" cy="1066800"/>
          </a:xfrm>
        </p:spPr>
        <p:txBody>
          <a:bodyPr/>
          <a:lstStyle/>
          <a:p>
            <a:r>
              <a:rPr lang="en-GB" dirty="0"/>
              <a:t>Our Timetable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497810"/>
              </p:ext>
            </p:extLst>
          </p:nvPr>
        </p:nvGraphicFramePr>
        <p:xfrm>
          <a:off x="822035" y="1782618"/>
          <a:ext cx="10117572" cy="4791219"/>
        </p:xfrm>
        <a:graphic>
          <a:graphicData uri="http://schemas.openxmlformats.org/drawingml/2006/table">
            <a:tbl>
              <a:tblPr firstRow="1" firstCol="1" bandRow="1"/>
              <a:tblGrid>
                <a:gridCol w="949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7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77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77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37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21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2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86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027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993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184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0184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439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5927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Day 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8:40-9:00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9:00-9:30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9:30-10:40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10:40-11:00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11:00-11:20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11:20-12:20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12:20-1:15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1:15- 1:30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1:30-2:25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2:25-3:20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36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Monday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SODA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(Handwriting)</a:t>
                      </a:r>
                    </a:p>
                  </a:txBody>
                  <a:tcPr marL="65585" marR="65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Assembly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(whole school)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Maths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Breaktime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My Happy Mind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Lunchtime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Maths Fluency</a:t>
                      </a:r>
                    </a:p>
                  </a:txBody>
                  <a:tcPr marL="65585" marR="65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English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36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Tuesday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SODA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(PAG)</a:t>
                      </a:r>
                    </a:p>
                  </a:txBody>
                  <a:tcPr marL="65585" marR="65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Guided Reading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Maths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Spelling Activity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English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Maths Fluency</a:t>
                      </a:r>
                    </a:p>
                  </a:txBody>
                  <a:tcPr marL="65585" marR="65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History / Geography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Music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39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Wednesday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SODA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(PAG)</a:t>
                      </a:r>
                    </a:p>
                  </a:txBody>
                  <a:tcPr marL="65585" marR="65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Guided Reading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Maths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Handwriting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English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Maths Fluency</a:t>
                      </a:r>
                    </a:p>
                  </a:txBody>
                  <a:tcPr marL="65585" marR="65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PSHE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 / DT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36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Thursday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SODA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(PAG)</a:t>
                      </a:r>
                    </a:p>
                  </a:txBody>
                  <a:tcPr marL="65585" marR="65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Guided Reading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Maths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Spelling Activity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English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Homework Mark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Science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36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Friday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Arithmetic Test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Assembly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(whole school)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 / Times Tables Test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Spelling Test 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English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Arithmetic Mark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Computing</a:t>
                      </a:r>
                    </a:p>
                  </a:txBody>
                  <a:tcPr marL="65585" marR="65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French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157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DD1FE-2C16-A02F-1CF0-B8A70C04D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altLang="en-US" sz="3400" dirty="0"/>
              <a:t>Reading</a:t>
            </a:r>
            <a:br>
              <a:rPr lang="en-GB" altLang="en-US" sz="3400" u="sng" dirty="0"/>
            </a:br>
            <a:endParaRPr lang="en-GB" sz="3400" dirty="0"/>
          </a:p>
        </p:txBody>
      </p:sp>
      <p:pic>
        <p:nvPicPr>
          <p:cNvPr id="1026" name="Picture 2" descr="London Library">
            <a:extLst>
              <a:ext uri="{FF2B5EF4-FFF2-40B4-BE49-F238E27FC236}">
                <a16:creationId xmlns:a16="http://schemas.microsoft.com/office/drawing/2014/main" id="{EE2A0BAB-7D16-F625-879E-59370B18A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5" r="24143" b="-1"/>
          <a:stretch/>
        </p:blipFill>
        <p:spPr bwMode="auto">
          <a:xfrm>
            <a:off x="609600" y="2678545"/>
            <a:ext cx="4386388" cy="353683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BDFD7-5933-6D14-61D7-BBE9E7C7A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9309" y="1567180"/>
            <a:ext cx="6870933" cy="565658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altLang="en-US" sz="1800" dirty="0"/>
              <a:t>Daily home reading – encourage children to do this – support reading skills in school.</a:t>
            </a:r>
          </a:p>
          <a:p>
            <a:pPr>
              <a:lnSpc>
                <a:spcPct val="90000"/>
              </a:lnSpc>
            </a:pPr>
            <a:r>
              <a:rPr lang="en-GB" altLang="en-US" sz="1800" dirty="0"/>
              <a:t>Vital children have regular practice to read aloud to support fluency, confidence and expression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1800" dirty="0"/>
              <a:t>Please record when your child reads at home on Boom Reader.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1800" dirty="0"/>
              <a:t>Monthly Reading Raffle – at least 5x reads weekly (3 independent, 2 adult) wins a raffle ticket and 5 house points.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1800" dirty="0"/>
              <a:t>Can be other reading too, does not just need to be school book. Good for variety and interest in reading.</a:t>
            </a:r>
          </a:p>
          <a:p>
            <a:pPr>
              <a:lnSpc>
                <a:spcPct val="90000"/>
              </a:lnSpc>
            </a:pPr>
            <a:r>
              <a:rPr lang="en-GB" altLang="en-US" sz="1800" dirty="0"/>
              <a:t>Reading books are available in school – we encourage children to take responsibility.</a:t>
            </a:r>
            <a:br>
              <a:rPr lang="en-GB" altLang="en-US" sz="1800" dirty="0"/>
            </a:br>
            <a:r>
              <a:rPr lang="en-GB" altLang="en-US" sz="1800" dirty="0"/>
              <a:t>Shared reading in class </a:t>
            </a:r>
            <a:r>
              <a:rPr lang="mr-IN" altLang="en-US" sz="1800" dirty="0"/>
              <a:t>–</a:t>
            </a:r>
            <a:r>
              <a:rPr lang="en-GB" altLang="en-US" sz="1800" dirty="0"/>
              <a:t> develop different comprehension skills, alongside ‘decoding’ of text.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1800" dirty="0"/>
              <a:t>When children finish a book, they can take a quiz on Accelerated Reader to assess their comprehension on this text.</a:t>
            </a:r>
          </a:p>
          <a:p>
            <a:pPr marL="109728" indent="0" eaLnBrk="1" hangingPunct="1">
              <a:lnSpc>
                <a:spcPct val="90000"/>
              </a:lnSpc>
              <a:buNone/>
            </a:pPr>
            <a:endParaRPr lang="en-GB" altLang="en-US" sz="1800" dirty="0"/>
          </a:p>
          <a:p>
            <a:pPr>
              <a:lnSpc>
                <a:spcPct val="90000"/>
              </a:lnSpc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39361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9EA5A-E334-ACC9-CD7F-1ACEBD97C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3560"/>
            <a:ext cx="10972800" cy="1066800"/>
          </a:xfrm>
        </p:spPr>
        <p:txBody>
          <a:bodyPr/>
          <a:lstStyle/>
          <a:p>
            <a:r>
              <a:rPr lang="en-GB" dirty="0"/>
              <a:t>Spellings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24CCA-8569-98EE-D8DE-D16936B1B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28064"/>
            <a:ext cx="10972800" cy="515721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Focus on National Year 5/6 expected words.</a:t>
            </a:r>
          </a:p>
          <a:p>
            <a:r>
              <a:rPr lang="en-GB" dirty="0"/>
              <a:t>Over the course of a half term we will have a focus on a group of these words.</a:t>
            </a:r>
          </a:p>
          <a:p>
            <a:r>
              <a:rPr lang="en-GB" dirty="0"/>
              <a:t>First week introduce 6 of these words.</a:t>
            </a:r>
          </a:p>
          <a:p>
            <a:r>
              <a:rPr lang="en-GB" dirty="0"/>
              <a:t>Week 2 we will add three more, then two more every week until the end of the half-term.</a:t>
            </a:r>
          </a:p>
          <a:p>
            <a:r>
              <a:rPr lang="en-GB" dirty="0"/>
              <a:t>Test on Friday will include all of the words learnt so far.</a:t>
            </a:r>
          </a:p>
          <a:p>
            <a:endParaRPr lang="en-GB" dirty="0"/>
          </a:p>
          <a:p>
            <a:r>
              <a:rPr lang="en-GB" dirty="0"/>
              <a:t>Learning sequence</a:t>
            </a:r>
          </a:p>
          <a:p>
            <a:pPr marL="624078" indent="-514350">
              <a:buFont typeface="+mj-lt"/>
              <a:buAutoNum type="arabicPeriod"/>
            </a:pPr>
            <a:r>
              <a:rPr lang="en-GB" dirty="0"/>
              <a:t>Learn the meaning of the Expected Words</a:t>
            </a:r>
          </a:p>
          <a:p>
            <a:pPr marL="109728" indent="0">
              <a:buNone/>
            </a:pPr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2 – 4. </a:t>
            </a:r>
            <a:r>
              <a:rPr lang="en-GB" dirty="0"/>
              <a:t>Learn a spelling pattern specific to the year group</a:t>
            </a:r>
          </a:p>
          <a:p>
            <a:pPr marL="109728" indent="0">
              <a:buNone/>
            </a:pPr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5.  </a:t>
            </a:r>
            <a:r>
              <a:rPr lang="en-GB" dirty="0"/>
              <a:t>Spelling test focusing on the Expected Word list</a:t>
            </a:r>
          </a:p>
          <a:p>
            <a:endParaRPr lang="en-GB" dirty="0"/>
          </a:p>
          <a:p>
            <a:pPr marL="109728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228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D62F2-3A8F-6BD7-6F04-FF24EF5FC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Ready Steady Write</a:t>
            </a:r>
          </a:p>
        </p:txBody>
      </p:sp>
      <p:pic>
        <p:nvPicPr>
          <p:cNvPr id="2050" name="Picture 2" descr="Ready Steady Write">
            <a:extLst>
              <a:ext uri="{FF2B5EF4-FFF2-40B4-BE49-F238E27FC236}">
                <a16:creationId xmlns:a16="http://schemas.microsoft.com/office/drawing/2014/main" id="{1BEEB3A1-0A5E-7B15-CB99-3E991A0BA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11430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97DE4A-CA06-A6AC-F4AE-81E571E82EE8}"/>
              </a:ext>
            </a:extLst>
          </p:cNvPr>
          <p:cNvSpPr txBox="1"/>
          <p:nvPr/>
        </p:nvSpPr>
        <p:spPr>
          <a:xfrm>
            <a:off x="391924" y="2040492"/>
            <a:ext cx="6096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GB" dirty="0">
                <a:latin typeface="Calibri" panose="020F0502020204030204" pitchFamily="34" charset="0"/>
              </a:rPr>
              <a:t>Rose Blanche</a:t>
            </a:r>
            <a:endParaRPr lang="en-GB" sz="1800" b="0" i="0" dirty="0">
              <a:effectLst/>
              <a:latin typeface="Calibri" panose="020F0502020204030204" pitchFamily="34" charset="0"/>
            </a:endParaRPr>
          </a:p>
          <a:p>
            <a:pPr algn="l" rtl="0" fontAlgn="base"/>
            <a:endParaRPr lang="en-GB" sz="1800" b="0" i="0" dirty="0">
              <a:effectLst/>
              <a:latin typeface="Calibri" panose="020F0502020204030204" pitchFamily="34" charset="0"/>
            </a:endParaRPr>
          </a:p>
          <a:p>
            <a:pPr fontAlgn="base"/>
            <a:r>
              <a:rPr lang="en-GB" dirty="0">
                <a:latin typeface="Calibri" panose="020F0502020204030204" pitchFamily="34" charset="0"/>
              </a:rPr>
              <a:t>Anne Frank</a:t>
            </a:r>
            <a:endParaRPr lang="en-GB" sz="1800" b="0" i="0" dirty="0">
              <a:effectLst/>
              <a:latin typeface="Calibri" panose="020F0502020204030204" pitchFamily="34" charset="0"/>
            </a:endParaRPr>
          </a:p>
          <a:p>
            <a:pPr fontAlgn="base"/>
            <a:endParaRPr lang="en-GB" sz="1800" b="0" i="0" dirty="0">
              <a:effectLst/>
              <a:latin typeface="Calibri" panose="020F0502020204030204" pitchFamily="34" charset="0"/>
            </a:endParaRPr>
          </a:p>
          <a:p>
            <a:pPr fontAlgn="base"/>
            <a:r>
              <a:rPr lang="en-GB" dirty="0">
                <a:latin typeface="Calibri" panose="020F0502020204030204" pitchFamily="34" charset="0"/>
              </a:rPr>
              <a:t>The Ways of the Wolf</a:t>
            </a:r>
            <a:endParaRPr lang="en-GB" sz="1800" b="0" i="0" dirty="0">
              <a:effectLst/>
              <a:latin typeface="Calibri" panose="020F0502020204030204" pitchFamily="34" charset="0"/>
            </a:endParaRPr>
          </a:p>
          <a:p>
            <a:pPr fontAlgn="base"/>
            <a:endParaRPr lang="en-GB" sz="1800" b="0" i="0" dirty="0">
              <a:effectLst/>
              <a:latin typeface="Calibri" panose="020F0502020204030204" pitchFamily="34" charset="0"/>
            </a:endParaRPr>
          </a:p>
          <a:p>
            <a:pPr fontAlgn="base"/>
            <a:r>
              <a:rPr lang="en-GB" dirty="0">
                <a:latin typeface="Calibri" panose="020F0502020204030204" pitchFamily="34" charset="0"/>
              </a:rPr>
              <a:t>Hansel and Gretel</a:t>
            </a:r>
          </a:p>
          <a:p>
            <a:pPr fontAlgn="base"/>
            <a:endParaRPr lang="en-GB" sz="1800" b="0" i="0" dirty="0">
              <a:effectLst/>
              <a:latin typeface="Calibri" panose="020F0502020204030204" pitchFamily="34" charset="0"/>
            </a:endParaRPr>
          </a:p>
          <a:p>
            <a:pPr fontAlgn="base"/>
            <a:r>
              <a:rPr lang="en-GB" dirty="0">
                <a:latin typeface="Calibri" panose="020F0502020204030204" pitchFamily="34" charset="0"/>
              </a:rPr>
              <a:t>A Story like the Wind</a:t>
            </a:r>
            <a:endParaRPr lang="en-GB" sz="1800" b="0" i="0" dirty="0">
              <a:effectLst/>
              <a:latin typeface="Calibri" panose="020F0502020204030204" pitchFamily="34" charset="0"/>
            </a:endParaRPr>
          </a:p>
          <a:p>
            <a:pPr fontAlgn="base"/>
            <a:endParaRPr lang="en-GB" sz="1800" b="0" i="0" dirty="0">
              <a:effectLst/>
              <a:latin typeface="Calibri" panose="020F0502020204030204" pitchFamily="34" charset="0"/>
            </a:endParaRPr>
          </a:p>
          <a:p>
            <a:pPr fontAlgn="base"/>
            <a:r>
              <a:rPr lang="en-GB" dirty="0">
                <a:latin typeface="Calibri" panose="020F0502020204030204" pitchFamily="34" charset="0"/>
              </a:rPr>
              <a:t>On the Origin of Species</a:t>
            </a:r>
            <a:endParaRPr lang="en-GB" b="0" i="0" dirty="0">
              <a:effectLst/>
            </a:endParaRPr>
          </a:p>
          <a:p>
            <a:pPr fontAlgn="base"/>
            <a:r>
              <a:rPr lang="en-GB" sz="1800" b="0" i="0" dirty="0">
                <a:effectLst/>
                <a:latin typeface="Calibri" panose="020F0502020204030204" pitchFamily="34" charset="0"/>
              </a:rPr>
              <a:t> </a:t>
            </a:r>
            <a:endParaRPr lang="en-GB" b="0" i="0" dirty="0">
              <a:effectLst/>
            </a:endParaRPr>
          </a:p>
          <a:p>
            <a:pPr fontAlgn="base"/>
            <a:endParaRPr lang="en-GB" b="0" i="0" dirty="0">
              <a:effectLst/>
            </a:endParaRPr>
          </a:p>
          <a:p>
            <a:pPr fontAlgn="base"/>
            <a:r>
              <a:rPr lang="en-GB" sz="1800" b="0" i="0" dirty="0">
                <a:effectLst/>
                <a:latin typeface="Calibri" panose="020F0502020204030204" pitchFamily="34" charset="0"/>
              </a:rPr>
              <a:t> </a:t>
            </a:r>
            <a:endParaRPr lang="en-GB" b="0" i="0" dirty="0">
              <a:effectLst/>
            </a:endParaRPr>
          </a:p>
          <a:p>
            <a:pPr fontAlgn="base"/>
            <a:r>
              <a:rPr lang="en-GB" sz="1800" b="0" i="0" dirty="0">
                <a:effectLst/>
                <a:latin typeface="Calibri" panose="020F0502020204030204" pitchFamily="34" charset="0"/>
              </a:rPr>
              <a:t> </a:t>
            </a:r>
            <a:endParaRPr lang="en-GB" b="0" i="0" dirty="0">
              <a:effectLst/>
            </a:endParaRPr>
          </a:p>
          <a:p>
            <a:pPr algn="l" rtl="0" fontAlgn="base"/>
            <a:r>
              <a:rPr lang="en-GB" sz="1800" b="0" i="0" dirty="0">
                <a:effectLst/>
                <a:latin typeface="Calibri" panose="020F0502020204030204" pitchFamily="34" charset="0"/>
              </a:rPr>
              <a:t> </a:t>
            </a:r>
            <a:endParaRPr lang="en-GB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4385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EC7E4-398C-35F6-0AF9-D710046EF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AAD39-251D-F5C9-9CE4-858B85862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TT </a:t>
            </a:r>
            <a:r>
              <a:rPr lang="en-GB" dirty="0" err="1"/>
              <a:t>Rockstars</a:t>
            </a:r>
            <a:r>
              <a:rPr lang="en-GB" dirty="0"/>
              <a:t> and learning their specific times table based upon their previous times table grid.</a:t>
            </a:r>
          </a:p>
          <a:p>
            <a:r>
              <a:rPr lang="en-GB" dirty="0"/>
              <a:t>Reading which is added to Boom Reader and can be tested on Accelerated Reader at home or in school.</a:t>
            </a:r>
          </a:p>
          <a:p>
            <a:r>
              <a:rPr lang="en-GB" dirty="0"/>
              <a:t>Weekly spellings.</a:t>
            </a:r>
          </a:p>
          <a:p>
            <a:r>
              <a:rPr lang="en-GB" dirty="0"/>
              <a:t>Maths CGP booklet.</a:t>
            </a:r>
          </a:p>
          <a:p>
            <a:r>
              <a:rPr lang="en-GB" dirty="0"/>
              <a:t>Reading Comprehension CGP booklet</a:t>
            </a:r>
          </a:p>
        </p:txBody>
      </p:sp>
      <p:pic>
        <p:nvPicPr>
          <p:cNvPr id="3076" name="Picture 4" descr="Homeroom: How Much Homework Is Too Much? - The Atlantic">
            <a:extLst>
              <a:ext uri="{FF2B5EF4-FFF2-40B4-BE49-F238E27FC236}">
                <a16:creationId xmlns:a16="http://schemas.microsoft.com/office/drawing/2014/main" id="{C5B0470C-CFBC-3B1C-8C6F-FA9634FCA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093" y="4124325"/>
            <a:ext cx="3935307" cy="221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65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3F886-B535-D910-CEA6-60F75248C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</p:spPr>
        <p:txBody>
          <a:bodyPr anchor="ctr">
            <a:normAutofit/>
          </a:bodyPr>
          <a:lstStyle/>
          <a:p>
            <a:r>
              <a:rPr lang="en-GB" dirty="0"/>
              <a:t>Assessments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5C77114-6D19-A5D9-860F-91C543252E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81846"/>
              </p:ext>
            </p:extLst>
          </p:nvPr>
        </p:nvGraphicFramePr>
        <p:xfrm>
          <a:off x="609600" y="2249424"/>
          <a:ext cx="1141984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1487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raining presentatio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224345_TF03460604.potx" id="{E7E0BD26-C043-45F4-96D1-04BA13E49D2C}" vid="{5436AFAD-CFB0-446B-836C-C3E13AB52501}"/>
    </a:ext>
  </a:extLst>
</a:theme>
</file>

<file path=ppt/theme/theme2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1_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4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423887294FE04BB0345A9CCE4BB02C" ma:contentTypeVersion="4" ma:contentTypeDescription="Create a new document." ma:contentTypeScope="" ma:versionID="b8e4d3a4f3fbed9b7f470f403a3a231e">
  <xsd:schema xmlns:xsd="http://www.w3.org/2001/XMLSchema" xmlns:xs="http://www.w3.org/2001/XMLSchema" xmlns:p="http://schemas.microsoft.com/office/2006/metadata/properties" xmlns:ns2="6bdb9fc0-9567-44d9-96e3-8240ebf0e48e" targetNamespace="http://schemas.microsoft.com/office/2006/metadata/properties" ma:root="true" ma:fieldsID="d46337d3ecc7a961f901057567c04cb7" ns2:_="">
    <xsd:import namespace="6bdb9fc0-9567-44d9-96e3-8240ebf0e48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db9fc0-9567-44d9-96e3-8240ebf0e4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35E7451-69D7-4241-8AF3-DA9F6D8C7D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db9fc0-9567-44d9-96e3-8240ebf0e4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7EC09AB-D083-462D-B00C-AB458991AE2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7C12E9D-0D99-42C1-8400-6752A034BDBB}">
  <ds:schemaRefs>
    <ds:schemaRef ds:uri="6bdb9fc0-9567-44d9-96e3-8240ebf0e48e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{08FE13FE-053D-4436-823A-A57939C41DE4}tf03460604_win32</Template>
  <TotalTime>556</TotalTime>
  <Words>983</Words>
  <Application>Microsoft Office PowerPoint</Application>
  <PresentationFormat>Widescreen</PresentationFormat>
  <Paragraphs>189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Georgia</vt:lpstr>
      <vt:lpstr>Tw Cen MT</vt:lpstr>
      <vt:lpstr>Tw Cen MT Condensed</vt:lpstr>
      <vt:lpstr>Wingdings 2</vt:lpstr>
      <vt:lpstr>Wingdings 3</vt:lpstr>
      <vt:lpstr>Training presentation</vt:lpstr>
      <vt:lpstr>Integral</vt:lpstr>
      <vt:lpstr>1_Integral</vt:lpstr>
      <vt:lpstr>Year 5 (Rowling Class) Meet the Teacher</vt:lpstr>
      <vt:lpstr>The Year 5/6 Team</vt:lpstr>
      <vt:lpstr>What is our class all about?</vt:lpstr>
      <vt:lpstr>Our Timetable</vt:lpstr>
      <vt:lpstr>Reading </vt:lpstr>
      <vt:lpstr>Spellings</vt:lpstr>
      <vt:lpstr>Ready Steady Write</vt:lpstr>
      <vt:lpstr>Homework</vt:lpstr>
      <vt:lpstr>Assessments</vt:lpstr>
      <vt:lpstr>Class Assemblies</vt:lpstr>
      <vt:lpstr>PE – Mondays and Fridays </vt:lpstr>
      <vt:lpstr>Uniform expectations</vt:lpstr>
      <vt:lpstr>Snacks</vt:lpstr>
      <vt:lpstr>Trips, Residentials and Special events</vt:lpstr>
      <vt:lpstr>Collection and Practicalities</vt:lpstr>
      <vt:lpstr>Contact details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4 Meet the Teacher</dc:title>
  <dc:creator>CBeesley</dc:creator>
  <cp:lastModifiedBy>AGriffiths</cp:lastModifiedBy>
  <cp:revision>52</cp:revision>
  <cp:lastPrinted>2024-09-10T12:15:59Z</cp:lastPrinted>
  <dcterms:created xsi:type="dcterms:W3CDTF">2024-09-03T18:26:05Z</dcterms:created>
  <dcterms:modified xsi:type="dcterms:W3CDTF">2025-09-12T15:43:59Z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0x0101004C423887294FE04BB0345A9CCE4BB02C</vt:lpwstr>
  </property>
</Properties>
</file>