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6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089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54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1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8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78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58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46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8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90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28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62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47AFD-5B0B-4E27-B671-E490B0CC792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92CBD-CE0F-4503-934D-F249249E6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82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ri.org/about-us/stfc/locations/daresbury-laboratory/" TargetMode="External"/><Relationship Id="rId2" Type="http://schemas.openxmlformats.org/officeDocument/2006/relationships/hyperlink" Target="mailto:enquiries@stfc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kri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9" y="627017"/>
            <a:ext cx="11591108" cy="60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72" y="1031130"/>
            <a:ext cx="9406646" cy="56493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1413" y="177531"/>
            <a:ext cx="5243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Ruby Rod Optical Laser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022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4" y="1332688"/>
            <a:ext cx="7986712" cy="52193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603" y="4209"/>
            <a:ext cx="11595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particle accelerator can also be a Laser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9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262647"/>
            <a:ext cx="10798628" cy="54474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6246" y="5759764"/>
            <a:ext cx="7736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CLARA where I work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7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83" y="291830"/>
            <a:ext cx="10867417" cy="6381344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Short pulses of x ray light have many uses in science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Imaging viruses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 smtClean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                 Study dinosaur fossils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93" y="1080382"/>
            <a:ext cx="6769418" cy="2791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39" y="3665459"/>
            <a:ext cx="4628333" cy="30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9" y="1133272"/>
            <a:ext cx="11011709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955" y="4209"/>
            <a:ext cx="10452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Daresbury Laboratory is part of UKRI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855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9966"/>
            <a:ext cx="10515600" cy="5854745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Links</a:t>
            </a:r>
          </a:p>
          <a:p>
            <a:r>
              <a:rPr lang="en-GB" dirty="0" smtClean="0"/>
              <a:t>Daresbury Laboratory, Warrington         </a:t>
            </a:r>
            <a:r>
              <a:rPr lang="en-GB" b="1" u="sng" dirty="0" smtClean="0">
                <a:hlinkClick r:id="rId2"/>
              </a:rPr>
              <a:t>enquiries@stfc.ac.uk</a:t>
            </a:r>
            <a:endParaRPr lang="en-GB" dirty="0" smtClean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https://www.ukri.org/about-us/stfc/locations/daresbury-laboratory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UKRI</a:t>
            </a:r>
            <a:endParaRPr lang="en-GB" dirty="0"/>
          </a:p>
          <a:p>
            <a:pPr marL="0" indent="0">
              <a:buNone/>
            </a:pPr>
            <a:r>
              <a:rPr lang="en-GB" dirty="0">
                <a:hlinkClick r:id="rId4"/>
              </a:rPr>
              <a:t>https://www.ukri.org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Diamond Light Source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https://www.diamond.ac.uk/Home.html</a:t>
            </a:r>
          </a:p>
        </p:txBody>
      </p:sp>
    </p:spTree>
    <p:extLst>
      <p:ext uri="{BB962C8B-B14F-4D97-AF65-F5344CB8AC3E}">
        <p14:creationId xmlns:p14="http://schemas.microsoft.com/office/powerpoint/2010/main" val="3735075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63</Words>
  <Application>Microsoft Office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Clarke, Rory (STFC,DL,TECH)</dc:creator>
  <cp:lastModifiedBy>Clarke, Rory (STFC,DL,TECH)</cp:lastModifiedBy>
  <cp:revision>8</cp:revision>
  <dcterms:created xsi:type="dcterms:W3CDTF">2022-05-23T19:01:01Z</dcterms:created>
  <dcterms:modified xsi:type="dcterms:W3CDTF">2022-05-24T05:59:29Z</dcterms:modified>
</cp:coreProperties>
</file>