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1"/>
  </p:sldMasterIdLst>
  <p:sldIdLst>
    <p:sldId id="256" r:id="rId2"/>
    <p:sldId id="257" r:id="rId3"/>
    <p:sldId id="259" r:id="rId4"/>
    <p:sldId id="261" r:id="rId5"/>
    <p:sldId id="264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2"/>
    <p:restoredTop sz="94674"/>
  </p:normalViewPr>
  <p:slideViewPr>
    <p:cSldViewPr snapToGrid="0" snapToObjects="1">
      <p:cViewPr varScale="1">
        <p:scale>
          <a:sx n="145" d="100"/>
          <a:sy n="145" d="100"/>
        </p:scale>
        <p:origin x="20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2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992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63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62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9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94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503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45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64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6/1/20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47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199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A1301-D69F-5D47-BA5B-D91D62D9BC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D1E3B-91A7-B047-BE51-2E5211DC7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563275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Andy Warhol 1928 -1987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C66AEA-895A-AC46-B5E8-E15166A79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2787" y="896036"/>
            <a:ext cx="2907057" cy="254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6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AEEFD-C94F-5546-A741-2B4FE8529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652" y="867619"/>
            <a:ext cx="6272695" cy="1049235"/>
          </a:xfrm>
        </p:spPr>
        <p:txBody>
          <a:bodyPr/>
          <a:lstStyle/>
          <a:p>
            <a:r>
              <a:rPr lang="en-US" dirty="0"/>
              <a:t>Andy first piece of art was a </a:t>
            </a:r>
            <a:r>
              <a:rPr lang="en-US" dirty="0" err="1"/>
              <a:t>campbell</a:t>
            </a:r>
            <a:r>
              <a:rPr lang="en-US" dirty="0"/>
              <a:t> soup can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36708BB-1D1B-6941-8D1C-68AB2CB353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20428" y="2016125"/>
            <a:ext cx="2552732" cy="344963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0191FC3-1C72-7541-B03B-BF49236BCD7E}"/>
              </a:ext>
            </a:extLst>
          </p:cNvPr>
          <p:cNvSpPr txBox="1"/>
          <p:nvPr/>
        </p:nvSpPr>
        <p:spPr>
          <a:xfrm>
            <a:off x="2209800" y="2725281"/>
            <a:ext cx="17610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ANDY DREW SOUP CANS BECAUSEHE LIKED SOUP AS WHAT GOOGLE SAID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D919B9-AB91-B147-93F4-F0C376EE0996}"/>
              </a:ext>
            </a:extLst>
          </p:cNvPr>
          <p:cNvSpPr txBox="1"/>
          <p:nvPr/>
        </p:nvSpPr>
        <p:spPr>
          <a:xfrm>
            <a:off x="9055100" y="2725281"/>
            <a:ext cx="185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ANDY WARHOL STRATED POP ART</a:t>
            </a:r>
          </a:p>
        </p:txBody>
      </p:sp>
    </p:spTree>
    <p:extLst>
      <p:ext uri="{BB962C8B-B14F-4D97-AF65-F5344CB8AC3E}">
        <p14:creationId xmlns:p14="http://schemas.microsoft.com/office/powerpoint/2010/main" val="387753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2A395-337C-B14B-804A-BB74FE0A6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ANDY WARHOL’S ART PIECE OF MARILYN MONROE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4EE5FDA3-F8EB-3D4E-AAE6-79899A5D36B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5944" r="25944"/>
          <a:stretch>
            <a:fillRect/>
          </a:stretch>
        </p:blipFill>
        <p:spPr>
          <a:xfrm flipH="1">
            <a:off x="12192000" y="4104667"/>
            <a:ext cx="45719" cy="386632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CEDBB9-B9D6-B647-902A-03288EC60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80403" y="3060700"/>
            <a:ext cx="1855197" cy="1709134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ANDY PIECE OF MARILYN MONROE STRATED POP ART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854B74-065C-6C41-8DE7-7A5CE5A333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0132" y="889000"/>
            <a:ext cx="3386667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83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990C2-E6D4-9949-B9CA-3C9ECB3A0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 ANDY MADE DIFFERENT PORTRATS OF OTHER FAMOUS PEOPLE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BBB0518-06BA-C549-BF9D-F080BC8C762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77532" y="2017342"/>
            <a:ext cx="3513667" cy="3441520"/>
          </a:xfr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D450531-0DFA-1844-8680-F2F31838754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96000" y="2017342"/>
            <a:ext cx="3075781" cy="344152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12B6C90-3909-0E40-BA0A-FB664A7F4AB6}"/>
              </a:ext>
            </a:extLst>
          </p:cNvPr>
          <p:cNvSpPr txBox="1"/>
          <p:nvPr/>
        </p:nvSpPr>
        <p:spPr>
          <a:xfrm>
            <a:off x="409124" y="2967335"/>
            <a:ext cx="1405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AS MICHAEL JASCKSON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AD2DE9-CF8C-2C43-B758-0D1B1F24AADA}"/>
              </a:ext>
            </a:extLst>
          </p:cNvPr>
          <p:cNvSpPr txBox="1"/>
          <p:nvPr/>
        </p:nvSpPr>
        <p:spPr>
          <a:xfrm>
            <a:off x="9599675" y="3091771"/>
            <a:ext cx="2058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AND MUHAMED ALI</a:t>
            </a:r>
          </a:p>
        </p:txBody>
      </p:sp>
    </p:spTree>
    <p:extLst>
      <p:ext uri="{BB962C8B-B14F-4D97-AF65-F5344CB8AC3E}">
        <p14:creationId xmlns:p14="http://schemas.microsoft.com/office/powerpoint/2010/main" val="1309036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87DA6-D272-3E4A-A70C-25EF39D19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 made pop art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C001F07-A3E0-A847-BCF6-C20CB1B15A0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453055" y="2066192"/>
            <a:ext cx="2945422" cy="2567354"/>
          </a:xfr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F443F4A-74DA-B945-8AB5-5901BF5EF2B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58000" y="2136530"/>
            <a:ext cx="2880945" cy="2497015"/>
          </a:xfrm>
        </p:spPr>
      </p:pic>
    </p:spTree>
    <p:extLst>
      <p:ext uri="{BB962C8B-B14F-4D97-AF65-F5344CB8AC3E}">
        <p14:creationId xmlns:p14="http://schemas.microsoft.com/office/powerpoint/2010/main" val="2376845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C091F-C3C9-3240-A7C5-6BCB3ABFF7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bUT</a:t>
            </a:r>
            <a:r>
              <a:rPr lang="en-US" dirty="0"/>
              <a:t> ANDY WARHOL DIED IN 1987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258787-1F40-6748-87EF-FBB63ECC3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774424" y="4701695"/>
            <a:ext cx="8637072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41688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{06C6A75B-764D-1048-B730-4050D399A81C}tf10001119</Template>
  <TotalTime>226</TotalTime>
  <Words>72</Words>
  <Application>Microsoft Macintosh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Rockwell</vt:lpstr>
      <vt:lpstr>Gallery</vt:lpstr>
      <vt:lpstr> </vt:lpstr>
      <vt:lpstr>Andy first piece of art was a campbell soup can</vt:lpstr>
      <vt:lpstr>ANDY WARHOL’S ART PIECE OF MARILYN MONROE</vt:lpstr>
      <vt:lpstr>ALSO ANDY MADE DIFFERENT PORTRATS OF OTHER FAMOUS PEOPLE</vt:lpstr>
      <vt:lpstr>He made pop art</vt:lpstr>
      <vt:lpstr>bUT ANDY WARHOL DIED IN 1987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Microsoft Office User</dc:creator>
  <cp:lastModifiedBy>Microsoft Office User</cp:lastModifiedBy>
  <cp:revision>7</cp:revision>
  <dcterms:created xsi:type="dcterms:W3CDTF">2020-06-01T14:04:42Z</dcterms:created>
  <dcterms:modified xsi:type="dcterms:W3CDTF">2020-06-01T17:51:04Z</dcterms:modified>
</cp:coreProperties>
</file>