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3" r:id="rId9"/>
    <p:sldId id="26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04944-6218-45ED-BA8D-7982E7D7ED3A}" v="83" dt="2022-04-18T16:01:24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B9AF-9FD9-4D44-97F0-3B6138D7B6FE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6C10-51BC-4824-995C-1AD3156A0A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97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AB4A-EAB1-4343-91D3-80D11971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BF132-879D-45CC-A5CF-2D092DC4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AF72-D4BA-4745-932C-5954DFB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9DEC-FD37-4A29-A866-0FC34EE6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76A8-434D-4FE9-AF9E-428A40C9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8432-4E2E-42B4-AC01-6F214F93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265A1-35B8-4555-AE75-76E92644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9BF7-CBF2-40F7-B8F6-79983A93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DCBB-6A38-484F-931D-30B1C0F0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3C75-D001-4BCD-ACC0-06D8F540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DB271-AE07-40FF-86DA-805DEC233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AD9B-F5B9-4224-815C-7D504F90C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2F56-1612-4BF7-AAC7-FBEE352F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038D-E0A3-4B44-88A5-394ED508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5612-F735-44B1-B8A9-6092B94D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2B2F-EB45-4121-9681-6D89440B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8B8F-A867-4F08-A993-A2B368972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9C00-15F4-486D-A749-D6359ED2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5FC0-3F40-4BB5-9185-61923677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BD8B-12B7-4F8F-9BC4-1884E7A4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6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4FB9-CBFD-4930-9F51-06161EDE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79DCF-7D7D-4E9B-8F14-7107997F3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C020-3115-405E-96CA-38840A91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C2A1-2C88-4405-A5A4-5F6DFE39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B195-F50D-4995-A810-2399301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7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2847-CB6A-4D1C-A9F4-DED73D4F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2CD78-4EE4-44DC-A24D-5C12EA49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2E46A-8670-4A56-ACAD-71A13ED1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5299-36A1-4024-9F00-2877F2EA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05A0F-6A0B-4876-A7D8-545EDAC8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FB004-8D9F-4470-A4EC-ADBC28D2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DD39-3563-4479-9EAE-0919BB4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87AD-C233-4674-9433-DEAEC1E7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159B7-2339-4467-9618-51F7EE7C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BD0F-2FE1-4032-BE07-565BC7ED3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25097-7DF5-4D20-ACCC-0EFB1AFC2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5B9DF-5E89-467E-AB17-6A85BB3B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C55C0-FD42-4F65-A72A-98BE2425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C8BD5-B69F-46E2-9BA4-041E751D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F046-E2D8-4859-B1B8-D8955BD0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9B6D1-B8E8-4EF6-8DE3-86D0C38E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28A8F-D625-4AEF-8D87-FDE079AC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89FF5-7CC6-4F12-B0D0-55BEA032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AACD6-913C-4C70-817D-6CC8C5D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27497-E752-4C5D-82A1-E25730B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411CB-A17E-4FF6-A35D-BC2B0BB6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1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D456-9BEF-4FD9-B490-A15233B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E3B5-F096-4F3E-9BE2-3676A18C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813C-33E1-4DDA-8B8F-208BFC4BE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AAAB-2AB5-4236-9E0C-89BEE64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DDB91-1B0F-4DA4-91D6-616F5679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9DEA5-2439-4ABA-920B-04043AAE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4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977F-8A23-4B83-9E46-7F96C99C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21BAC-EDAC-419C-9149-FF0286A83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D9E8B-4EF5-43DB-872D-2454EC61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BAB34-3724-4CD1-8BE9-2CBFF4A0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C129A-B14B-42E3-B12F-D6FBBC93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6EEC5-EC61-43D7-8A0B-54F18E74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74294-47F3-4281-8B4A-332F9CC5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3FCC-C447-4F63-A915-6FF4F9EA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6E6C-6222-4F7E-9F4F-CCACB89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63339-B9AC-42A5-AA8E-BF44FB9D5AA0}" type="datetimeFigureOut">
              <a:rPr lang="en-GB" smtClean="0"/>
              <a:t>01/05/2026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B2A9-1403-49C0-9188-A24D28CA8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DCA1-3EED-4044-B0DB-1D0D2D38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197A-C3F5-4F24-A38B-9A8457BE8C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7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F968-8F11-4C90-8992-A66BAFC49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A4AC9-8050-49EF-8DCD-D7B24287B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2F7C8-B4A9-4D97-A1AD-FD6CF67C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4ADED-E10E-43C6-B7B0-DAB51DC8F2FA}"/>
              </a:ext>
            </a:extLst>
          </p:cNvPr>
          <p:cNvSpPr txBox="1"/>
          <p:nvPr/>
        </p:nvSpPr>
        <p:spPr>
          <a:xfrm>
            <a:off x="909082" y="441251"/>
            <a:ext cx="1059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accent6">
                    <a:lumMod val="75000"/>
                  </a:schemeClr>
                </a:solidFill>
              </a:rPr>
              <a:t>Collective Worship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Tuesday 5</a:t>
            </a:r>
            <a:r>
              <a:rPr lang="en-GB" sz="2400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May 2026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1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/>
              <a:t>Friendship </a:t>
            </a:r>
            <a:endParaRPr lang="en-US" sz="80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 descr="A black and white logo of two people&#10;&#10;Description automatically generated">
            <a:extLst>
              <a:ext uri="{FF2B5EF4-FFF2-40B4-BE49-F238E27FC236}">
                <a16:creationId xmlns:a16="http://schemas.microsoft.com/office/drawing/2014/main" id="{141B5715-88AB-DDE3-77AE-FA3D6BC52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18" y="3226634"/>
            <a:ext cx="2200518" cy="22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C832A-D346-44DB-A576-39EC6C78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CE6A7-71EE-4E30-B804-52EBD80E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1"/>
            <a:ext cx="10058400" cy="11627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FFFF"/>
                </a:solidFill>
              </a:rPr>
              <a:t>Welcome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FC1A4-42AC-4B51-A739-23F6E6CE8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664899"/>
            <a:ext cx="10058400" cy="2898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We have gathered in the name of God the Father, Son and Holy Spirit, to worship together and think about our value </a:t>
            </a:r>
            <a:r>
              <a:rPr lang="en-GB" sz="4400" b="1" dirty="0">
                <a:solidFill>
                  <a:srgbClr val="FFFFFF"/>
                </a:solidFill>
              </a:rPr>
              <a:t>friendship.</a:t>
            </a:r>
          </a:p>
        </p:txBody>
      </p:sp>
    </p:spTree>
    <p:extLst>
      <p:ext uri="{BB962C8B-B14F-4D97-AF65-F5344CB8AC3E}">
        <p14:creationId xmlns:p14="http://schemas.microsoft.com/office/powerpoint/2010/main" val="27786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/>
              <a:t>Encouraging one another</a:t>
            </a:r>
            <a:endParaRPr lang="en-US" sz="8000" b="1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6218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C832A-D346-44DB-A576-39EC6C78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CE6A7-71EE-4E30-B804-52EBD80E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1801810"/>
            <a:ext cx="10058400" cy="2629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</a:rPr>
              <a:t>“</a:t>
            </a:r>
            <a:r>
              <a:rPr lang="en-US" b="1" dirty="0">
                <a:solidFill>
                  <a:srgbClr val="FFFFFF"/>
                </a:solidFill>
              </a:rPr>
              <a:t>Encourage one another and build each other up.”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1 Thessalonians 5.11</a:t>
            </a:r>
            <a:endParaRPr lang="en-GB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59478"/>
            <a:ext cx="8652938" cy="34823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The words of wisdom from the Bible for our school value friendship were written over 2000 years ago by St Paul.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“Encourage one another and build each other up.” </a:t>
            </a:r>
            <a:b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 Thessalonians 5.11</a:t>
            </a:r>
            <a:b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St Paul wanted to teach people that the best way to live in </a:t>
            </a:r>
            <a:r>
              <a:rPr lang="en-US" sz="2800" b="1" dirty="0"/>
              <a:t>friendship</a:t>
            </a:r>
            <a:r>
              <a:rPr lang="en-US" sz="2800" dirty="0"/>
              <a:t> is to encourage one another rather than being critical and negative. </a:t>
            </a:r>
            <a:b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br>
              <a:rPr lang="en-US" sz="2800" b="1" dirty="0"/>
            </a:br>
            <a:endParaRPr lang="en-GB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1729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332BA0A-F4E5-4845-A0C4-6491F290B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13FF1-8195-4898-9F96-C5BE99E9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/>
              <a:t>Reflecting</a:t>
            </a:r>
            <a:br>
              <a:rPr lang="en-US" sz="2800" b="1" dirty="0"/>
            </a:br>
            <a:br>
              <a:rPr lang="en-US" sz="2800" dirty="0"/>
            </a:br>
            <a:r>
              <a:rPr lang="en-US" sz="2800" dirty="0"/>
              <a:t>How do you think Danny felt when people were saying positive comments?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How did the negative comments make him feel?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 GOOD friend always builds up the friendship and makes it stronger.</a:t>
            </a:r>
            <a:endParaRPr lang="en-US" sz="28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5477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974D0E4C-4E13-4A65-AC3D-D454751A6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09280C-E776-495D-94E1-9600A2E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841" y="829828"/>
            <a:ext cx="2839056" cy="1004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1EBB-FEF9-406D-8C9E-7DFC9ABCD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7905" y="3571336"/>
            <a:ext cx="5606047" cy="24568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900" dirty="0"/>
              <a:t>Lord Jesus, thank you for the gift of our friends. At every opportunity, </a:t>
            </a:r>
            <a:r>
              <a:rPr lang="en-US" sz="1900" b="1" dirty="0"/>
              <a:t>help us to encourage one another and build each other up.</a:t>
            </a:r>
          </a:p>
          <a:p>
            <a:pPr marL="0" indent="0" algn="ctr">
              <a:buNone/>
            </a:pPr>
            <a:r>
              <a:rPr lang="en-US" sz="1900" dirty="0"/>
              <a:t>Make us aware when our friends are sad or feel they have failed. </a:t>
            </a:r>
            <a:r>
              <a:rPr lang="en-US" sz="1900" b="1" dirty="0"/>
              <a:t>Help us to encourage one another and build each other up.</a:t>
            </a:r>
          </a:p>
          <a:p>
            <a:pPr marL="0" indent="0" algn="ctr">
              <a:buNone/>
            </a:pPr>
            <a:r>
              <a:rPr lang="en-US" sz="1900" dirty="0"/>
              <a:t>When we are tempted to be negative or </a:t>
            </a:r>
            <a:r>
              <a:rPr lang="en-US" sz="1900" dirty="0" err="1"/>
              <a:t>criticise</a:t>
            </a:r>
            <a:r>
              <a:rPr lang="en-US" sz="1900" dirty="0"/>
              <a:t> our friends, instead, </a:t>
            </a:r>
            <a:r>
              <a:rPr lang="en-US" sz="1900" b="1" dirty="0"/>
              <a:t>help us to encourage one another and build each other up.</a:t>
            </a:r>
            <a:br>
              <a:rPr lang="en-US" sz="1900" dirty="0"/>
            </a:br>
            <a:r>
              <a:rPr lang="en-US" sz="1900" dirty="0"/>
              <a:t>Amen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0528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wooden, wood, vegetable&#10;&#10;Description automatically generated">
            <a:extLst>
              <a:ext uri="{FF2B5EF4-FFF2-40B4-BE49-F238E27FC236}">
                <a16:creationId xmlns:a16="http://schemas.microsoft.com/office/drawing/2014/main" id="{FD4E79EE-A0EC-45E6-8F65-7EFCBB5E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D8190-5C6A-4E42-9F4F-7656FDC5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</a:rPr>
              <a:t>Song- Tilston Song</a:t>
            </a:r>
          </a:p>
        </p:txBody>
      </p:sp>
    </p:spTree>
    <p:extLst>
      <p:ext uri="{BB962C8B-B14F-4D97-AF65-F5344CB8AC3E}">
        <p14:creationId xmlns:p14="http://schemas.microsoft.com/office/powerpoint/2010/main" val="380944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248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Friendship </vt:lpstr>
      <vt:lpstr>Welcome Words</vt:lpstr>
      <vt:lpstr>Encouraging one another</vt:lpstr>
      <vt:lpstr>“Encourage one another and build each other up.”  1 Thessalonians 5.11</vt:lpstr>
      <vt:lpstr>The words of wisdom from the Bible for our school value friendship were written over 2000 years ago by St Paul.   “Encourage one another and build each other up.”  1 Thessalonians 5.11  St Paul wanted to teach people that the best way to live in friendship is to encourage one another rather than being critical and negative.   </vt:lpstr>
      <vt:lpstr>Reflecting  How do you think Danny felt when people were saying positive comments?  How did the negative comments make him feel?   A GOOD friend always builds up the friendship and makes it stronger.</vt:lpstr>
      <vt:lpstr>Prayer</vt:lpstr>
      <vt:lpstr>Song- Tilston Song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Tilston Primary Head</dc:creator>
  <cp:lastModifiedBy>Tilston Primary Head</cp:lastModifiedBy>
  <cp:revision>7</cp:revision>
  <cp:lastPrinted>2026-05-01T15:29:55Z</cp:lastPrinted>
  <dcterms:created xsi:type="dcterms:W3CDTF">2021-09-05T17:44:04Z</dcterms:created>
  <dcterms:modified xsi:type="dcterms:W3CDTF">2026-05-01T15:30:20Z</dcterms:modified>
</cp:coreProperties>
</file>