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7" r:id="rId5"/>
    <p:sldId id="268" r:id="rId6"/>
    <p:sldId id="269" r:id="rId7"/>
    <p:sldId id="270" r:id="rId8"/>
    <p:sldId id="261" r:id="rId9"/>
    <p:sldId id="263"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04944-6218-45ED-BA8D-7982E7D7ED3A}" v="83" dt="2022-04-18T16:01:24.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5" autoAdjust="0"/>
    <p:restoredTop sz="94660"/>
  </p:normalViewPr>
  <p:slideViewPr>
    <p:cSldViewPr snapToGrid="0">
      <p:cViewPr varScale="1">
        <p:scale>
          <a:sx n="108" d="100"/>
          <a:sy n="108" d="100"/>
        </p:scale>
        <p:origin x="750" y="108"/>
      </p:cViewPr>
      <p:guideLst/>
    </p:cSldViewPr>
  </p:slideViewPr>
  <p:notesTextViewPr>
    <p:cViewPr>
      <p:scale>
        <a:sx n="1" d="1"/>
        <a:sy n="1" d="1"/>
      </p:scale>
      <p:origin x="0" y="0"/>
    </p:cViewPr>
  </p:notesTextViewPr>
  <p:notesViewPr>
    <p:cSldViewPr snapToGrid="0">
      <p:cViewPr varScale="1">
        <p:scale>
          <a:sx n="67" d="100"/>
          <a:sy n="67" d="100"/>
        </p:scale>
        <p:origin x="2832"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FEB9AF-9FD9-4D44-97F0-3B6138D7B6FE}" type="datetimeFigureOut">
              <a:rPr lang="en-GB" smtClean="0"/>
              <a:t>24/04/2026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B6C10-51BC-4824-995C-1AD3156A0A7B}" type="slidenum">
              <a:rPr lang="en-GB" smtClean="0"/>
              <a:t>‹#›</a:t>
            </a:fld>
            <a:endParaRPr lang="en-GB" dirty="0"/>
          </a:p>
        </p:txBody>
      </p:sp>
    </p:spTree>
    <p:extLst>
      <p:ext uri="{BB962C8B-B14F-4D97-AF65-F5344CB8AC3E}">
        <p14:creationId xmlns:p14="http://schemas.microsoft.com/office/powerpoint/2010/main" val="1875975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Look at the friendship bracelet. The three pieces have been plaited together and this makes the bracelet stronger. Plaiting the strands together needs time and effort, just like building a good friendship. </a:t>
            </a:r>
          </a:p>
          <a:p>
            <a:endParaRPr lang="en-US" sz="1800" dirty="0"/>
          </a:p>
          <a:p>
            <a:r>
              <a:rPr lang="en-US" sz="1800" dirty="0"/>
              <a:t>Spend a few moments thinking about one of your friends. What are the things that make your friendship stronger? </a:t>
            </a:r>
            <a:endParaRPr lang="en-GB" sz="1800" dirty="0"/>
          </a:p>
        </p:txBody>
      </p:sp>
      <p:sp>
        <p:nvSpPr>
          <p:cNvPr id="4" name="Slide Number Placeholder 3"/>
          <p:cNvSpPr>
            <a:spLocks noGrp="1"/>
          </p:cNvSpPr>
          <p:nvPr>
            <p:ph type="sldNum" sz="quarter" idx="5"/>
          </p:nvPr>
        </p:nvSpPr>
        <p:spPr/>
        <p:txBody>
          <a:bodyPr/>
          <a:lstStyle/>
          <a:p>
            <a:fld id="{59CB6C10-51BC-4824-995C-1AD3156A0A7B}" type="slidenum">
              <a:rPr lang="en-GB" smtClean="0"/>
              <a:t>7</a:t>
            </a:fld>
            <a:endParaRPr lang="en-GB" dirty="0"/>
          </a:p>
        </p:txBody>
      </p:sp>
    </p:spTree>
    <p:extLst>
      <p:ext uri="{BB962C8B-B14F-4D97-AF65-F5344CB8AC3E}">
        <p14:creationId xmlns:p14="http://schemas.microsoft.com/office/powerpoint/2010/main" val="2072384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9AB4A-EAB1-4343-91D3-80D119717B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4BF132-879D-45CC-A5CF-2D092DC4E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CAAF72-D4BA-4745-932C-5954DFBE816C}"/>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5EED9DEC-FD37-4A29-A866-0FC34EE6940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92776A8-434D-4FE9-AF9E-428A40C99BE1}"/>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727262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8432-4E2E-42B4-AC01-6F214F935B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1265A1-35B8-4555-AE75-76E9264497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7C9BF7-CBF2-40F7-B8F6-79983A933973}"/>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33D5DCBB-6A38-484F-931D-30B1C0F0DA5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CAC3C75-D001-4BCD-ACC0-06D8F540DE31}"/>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361509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4DB271-AE07-40FF-86DA-805DEC2339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C1AD9B-F5B9-4224-815C-7D504F90CE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032F56-1612-4BF7-AAC7-FBEE352F613D}"/>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A572038D-E0A3-4B44-88A5-394ED50850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E855612-F735-44B1-B8A9-6092B94D562A}"/>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8442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42B2F-EB45-4121-9681-6D89440BA6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AF8B8F-A867-4F08-A993-A2B368972B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649C00-15F4-486D-A749-D6359ED2BE8E}"/>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87255FC0-3F40-4BB5-9185-61923677D43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528BD8B-12B7-4F8F-9BC4-1884E7A4DBAA}"/>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9776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4FB9-CBFD-4930-9F51-06161EDEBD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C79DCF-7D7D-4E9B-8F14-7107997F36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37C020-3115-405E-96CA-38840A9109FC}"/>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B48DC2A1-2C88-4405-A5A4-5F6DFE39295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582B195-F50D-4995-A810-23993016E032}"/>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397487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12847-CB6A-4D1C-A9F4-DED73D4FBA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02CD78-4EE4-44DC-A24D-5C12EA4972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E2E46A-8670-4A56-ACAD-71A13ED1F3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0655299-36A1-4024-9F00-2877F2EA2135}"/>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6" name="Footer Placeholder 5">
            <a:extLst>
              <a:ext uri="{FF2B5EF4-FFF2-40B4-BE49-F238E27FC236}">
                <a16:creationId xmlns:a16="http://schemas.microsoft.com/office/drawing/2014/main" id="{FEE05A0F-6A0B-4876-A7D8-545EDAC8583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C39FB004-8D9F-4470-A4EC-ADBC28D2A587}"/>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263292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DD39-3563-4479-9EAE-0919BB4CE6B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B5887AD-C233-4674-9433-DEAEC1E74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159B7-2339-4467-9618-51F7EE7C53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65BD0F-2FE1-4032-BE07-565BC7ED3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725097-7DF5-4D20-ACCC-0EFB1AFC23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2C5B9DF-5E89-467E-AB17-6A85BB3B9BEE}"/>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8" name="Footer Placeholder 7">
            <a:extLst>
              <a:ext uri="{FF2B5EF4-FFF2-40B4-BE49-F238E27FC236}">
                <a16:creationId xmlns:a16="http://schemas.microsoft.com/office/drawing/2014/main" id="{7B7C55C0-FD42-4F65-A72A-98BE24253623}"/>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42C8BD5-B69F-46E2-9BA4-041E751D5A2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424051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5F046-E2D8-4859-B1B8-D8955BD03B1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89B6D1-B8E8-4EF6-8DE3-86D0C38EE37D}"/>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4" name="Footer Placeholder 3">
            <a:extLst>
              <a:ext uri="{FF2B5EF4-FFF2-40B4-BE49-F238E27FC236}">
                <a16:creationId xmlns:a16="http://schemas.microsoft.com/office/drawing/2014/main" id="{94228A8F-D625-4AEF-8D87-FDE079AC5CE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4E89FF5-7CC6-4F12-B0D0-55BEA032FD2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1652581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AACD6-913C-4C70-817D-6CC8C5D66417}"/>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3" name="Footer Placeholder 2">
            <a:extLst>
              <a:ext uri="{FF2B5EF4-FFF2-40B4-BE49-F238E27FC236}">
                <a16:creationId xmlns:a16="http://schemas.microsoft.com/office/drawing/2014/main" id="{09027497-E752-4C5D-82A1-E25730BB2D6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03C411CB-A17E-4FF6-A35D-BC2B0BB61149}"/>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422951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D456-9BEF-4FD9-B490-A15233B0C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C8E3B5-F096-4F3E-9BE2-3676A18C72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D5813C-33E1-4DDA-8B8F-208BFC4BE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8FAAAB-2AB5-4236-9E0C-89BEE6465381}"/>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6" name="Footer Placeholder 5">
            <a:extLst>
              <a:ext uri="{FF2B5EF4-FFF2-40B4-BE49-F238E27FC236}">
                <a16:creationId xmlns:a16="http://schemas.microsoft.com/office/drawing/2014/main" id="{497DDB91-1B0F-4DA4-91D6-616F5679EEB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F9DEA5-2439-4ABA-920B-04043AAE173F}"/>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253451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5977F-8A23-4B83-9E46-7F96C99C01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C21BAC-EDAC-419C-9149-FF0286A83D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BDD9E8B-4EF5-43DB-872D-2454EC617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BAB34-3724-4CD1-8BE9-2CBFF4A08E79}"/>
              </a:ext>
            </a:extLst>
          </p:cNvPr>
          <p:cNvSpPr>
            <a:spLocks noGrp="1"/>
          </p:cNvSpPr>
          <p:nvPr>
            <p:ph type="dt" sz="half" idx="10"/>
          </p:nvPr>
        </p:nvSpPr>
        <p:spPr/>
        <p:txBody>
          <a:bodyPr/>
          <a:lstStyle/>
          <a:p>
            <a:fld id="{9F263339-B9AC-42A5-AA8E-BF44FB9D5AA0}" type="datetimeFigureOut">
              <a:rPr lang="en-GB" smtClean="0"/>
              <a:t>24/04/2026</a:t>
            </a:fld>
            <a:endParaRPr lang="en-GB" dirty="0"/>
          </a:p>
        </p:txBody>
      </p:sp>
      <p:sp>
        <p:nvSpPr>
          <p:cNvPr id="6" name="Footer Placeholder 5">
            <a:extLst>
              <a:ext uri="{FF2B5EF4-FFF2-40B4-BE49-F238E27FC236}">
                <a16:creationId xmlns:a16="http://schemas.microsoft.com/office/drawing/2014/main" id="{685C129A-B14B-42E3-B12F-D6FBBC932E0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6E6EEC5-EC61-43D7-8A0B-54F18E747696}"/>
              </a:ext>
            </a:extLst>
          </p:cNvPr>
          <p:cNvSpPr>
            <a:spLocks noGrp="1"/>
          </p:cNvSpPr>
          <p:nvPr>
            <p:ph type="sldNum" sz="quarter" idx="12"/>
          </p:nvPr>
        </p:nvSpPr>
        <p:spPr/>
        <p:txBody>
          <a:bodyPr/>
          <a:lstStyle/>
          <a:p>
            <a:fld id="{D3FE197A-C3F5-4F24-A38B-9A8457BE8CB9}" type="slidenum">
              <a:rPr lang="en-GB" smtClean="0"/>
              <a:t>‹#›</a:t>
            </a:fld>
            <a:endParaRPr lang="en-GB" dirty="0"/>
          </a:p>
        </p:txBody>
      </p:sp>
    </p:spTree>
    <p:extLst>
      <p:ext uri="{BB962C8B-B14F-4D97-AF65-F5344CB8AC3E}">
        <p14:creationId xmlns:p14="http://schemas.microsoft.com/office/powerpoint/2010/main" val="2509941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774294-47F3-4281-8B4A-332F9CC5C0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453FCC-C447-4F63-A915-6FF4F9EA27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326E6C-6222-4F7E-9F4F-CCACB89CD1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63339-B9AC-42A5-AA8E-BF44FB9D5AA0}" type="datetimeFigureOut">
              <a:rPr lang="en-GB" smtClean="0"/>
              <a:t>24/04/2026</a:t>
            </a:fld>
            <a:endParaRPr lang="en-GB" dirty="0"/>
          </a:p>
        </p:txBody>
      </p:sp>
      <p:sp>
        <p:nvSpPr>
          <p:cNvPr id="5" name="Footer Placeholder 4">
            <a:extLst>
              <a:ext uri="{FF2B5EF4-FFF2-40B4-BE49-F238E27FC236}">
                <a16:creationId xmlns:a16="http://schemas.microsoft.com/office/drawing/2014/main" id="{4C1CB2A9-1403-49C0-9188-A24D28CA8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AFDCA1-3EED-4044-B0DB-1D0D2D389D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E197A-C3F5-4F24-A38B-9A8457BE8CB9}" type="slidenum">
              <a:rPr lang="en-GB" smtClean="0"/>
              <a:t>‹#›</a:t>
            </a:fld>
            <a:endParaRPr lang="en-GB" dirty="0"/>
          </a:p>
        </p:txBody>
      </p:sp>
    </p:spTree>
    <p:extLst>
      <p:ext uri="{BB962C8B-B14F-4D97-AF65-F5344CB8AC3E}">
        <p14:creationId xmlns:p14="http://schemas.microsoft.com/office/powerpoint/2010/main" val="3370780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F968-8F11-4C90-8992-A66BAFC49C48}"/>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D9A4AC9-8050-49EF-8DCD-D7B24287BFA0}"/>
              </a:ext>
            </a:extLst>
          </p:cNvPr>
          <p:cNvSpPr>
            <a:spLocks noGrp="1"/>
          </p:cNvSpPr>
          <p:nvPr>
            <p:ph type="subTitle" idx="1"/>
          </p:nvPr>
        </p:nvSpPr>
        <p:spPr/>
        <p:txBody>
          <a:bodyPr/>
          <a:lstStyle/>
          <a:p>
            <a:endParaRPr lang="en-GB" dirty="0"/>
          </a:p>
        </p:txBody>
      </p:sp>
      <p:pic>
        <p:nvPicPr>
          <p:cNvPr id="7" name="Picture 6">
            <a:extLst>
              <a:ext uri="{FF2B5EF4-FFF2-40B4-BE49-F238E27FC236}">
                <a16:creationId xmlns:a16="http://schemas.microsoft.com/office/drawing/2014/main" id="{4382F7C8-B4A9-4D97-A1AD-FD6CF67CFE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D04ADED-E10E-43C6-B7B0-DAB51DC8F2FA}"/>
              </a:ext>
            </a:extLst>
          </p:cNvPr>
          <p:cNvSpPr txBox="1"/>
          <p:nvPr/>
        </p:nvSpPr>
        <p:spPr>
          <a:xfrm>
            <a:off x="909082" y="441251"/>
            <a:ext cx="10595345" cy="1200329"/>
          </a:xfrm>
          <a:prstGeom prst="rect">
            <a:avLst/>
          </a:prstGeom>
          <a:noFill/>
        </p:spPr>
        <p:txBody>
          <a:bodyPr wrap="square" rtlCol="0">
            <a:spAutoFit/>
          </a:bodyPr>
          <a:lstStyle/>
          <a:p>
            <a:pPr algn="ctr"/>
            <a:r>
              <a:rPr lang="en-GB" sz="4800" b="1" dirty="0">
                <a:solidFill>
                  <a:schemeClr val="accent6">
                    <a:lumMod val="75000"/>
                  </a:schemeClr>
                </a:solidFill>
              </a:rPr>
              <a:t>Collective Worship</a:t>
            </a:r>
            <a:endParaRPr lang="en-GB" sz="2400" b="1" dirty="0">
              <a:solidFill>
                <a:schemeClr val="accent6">
                  <a:lumMod val="75000"/>
                </a:schemeClr>
              </a:solidFill>
            </a:endParaRPr>
          </a:p>
          <a:p>
            <a:pPr algn="ctr"/>
            <a:r>
              <a:rPr lang="en-GB" sz="2400" b="1" dirty="0">
                <a:solidFill>
                  <a:schemeClr val="accent6">
                    <a:lumMod val="75000"/>
                  </a:schemeClr>
                </a:solidFill>
              </a:rPr>
              <a:t>Tuesday 28</a:t>
            </a:r>
            <a:r>
              <a:rPr lang="en-GB" sz="2400" b="1" baseline="30000" dirty="0">
                <a:solidFill>
                  <a:schemeClr val="accent6">
                    <a:lumMod val="75000"/>
                  </a:schemeClr>
                </a:solidFill>
              </a:rPr>
              <a:t>th</a:t>
            </a:r>
            <a:r>
              <a:rPr lang="en-GB" sz="2400" b="1" dirty="0">
                <a:solidFill>
                  <a:schemeClr val="accent6">
                    <a:lumMod val="75000"/>
                  </a:schemeClr>
                </a:solidFill>
              </a:rPr>
              <a:t> April 2026</a:t>
            </a:r>
            <a:endParaRPr lang="en-GB" sz="4800" b="1" dirty="0">
              <a:solidFill>
                <a:schemeClr val="accent6">
                  <a:lumMod val="75000"/>
                </a:schemeClr>
              </a:solidFill>
            </a:endParaRPr>
          </a:p>
        </p:txBody>
      </p:sp>
    </p:spTree>
    <p:extLst>
      <p:ext uri="{BB962C8B-B14F-4D97-AF65-F5344CB8AC3E}">
        <p14:creationId xmlns:p14="http://schemas.microsoft.com/office/powerpoint/2010/main" val="391571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wooden, wood, vegetable&#10;&#10;Description automatically generated">
            <a:extLst>
              <a:ext uri="{FF2B5EF4-FFF2-40B4-BE49-F238E27FC236}">
                <a16:creationId xmlns:a16="http://schemas.microsoft.com/office/drawing/2014/main" id="{FD4E79EE-A0EC-45E6-8F65-7EFCBB5EA87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20" name="Rectangle 1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D9D8190-5C6A-4E42-9F4F-7656FDC59474}"/>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dirty="0">
                <a:solidFill>
                  <a:srgbClr val="FFFFFF"/>
                </a:solidFill>
              </a:rPr>
              <a:t>Song- We’re Better Together</a:t>
            </a:r>
          </a:p>
        </p:txBody>
      </p:sp>
    </p:spTree>
    <p:extLst>
      <p:ext uri="{BB962C8B-B14F-4D97-AF65-F5344CB8AC3E}">
        <p14:creationId xmlns:p14="http://schemas.microsoft.com/office/powerpoint/2010/main" val="3809449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D332BA0A-F4E5-4845-A0C4-6491F290B924}"/>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47C13FF1-8195-4898-9F96-C5BE99E9B7E8}"/>
              </a:ext>
            </a:extLst>
          </p:cNvPr>
          <p:cNvSpPr>
            <a:spLocks noGrp="1"/>
          </p:cNvSpPr>
          <p:nvPr>
            <p:ph type="title"/>
          </p:nvPr>
        </p:nvSpPr>
        <p:spPr>
          <a:xfrm>
            <a:off x="1769532" y="1695576"/>
            <a:ext cx="8652938" cy="2857191"/>
          </a:xfrm>
        </p:spPr>
        <p:txBody>
          <a:bodyPr vert="horz" lIns="91440" tIns="45720" rIns="91440" bIns="45720" rtlCol="0" anchor="ctr">
            <a:normAutofit/>
          </a:bodyPr>
          <a:lstStyle/>
          <a:p>
            <a:pPr algn="ctr"/>
            <a:r>
              <a:rPr lang="en-US" sz="8000" dirty="0"/>
              <a:t>Friendship </a:t>
            </a:r>
            <a:endParaRPr lang="en-US" sz="8000" i="1" dirty="0"/>
          </a:p>
        </p:txBody>
      </p:sp>
      <p:sp>
        <p:nvSpPr>
          <p:cNvPr id="25" name="Rectangle 2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42209526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AC832A-D346-44DB-A576-39EC6C783FB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DCE6A7-71EE-4E30-B804-52EBD80E31CC}"/>
              </a:ext>
            </a:extLst>
          </p:cNvPr>
          <p:cNvSpPr>
            <a:spLocks noGrp="1"/>
          </p:cNvSpPr>
          <p:nvPr>
            <p:ph type="ctrTitle"/>
          </p:nvPr>
        </p:nvSpPr>
        <p:spPr>
          <a:xfrm>
            <a:off x="1097280" y="325550"/>
            <a:ext cx="10058400" cy="2629685"/>
          </a:xfrm>
          <a:effectLst>
            <a:outerShdw blurRad="50800" dist="38100" dir="2700000" algn="tl" rotWithShape="0">
              <a:prstClr val="black">
                <a:alpha val="40000"/>
              </a:prstClr>
            </a:outerShdw>
          </a:effectLst>
        </p:spPr>
        <p:txBody>
          <a:bodyPr>
            <a:normAutofit/>
          </a:bodyPr>
          <a:lstStyle/>
          <a:p>
            <a:r>
              <a:rPr lang="en-GB" sz="5200" b="1" dirty="0">
                <a:solidFill>
                  <a:srgbClr val="FFFFFF"/>
                </a:solidFill>
              </a:rPr>
              <a:t>Welcome Words</a:t>
            </a:r>
          </a:p>
        </p:txBody>
      </p:sp>
      <p:sp>
        <p:nvSpPr>
          <p:cNvPr id="3" name="Subtitle 2">
            <a:extLst>
              <a:ext uri="{FF2B5EF4-FFF2-40B4-BE49-F238E27FC236}">
                <a16:creationId xmlns:a16="http://schemas.microsoft.com/office/drawing/2014/main" id="{CA4FC1A4-42AC-4B51-A739-23F6E6CE8D14}"/>
              </a:ext>
            </a:extLst>
          </p:cNvPr>
          <p:cNvSpPr>
            <a:spLocks noGrp="1"/>
          </p:cNvSpPr>
          <p:nvPr>
            <p:ph type="subTitle" idx="1"/>
          </p:nvPr>
        </p:nvSpPr>
        <p:spPr>
          <a:xfrm>
            <a:off x="1097280" y="3280775"/>
            <a:ext cx="10058400" cy="1282707"/>
          </a:xfrm>
          <a:effectLst>
            <a:outerShdw blurRad="50800" dist="38100" dir="2700000" algn="tl" rotWithShape="0">
              <a:prstClr val="black">
                <a:alpha val="40000"/>
              </a:prstClr>
            </a:outerShdw>
          </a:effectLst>
        </p:spPr>
        <p:txBody>
          <a:bodyPr>
            <a:noAutofit/>
          </a:bodyPr>
          <a:lstStyle/>
          <a:p>
            <a:r>
              <a:rPr lang="en-GB" sz="3200" dirty="0">
                <a:solidFill>
                  <a:srgbClr val="FFFFFF"/>
                </a:solidFill>
              </a:rPr>
              <a:t>We have gathered in the name of God the Father, Son and Holy Spirit, to worship together and think about our value </a:t>
            </a:r>
            <a:r>
              <a:rPr lang="en-GB" sz="3200" b="1" dirty="0">
                <a:solidFill>
                  <a:srgbClr val="FFFFFF"/>
                </a:solidFill>
              </a:rPr>
              <a:t>friendship.</a:t>
            </a:r>
          </a:p>
        </p:txBody>
      </p:sp>
    </p:spTree>
    <p:extLst>
      <p:ext uri="{BB962C8B-B14F-4D97-AF65-F5344CB8AC3E}">
        <p14:creationId xmlns:p14="http://schemas.microsoft.com/office/powerpoint/2010/main" val="27786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D332BA0A-F4E5-4845-A0C4-6491F290B924}"/>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47C13FF1-8195-4898-9F96-C5BE99E9B7E8}"/>
              </a:ext>
            </a:extLst>
          </p:cNvPr>
          <p:cNvSpPr>
            <a:spLocks noGrp="1"/>
          </p:cNvSpPr>
          <p:nvPr>
            <p:ph type="title"/>
          </p:nvPr>
        </p:nvSpPr>
        <p:spPr>
          <a:xfrm>
            <a:off x="1769532" y="1695576"/>
            <a:ext cx="8652938" cy="2857191"/>
          </a:xfrm>
        </p:spPr>
        <p:txBody>
          <a:bodyPr vert="horz" lIns="91440" tIns="45720" rIns="91440" bIns="45720" rtlCol="0" anchor="ctr">
            <a:normAutofit/>
          </a:bodyPr>
          <a:lstStyle/>
          <a:p>
            <a:pPr algn="ctr"/>
            <a:r>
              <a:rPr lang="en-US" sz="8000" dirty="0"/>
              <a:t>Sticking Together</a:t>
            </a:r>
            <a:endParaRPr lang="en-US" sz="8000" i="1" dirty="0"/>
          </a:p>
        </p:txBody>
      </p:sp>
      <p:sp>
        <p:nvSpPr>
          <p:cNvPr id="25" name="Rectangle 2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86218606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AC832A-D346-44DB-A576-39EC6C783FB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DCE6A7-71EE-4E30-B804-52EBD80E31CC}"/>
              </a:ext>
            </a:extLst>
          </p:cNvPr>
          <p:cNvSpPr>
            <a:spLocks noGrp="1"/>
          </p:cNvSpPr>
          <p:nvPr>
            <p:ph type="ctrTitle"/>
          </p:nvPr>
        </p:nvSpPr>
        <p:spPr>
          <a:xfrm>
            <a:off x="1063752" y="1801810"/>
            <a:ext cx="10058400" cy="2629685"/>
          </a:xfrm>
          <a:effectLst>
            <a:outerShdw blurRad="50800" dist="38100" dir="2700000" algn="tl" rotWithShape="0">
              <a:prstClr val="black">
                <a:alpha val="40000"/>
              </a:prstClr>
            </a:outerShdw>
          </a:effectLst>
        </p:spPr>
        <p:txBody>
          <a:bodyPr>
            <a:normAutofit fontScale="90000"/>
          </a:bodyPr>
          <a:lstStyle/>
          <a:p>
            <a:r>
              <a:rPr lang="en-US" sz="5200" dirty="0">
                <a:solidFill>
                  <a:srgbClr val="FFFFFF"/>
                </a:solidFill>
              </a:rPr>
              <a:t>In the Bible there is a book of wise sayings called The Book of Proverbs. One saying is:</a:t>
            </a:r>
            <a:br>
              <a:rPr lang="en-US" sz="5200" dirty="0">
                <a:solidFill>
                  <a:srgbClr val="FFFFFF"/>
                </a:solidFill>
              </a:rPr>
            </a:br>
            <a:r>
              <a:rPr lang="en-US" sz="5200" dirty="0">
                <a:solidFill>
                  <a:srgbClr val="FFFFFF"/>
                </a:solidFill>
              </a:rPr>
              <a:t>“There is a</a:t>
            </a:r>
            <a:r>
              <a:rPr lang="en-US" sz="5200" b="1" dirty="0">
                <a:solidFill>
                  <a:srgbClr val="FFFFFF"/>
                </a:solidFill>
              </a:rPr>
              <a:t> friend </a:t>
            </a:r>
            <a:r>
              <a:rPr lang="en-US" sz="5200" dirty="0">
                <a:solidFill>
                  <a:srgbClr val="FFFFFF"/>
                </a:solidFill>
              </a:rPr>
              <a:t>who sticks closer than a brother.”</a:t>
            </a:r>
            <a:endParaRPr lang="en-GB" sz="5200" dirty="0">
              <a:solidFill>
                <a:srgbClr val="FFFFFF"/>
              </a:solidFill>
            </a:endParaRPr>
          </a:p>
        </p:txBody>
      </p:sp>
    </p:spTree>
    <p:extLst>
      <p:ext uri="{BB962C8B-B14F-4D97-AF65-F5344CB8AC3E}">
        <p14:creationId xmlns:p14="http://schemas.microsoft.com/office/powerpoint/2010/main" val="402862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text&#10;&#10;Description automatically generated">
            <a:extLst>
              <a:ext uri="{FF2B5EF4-FFF2-40B4-BE49-F238E27FC236}">
                <a16:creationId xmlns:a16="http://schemas.microsoft.com/office/drawing/2014/main" id="{D332BA0A-F4E5-4845-A0C4-6491F290B924}"/>
              </a:ext>
            </a:extLst>
          </p:cNvPr>
          <p:cNvPicPr>
            <a:picLocks noChangeAspect="1"/>
          </p:cNvPicPr>
          <p:nvPr/>
        </p:nvPicPr>
        <p:blipFill rotWithShape="1">
          <a:blip r:embed="rId2">
            <a:alphaModFix amt="4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47C13FF1-8195-4898-9F96-C5BE99E9B7E8}"/>
              </a:ext>
            </a:extLst>
          </p:cNvPr>
          <p:cNvSpPr>
            <a:spLocks noGrp="1"/>
          </p:cNvSpPr>
          <p:nvPr>
            <p:ph type="title"/>
          </p:nvPr>
        </p:nvSpPr>
        <p:spPr>
          <a:xfrm>
            <a:off x="1769532" y="1695576"/>
            <a:ext cx="8652938" cy="3482352"/>
          </a:xfrm>
        </p:spPr>
        <p:txBody>
          <a:bodyPr vert="horz" lIns="91440" tIns="45720" rIns="91440" bIns="45720" rtlCol="0" anchor="ctr">
            <a:noAutofit/>
          </a:bodyPr>
          <a:lstStyle/>
          <a:p>
            <a:r>
              <a:rPr lang="en-US" sz="2400" b="1" dirty="0"/>
              <a:t>Friendship</a:t>
            </a:r>
            <a:r>
              <a:rPr lang="en-US" sz="2400" dirty="0"/>
              <a:t> is…</a:t>
            </a:r>
            <a:br>
              <a:rPr lang="en-GB" sz="2400" dirty="0"/>
            </a:br>
            <a:r>
              <a:rPr lang="en-US" sz="2400" b="1" dirty="0"/>
              <a:t>F</a:t>
            </a:r>
            <a:r>
              <a:rPr lang="en-US" sz="2400" dirty="0"/>
              <a:t>inding things to do together</a:t>
            </a:r>
            <a:br>
              <a:rPr lang="en-GB" sz="2400" dirty="0"/>
            </a:br>
            <a:r>
              <a:rPr lang="en-US" sz="2400" b="1" dirty="0"/>
              <a:t>R</a:t>
            </a:r>
            <a:r>
              <a:rPr lang="en-US" sz="2400" dirty="0"/>
              <a:t>elying on each other</a:t>
            </a:r>
            <a:br>
              <a:rPr lang="en-GB" sz="2400" dirty="0"/>
            </a:br>
            <a:r>
              <a:rPr lang="en-US" sz="2400" b="1" dirty="0"/>
              <a:t>I</a:t>
            </a:r>
            <a:r>
              <a:rPr lang="en-US" sz="2400" dirty="0"/>
              <a:t>mpossible on your own</a:t>
            </a:r>
            <a:br>
              <a:rPr lang="en-GB" sz="2400" dirty="0"/>
            </a:br>
            <a:r>
              <a:rPr lang="en-US" sz="2400" b="1" dirty="0"/>
              <a:t>E</a:t>
            </a:r>
            <a:r>
              <a:rPr lang="en-US" sz="2400" dirty="0"/>
              <a:t>njoying being together</a:t>
            </a:r>
            <a:br>
              <a:rPr lang="en-GB" sz="2400" dirty="0"/>
            </a:br>
            <a:r>
              <a:rPr lang="en-US" sz="2400" b="1" dirty="0"/>
              <a:t>N</a:t>
            </a:r>
            <a:r>
              <a:rPr lang="en-US" sz="2400" dirty="0"/>
              <a:t>ever selfish</a:t>
            </a:r>
            <a:br>
              <a:rPr lang="en-GB" sz="2400" dirty="0"/>
            </a:br>
            <a:r>
              <a:rPr lang="en-US" sz="2400" b="1" dirty="0"/>
              <a:t>D</a:t>
            </a:r>
            <a:r>
              <a:rPr lang="en-US" sz="2400" dirty="0"/>
              <a:t>epending on someone else</a:t>
            </a:r>
            <a:br>
              <a:rPr lang="en-GB" sz="2400" dirty="0"/>
            </a:br>
            <a:r>
              <a:rPr lang="en-US" sz="2400" b="1" dirty="0"/>
              <a:t>S</a:t>
            </a:r>
            <a:r>
              <a:rPr lang="en-US" sz="2400" dirty="0"/>
              <a:t>haring hopes and dreams</a:t>
            </a:r>
            <a:br>
              <a:rPr lang="en-GB" sz="2400" dirty="0"/>
            </a:br>
            <a:r>
              <a:rPr lang="en-US" sz="2400" b="1" dirty="0"/>
              <a:t>H</a:t>
            </a:r>
            <a:r>
              <a:rPr lang="en-US" sz="2400" dirty="0"/>
              <a:t>appiness and laughter</a:t>
            </a:r>
            <a:br>
              <a:rPr lang="en-GB" sz="2400" dirty="0"/>
            </a:br>
            <a:r>
              <a:rPr lang="en-US" sz="2400" b="1" dirty="0"/>
              <a:t>I</a:t>
            </a:r>
            <a:r>
              <a:rPr lang="en-US" sz="2400" dirty="0"/>
              <a:t>ncluding others</a:t>
            </a:r>
            <a:br>
              <a:rPr lang="en-GB" sz="2400" dirty="0"/>
            </a:br>
            <a:r>
              <a:rPr lang="en-US" sz="2400" b="1" dirty="0"/>
              <a:t>P</a:t>
            </a:r>
            <a:r>
              <a:rPr lang="en-US" sz="2400" dirty="0"/>
              <a:t>recious</a:t>
            </a:r>
            <a:endParaRPr lang="en-GB" sz="2400" dirty="0"/>
          </a:p>
        </p:txBody>
      </p:sp>
      <p:sp>
        <p:nvSpPr>
          <p:cNvPr id="25" name="Rectangle 24">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6172929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58BC13FE-E208-482E-AC5D-832172B93CDE}"/>
              </a:ext>
            </a:extLst>
          </p:cNvPr>
          <p:cNvPicPr>
            <a:picLocks noChangeAspect="1"/>
          </p:cNvPicPr>
          <p:nvPr/>
        </p:nvPicPr>
        <p:blipFill>
          <a:blip r:embed="rId3"/>
          <a:stretch>
            <a:fillRect/>
          </a:stretch>
        </p:blipFill>
        <p:spPr>
          <a:xfrm>
            <a:off x="0" y="0"/>
            <a:ext cx="12192000" cy="6858000"/>
          </a:xfrm>
          <a:prstGeom prst="rect">
            <a:avLst/>
          </a:prstGeom>
        </p:spPr>
      </p:pic>
      <p:sp>
        <p:nvSpPr>
          <p:cNvPr id="73" name="Rectangle 72">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ame 74">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1FDCE6A7-71EE-4E30-B804-52EBD80E31CC}"/>
              </a:ext>
            </a:extLst>
          </p:cNvPr>
          <p:cNvSpPr>
            <a:spLocks noGrp="1"/>
          </p:cNvSpPr>
          <p:nvPr>
            <p:ph type="ctrTitle"/>
          </p:nvPr>
        </p:nvSpPr>
        <p:spPr>
          <a:xfrm>
            <a:off x="4570943" y="3029804"/>
            <a:ext cx="3179262" cy="798392"/>
          </a:xfrm>
          <a:noFill/>
        </p:spPr>
        <p:txBody>
          <a:bodyPr anchor="ctr">
            <a:normAutofit fontScale="90000"/>
          </a:bodyPr>
          <a:lstStyle/>
          <a:p>
            <a:r>
              <a:rPr lang="en-US" sz="4000" b="1" dirty="0">
                <a:solidFill>
                  <a:srgbClr val="080808"/>
                </a:solidFill>
              </a:rPr>
              <a:t>Friendship Hearts</a:t>
            </a:r>
            <a:br>
              <a:rPr lang="en-US" sz="2800" dirty="0">
                <a:solidFill>
                  <a:srgbClr val="080808"/>
                </a:solidFill>
              </a:rPr>
            </a:br>
            <a:endParaRPr lang="en-GB" sz="2800" dirty="0">
              <a:solidFill>
                <a:srgbClr val="080808"/>
              </a:solidFill>
            </a:endParaRPr>
          </a:p>
        </p:txBody>
      </p:sp>
    </p:spTree>
    <p:extLst>
      <p:ext uri="{BB962C8B-B14F-4D97-AF65-F5344CB8AC3E}">
        <p14:creationId xmlns:p14="http://schemas.microsoft.com/office/powerpoint/2010/main" val="297359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picture containing vegetable&#10;&#10;Description automatically generated">
            <a:extLst>
              <a:ext uri="{FF2B5EF4-FFF2-40B4-BE49-F238E27FC236}">
                <a16:creationId xmlns:a16="http://schemas.microsoft.com/office/drawing/2014/main" id="{974D0E4C-4E13-4A65-AC3D-D454751A676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sp>
        <p:nvSpPr>
          <p:cNvPr id="2" name="Title 1">
            <a:extLst>
              <a:ext uri="{FF2B5EF4-FFF2-40B4-BE49-F238E27FC236}">
                <a16:creationId xmlns:a16="http://schemas.microsoft.com/office/drawing/2014/main" id="{B109280C-E776-495D-94E1-9600A2E2BE80}"/>
              </a:ext>
            </a:extLst>
          </p:cNvPr>
          <p:cNvSpPr>
            <a:spLocks noGrp="1"/>
          </p:cNvSpPr>
          <p:nvPr>
            <p:ph type="title"/>
          </p:nvPr>
        </p:nvSpPr>
        <p:spPr>
          <a:xfrm>
            <a:off x="8022020" y="1926088"/>
            <a:ext cx="3852041" cy="1834056"/>
          </a:xfrm>
        </p:spPr>
        <p:txBody>
          <a:bodyPr vert="horz" lIns="91440" tIns="45720" rIns="91440" bIns="45720" rtlCol="0" anchor="b">
            <a:normAutofit/>
          </a:bodyPr>
          <a:lstStyle/>
          <a:p>
            <a:pPr algn="ctr"/>
            <a:r>
              <a:rPr lang="en-US" sz="3200" b="1" dirty="0"/>
              <a:t>1 Thessalonians 5.11</a:t>
            </a:r>
          </a:p>
        </p:txBody>
      </p:sp>
      <p:sp>
        <p:nvSpPr>
          <p:cNvPr id="3" name="Content Placeholder 2">
            <a:extLst>
              <a:ext uri="{FF2B5EF4-FFF2-40B4-BE49-F238E27FC236}">
                <a16:creationId xmlns:a16="http://schemas.microsoft.com/office/drawing/2014/main" id="{4E9E1EBB-FEF9-406D-8C9E-7DFC9ABCDD8C}"/>
              </a:ext>
            </a:extLst>
          </p:cNvPr>
          <p:cNvSpPr>
            <a:spLocks noGrp="1"/>
          </p:cNvSpPr>
          <p:nvPr>
            <p:ph sz="half" idx="1"/>
          </p:nvPr>
        </p:nvSpPr>
        <p:spPr>
          <a:xfrm>
            <a:off x="7782910" y="5242675"/>
            <a:ext cx="4330262" cy="1425754"/>
          </a:xfrm>
        </p:spPr>
        <p:txBody>
          <a:bodyPr vert="horz" lIns="91440" tIns="45720" rIns="91440" bIns="45720" rtlCol="0">
            <a:normAutofit/>
          </a:bodyPr>
          <a:lstStyle/>
          <a:p>
            <a:pPr marL="0" indent="0" algn="ctr">
              <a:buNone/>
            </a:pPr>
            <a:r>
              <a:rPr lang="en-US" b="0" i="0" u="none" strike="noStrike" dirty="0">
                <a:effectLst/>
              </a:rPr>
              <a:t>Encourage one another and build each other up.</a:t>
            </a:r>
          </a:p>
          <a:p>
            <a:pPr marL="0" indent="0" algn="ctr">
              <a:buNone/>
            </a:pPr>
            <a:endParaRPr lang="en-US" sz="1900" dirty="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811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vegetable&#10;&#10;Description automatically generated">
            <a:extLst>
              <a:ext uri="{FF2B5EF4-FFF2-40B4-BE49-F238E27FC236}">
                <a16:creationId xmlns:a16="http://schemas.microsoft.com/office/drawing/2014/main" id="{974D0E4C-4E13-4A65-AC3D-D454751A676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109280C-E776-495D-94E1-9600A2E2BE80}"/>
              </a:ext>
            </a:extLst>
          </p:cNvPr>
          <p:cNvSpPr>
            <a:spLocks noGrp="1"/>
          </p:cNvSpPr>
          <p:nvPr>
            <p:ph type="title"/>
          </p:nvPr>
        </p:nvSpPr>
        <p:spPr>
          <a:xfrm>
            <a:off x="6724909" y="2360060"/>
            <a:ext cx="3852041" cy="1834056"/>
          </a:xfrm>
        </p:spPr>
        <p:txBody>
          <a:bodyPr vert="horz" lIns="91440" tIns="45720" rIns="91440" bIns="45720" rtlCol="0" anchor="b">
            <a:normAutofit/>
          </a:bodyPr>
          <a:lstStyle/>
          <a:p>
            <a:pPr algn="ctr"/>
            <a:r>
              <a:rPr lang="en-US" sz="4000" b="1" dirty="0"/>
              <a:t>Prayer</a:t>
            </a:r>
          </a:p>
        </p:txBody>
      </p:sp>
      <p:sp>
        <p:nvSpPr>
          <p:cNvPr id="3" name="Content Placeholder 2">
            <a:extLst>
              <a:ext uri="{FF2B5EF4-FFF2-40B4-BE49-F238E27FC236}">
                <a16:creationId xmlns:a16="http://schemas.microsoft.com/office/drawing/2014/main" id="{4E9E1EBB-FEF9-406D-8C9E-7DFC9ABCDD8C}"/>
              </a:ext>
            </a:extLst>
          </p:cNvPr>
          <p:cNvSpPr>
            <a:spLocks noGrp="1"/>
          </p:cNvSpPr>
          <p:nvPr>
            <p:ph sz="half" idx="1"/>
          </p:nvPr>
        </p:nvSpPr>
        <p:spPr>
          <a:xfrm>
            <a:off x="5847905" y="4194116"/>
            <a:ext cx="5606047" cy="1834056"/>
          </a:xfrm>
        </p:spPr>
        <p:txBody>
          <a:bodyPr vert="horz" lIns="91440" tIns="45720" rIns="91440" bIns="45720" rtlCol="0">
            <a:normAutofit/>
          </a:bodyPr>
          <a:lstStyle/>
          <a:p>
            <a:pPr marL="0" indent="0">
              <a:buNone/>
            </a:pPr>
            <a:r>
              <a:rPr lang="en-US" sz="1900" i="0" u="none" strike="noStrike" dirty="0">
                <a:effectLst/>
              </a:rPr>
              <a:t>Dear Lord Jesus,</a:t>
            </a:r>
          </a:p>
          <a:p>
            <a:pPr marL="0" indent="0">
              <a:buNone/>
            </a:pPr>
            <a:r>
              <a:rPr lang="en-US" sz="1900" dirty="0"/>
              <a:t>You have shown us through the Bible that you want to be woven into our lives as our friend.</a:t>
            </a:r>
          </a:p>
          <a:p>
            <a:pPr marL="0" indent="0">
              <a:buNone/>
            </a:pPr>
            <a:r>
              <a:rPr lang="en-US" sz="1900" i="0" u="none" strike="noStrike" dirty="0">
                <a:effectLst/>
              </a:rPr>
              <a:t>Thank you that we can talk to you at any time.</a:t>
            </a:r>
          </a:p>
          <a:p>
            <a:pPr marL="0" indent="0">
              <a:buNone/>
            </a:pPr>
            <a:r>
              <a:rPr lang="en-US" sz="1900" dirty="0"/>
              <a:t>Amen.</a:t>
            </a:r>
            <a:endParaRPr lang="en-US" sz="1900" i="0" u="none" strike="noStrike" dirty="0">
              <a:effectLst/>
            </a:endParaRPr>
          </a:p>
          <a:p>
            <a:pPr marL="0" indent="0" algn="ctr">
              <a:buNone/>
            </a:pPr>
            <a:endParaRPr lang="en-US" sz="1900" dirty="0"/>
          </a:p>
        </p:txBody>
      </p:sp>
    </p:spTree>
    <p:extLst>
      <p:ext uri="{BB962C8B-B14F-4D97-AF65-F5344CB8AC3E}">
        <p14:creationId xmlns:p14="http://schemas.microsoft.com/office/powerpoint/2010/main" val="33052825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231</Words>
  <Application>Microsoft Office PowerPoint</Application>
  <PresentationFormat>Widescreen</PresentationFormat>
  <Paragraphs>21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Friendship </vt:lpstr>
      <vt:lpstr>Welcome Words</vt:lpstr>
      <vt:lpstr>Sticking Together</vt:lpstr>
      <vt:lpstr>In the Bible there is a book of wise sayings called The Book of Proverbs. One saying is: “There is a friend who sticks closer than a brother.”</vt:lpstr>
      <vt:lpstr>Friendship is… Finding things to do together Relying on each other Impossible on your own Enjoying being together Never selfish Depending on someone else Sharing hopes and dreams Happiness and laughter Including others Precious</vt:lpstr>
      <vt:lpstr>Friendship Hearts </vt:lpstr>
      <vt:lpstr>1 Thessalonians 5.11</vt:lpstr>
      <vt:lpstr>Prayer</vt:lpstr>
      <vt:lpstr>Song- We’re Better Together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Tilston Primary Head</dc:creator>
  <cp:lastModifiedBy>Tilston Primary Head</cp:lastModifiedBy>
  <cp:revision>7</cp:revision>
  <cp:lastPrinted>2026-04-24T15:23:58Z</cp:lastPrinted>
  <dcterms:created xsi:type="dcterms:W3CDTF">2021-09-05T17:44:04Z</dcterms:created>
  <dcterms:modified xsi:type="dcterms:W3CDTF">2026-04-24T15:24:32Z</dcterms:modified>
</cp:coreProperties>
</file>