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7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61" r:id="rId16"/>
    <p:sldId id="277" r:id="rId17"/>
    <p:sldId id="263" r:id="rId18"/>
    <p:sldId id="262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004944-6218-45ED-BA8D-7982E7D7ED3A}" v="83" dt="2022-04-18T16:01:24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3CA98-93DE-48ED-97C8-440DB2981171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FB753-912F-4C58-9EEC-11A12BB37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255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FB753-912F-4C58-9EEC-11A12BB377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253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FB753-912F-4C58-9EEC-11A12BB3779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662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FB753-912F-4C58-9EEC-11A12BB3779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162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FB753-912F-4C58-9EEC-11A12BB3779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668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FB753-912F-4C58-9EEC-11A12BB3779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680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FB753-912F-4C58-9EEC-11A12BB3779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89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FB753-912F-4C58-9EEC-11A12BB3779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863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FB753-912F-4C58-9EEC-11A12BB3779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818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FB753-912F-4C58-9EEC-11A12BB3779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6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FB753-912F-4C58-9EEC-11A12BB3779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315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FB753-912F-4C58-9EEC-11A12BB3779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601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FB753-912F-4C58-9EEC-11A12BB3779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970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FB753-912F-4C58-9EEC-11A12BB3779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645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FB753-912F-4C58-9EEC-11A12BB3779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561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FB753-912F-4C58-9EEC-11A12BB3779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711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FB753-912F-4C58-9EEC-11A12BB3779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881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FB753-912F-4C58-9EEC-11A12BB3779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54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9AB4A-EAB1-4343-91D3-80D119717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4BF132-879D-45CC-A5CF-2D092DC4E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AAF72-D4BA-4745-932C-5954DFBE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01/04/2026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D9DEC-FD37-4A29-A866-0FC34EE6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776A8-434D-4FE9-AF9E-428A40C9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26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8432-4E2E-42B4-AC01-6F214F93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1265A1-35B8-4555-AE75-76E926449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C9BF7-CBF2-40F7-B8F6-79983A93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01/04/2026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5DCBB-6A38-484F-931D-30B1C0F0D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C3C75-D001-4BCD-ACC0-06D8F540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09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4DB271-AE07-40FF-86DA-805DEC233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1AD9B-F5B9-4224-815C-7D504F90C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32F56-1612-4BF7-AAC7-FBEE352F6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01/04/2026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2038D-E0A3-4B44-88A5-394ED5085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55612-F735-44B1-B8A9-6092B94D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2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42B2F-EB45-4121-9681-6D89440BA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F8B8F-A867-4F08-A993-A2B368972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49C00-15F4-486D-A749-D6359ED2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01/04/2026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55FC0-3F40-4BB5-9185-61923677D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8BD8B-12B7-4F8F-9BC4-1884E7A4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6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54FB9-CBFD-4930-9F51-06161EDEB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79DCF-7D7D-4E9B-8F14-7107997F3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7C020-3115-405E-96CA-38840A91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01/04/2026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DC2A1-2C88-4405-A5A4-5F6DFE392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2B195-F50D-4995-A810-2399301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87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12847-CB6A-4D1C-A9F4-DED73D4FB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2CD78-4EE4-44DC-A24D-5C12EA497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2E46A-8670-4A56-ACAD-71A13ED1F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55299-36A1-4024-9F00-2877F2EA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01/04/2026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05A0F-6A0B-4876-A7D8-545EDAC8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FB004-8D9F-4470-A4EC-ADBC28D2A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29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2DD39-3563-4479-9EAE-0919BB4CE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887AD-C233-4674-9433-DEAEC1E74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159B7-2339-4467-9618-51F7EE7C5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65BD0F-2FE1-4032-BE07-565BC7ED3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725097-7DF5-4D20-ACCC-0EFB1AFC2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C5B9DF-5E89-467E-AB17-6A85BB3B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01/04/2026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C55C0-FD42-4F65-A72A-98BE2425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2C8BD5-B69F-46E2-9BA4-041E751D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51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5F046-E2D8-4859-B1B8-D8955BD0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89B6D1-B8E8-4EF6-8DE3-86D0C38E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01/04/2026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228A8F-D625-4AEF-8D87-FDE079AC5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89FF5-7CC6-4F12-B0D0-55BEA032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58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8AACD6-913C-4C70-817D-6CC8C5D6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01/04/2026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27497-E752-4C5D-82A1-E25730BB2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411CB-A17E-4FF6-A35D-BC2B0BB6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51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AD456-9BEF-4FD9-B490-A15233B0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8E3B5-F096-4F3E-9BE2-3676A18C7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5813C-33E1-4DDA-8B8F-208BFC4BE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FAAAB-2AB5-4236-9E0C-89BEE646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01/04/2026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DDB91-1B0F-4DA4-91D6-616F5679E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9DEA5-2439-4ABA-920B-04043AAE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45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5977F-8A23-4B83-9E46-7F96C99C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C21BAC-EDAC-419C-9149-FF0286A83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D9E8B-4EF5-43DB-872D-2454EC617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BAB34-3724-4CD1-8BE9-2CBFF4A0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01/04/2026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C129A-B14B-42E3-B12F-D6FBBC932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6EEC5-EC61-43D7-8A0B-54F18E74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94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774294-47F3-4281-8B4A-332F9CC5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53FCC-C447-4F63-A915-6FF4F9EA2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26E6C-6222-4F7E-9F4F-CCACB89CD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63339-B9AC-42A5-AA8E-BF44FB9D5AA0}" type="datetimeFigureOut">
              <a:rPr lang="en-GB" smtClean="0"/>
              <a:t>01/04/2026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CB2A9-1403-49C0-9188-A24D28CA8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FDCA1-3EED-4044-B0DB-1D0D2D389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78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0F968-8F11-4C90-8992-A66BAFC49C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A4AC9-8050-49EF-8DCD-D7B24287BF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82F7C8-B4A9-4D97-A1AD-FD6CF67CF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04ADED-E10E-43C6-B7B0-DAB51DC8F2FA}"/>
              </a:ext>
            </a:extLst>
          </p:cNvPr>
          <p:cNvSpPr txBox="1"/>
          <p:nvPr/>
        </p:nvSpPr>
        <p:spPr>
          <a:xfrm>
            <a:off x="909082" y="441251"/>
            <a:ext cx="10595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6">
                    <a:lumMod val="75000"/>
                  </a:schemeClr>
                </a:solidFill>
              </a:rPr>
              <a:t>Collective Worship</a:t>
            </a:r>
          </a:p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Monday 20</a:t>
            </a:r>
            <a:r>
              <a:rPr lang="en-GB" sz="2400" baseline="30000" dirty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April 2026</a:t>
            </a:r>
          </a:p>
        </p:txBody>
      </p:sp>
    </p:spTree>
    <p:extLst>
      <p:ext uri="{BB962C8B-B14F-4D97-AF65-F5344CB8AC3E}">
        <p14:creationId xmlns:p14="http://schemas.microsoft.com/office/powerpoint/2010/main" val="3915716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E21692-DFA5-4927-BEBD-6D49964D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1kg of forgiveness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EEB9AE-5636-43A6-928B-F9168E4E2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27380" y="643469"/>
            <a:ext cx="4009082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78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1E134-C6B0-436F-B1A2-593B947A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box full of encouragement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8B7A4B-100D-44CB-8061-A60F524F7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33279" y="643469"/>
            <a:ext cx="4397284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33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7C4B9-4789-428B-9B44-117F04E84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pot of respect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00B6B8-D6EA-461D-953B-33B8A21F2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3135" y="643469"/>
            <a:ext cx="4317573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70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04F05-7A7F-416F-B2E4-20B8C18E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bag of loyalty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8D954F-EF3C-4E35-A052-17D0AE475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98348" y="643469"/>
            <a:ext cx="4667147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71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FA7BE-1647-441E-BB26-0423147A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And…… a bottle of FUN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E7B8A5-56A5-4C3C-B52C-72642B6D8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82905" y="643469"/>
            <a:ext cx="3698032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91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974D0E4C-4E13-4A65-AC3D-D454751A67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09280C-E776-495D-94E1-9600A2E2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0" y="1926088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dirty="0"/>
              <a:t>1 Thessalonians 5.11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E1EBB-FEF9-406D-8C9E-7DFC9ABCD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82910" y="5242675"/>
            <a:ext cx="4330262" cy="142575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b="0" i="0" u="none" strike="noStrike" dirty="0">
                <a:effectLst/>
              </a:rPr>
              <a:t>Encourage one another and build each other up.</a:t>
            </a:r>
          </a:p>
          <a:p>
            <a:pPr marL="0" indent="0" algn="ctr">
              <a:buNone/>
            </a:pPr>
            <a:endParaRPr lang="en-US" sz="19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811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C59F3F-1D00-253C-5487-7D7DD7AE6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32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974D0E4C-4E13-4A65-AC3D-D454751A67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09280C-E776-495D-94E1-9600A2E2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909" y="2360060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/>
              <a:t>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E1EBB-FEF9-406D-8C9E-7DFC9ABCD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7905" y="4194116"/>
            <a:ext cx="5606047" cy="183405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900" b="0" i="0" u="none" strike="noStrike" dirty="0">
                <a:effectLst/>
              </a:rPr>
              <a:t>Lord Jesus,</a:t>
            </a:r>
          </a:p>
          <a:p>
            <a:pPr marL="0" indent="0" algn="ctr">
              <a:buNone/>
            </a:pPr>
            <a:r>
              <a:rPr lang="en-US" sz="1900" dirty="0"/>
              <a:t>Thank you that you were kind and caring to all the people you met.</a:t>
            </a:r>
          </a:p>
          <a:p>
            <a:pPr marL="0" indent="0" algn="ctr">
              <a:buNone/>
            </a:pPr>
            <a:r>
              <a:rPr lang="en-US" sz="1900" b="0" i="0" u="none" strike="noStrike" dirty="0">
                <a:effectLst/>
              </a:rPr>
              <a:t>Please help me to be kind and caring, too.</a:t>
            </a:r>
          </a:p>
          <a:p>
            <a:pPr marL="0" indent="0" algn="ctr">
              <a:buNone/>
            </a:pPr>
            <a:r>
              <a:rPr lang="en-US" sz="1900" b="1" dirty="0"/>
              <a:t>Amen</a:t>
            </a:r>
            <a:endParaRPr lang="en-US" sz="1900" b="1" i="0" u="none" strike="noStrike" dirty="0">
              <a:effectLst/>
            </a:endParaRPr>
          </a:p>
          <a:p>
            <a:pPr marL="0" indent="0" algn="ctr"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305282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wooden, wood, vegetable&#10;&#10;Description automatically generated">
            <a:extLst>
              <a:ext uri="{FF2B5EF4-FFF2-40B4-BE49-F238E27FC236}">
                <a16:creationId xmlns:a16="http://schemas.microsoft.com/office/drawing/2014/main" id="{FD4E79EE-A0EC-45E6-8F65-7EFCBB5EA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D8190-5C6A-4E42-9F4F-7656FDC59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dirty="0">
                <a:solidFill>
                  <a:srgbClr val="FFFFFF"/>
                </a:solidFill>
              </a:rPr>
              <a:t>Song- We’re Better Together.</a:t>
            </a:r>
          </a:p>
        </p:txBody>
      </p:sp>
    </p:spTree>
    <p:extLst>
      <p:ext uri="{BB962C8B-B14F-4D97-AF65-F5344CB8AC3E}">
        <p14:creationId xmlns:p14="http://schemas.microsoft.com/office/powerpoint/2010/main" val="380944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332BA0A-F4E5-4845-A0C4-6491F290B9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13FF1-8195-4898-9F96-C5BE99E9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1695576"/>
            <a:ext cx="8652938" cy="2857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dirty="0"/>
              <a:t>Friendship </a:t>
            </a:r>
            <a:endParaRPr lang="en-US" sz="8000" i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422095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AC832A-D346-44DB-A576-39EC6C783F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CE6A7-71EE-4E30-B804-52EBD80E3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26296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5200" b="1" dirty="0">
                <a:solidFill>
                  <a:srgbClr val="FFFFFF"/>
                </a:solidFill>
              </a:rPr>
              <a:t>Welcome Words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FC1A4-42AC-4B51-A739-23F6E6CE8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3280775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We have gathered in the name of God the Father, Son and Holy Spirit, to worship together and think about our value </a:t>
            </a:r>
            <a:r>
              <a:rPr lang="en-GB" sz="3200" b="1" dirty="0">
                <a:solidFill>
                  <a:srgbClr val="FFFFFF"/>
                </a:solidFill>
              </a:rPr>
              <a:t>friendship.</a:t>
            </a:r>
          </a:p>
        </p:txBody>
      </p:sp>
    </p:spTree>
    <p:extLst>
      <p:ext uri="{BB962C8B-B14F-4D97-AF65-F5344CB8AC3E}">
        <p14:creationId xmlns:p14="http://schemas.microsoft.com/office/powerpoint/2010/main" val="277865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332BA0A-F4E5-4845-A0C4-6491F290B9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13FF1-8195-4898-9F96-C5BE99E9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1695576"/>
            <a:ext cx="8652938" cy="2857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dirty="0"/>
              <a:t>Ingredients To Make a Good Friend </a:t>
            </a:r>
            <a:endParaRPr lang="en-US" sz="8000" i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862186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E3FCEA-42BB-4C94-A317-4F48C40B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Jar of Kindness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547AE2-C463-4E47-BD90-EDCE05F46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439" y="643469"/>
            <a:ext cx="3880964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94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5DF71-C1AB-48E2-BA4F-D18D0D815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spoon full of listening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1CCAF5-A1C5-408E-8947-F732C47B7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9072" y="643469"/>
            <a:ext cx="3885698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2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1EECB-13B3-40B9-8752-C3A8BBA5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can of honesty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9A0C64-A22B-438F-AF84-43DDB9446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8345" y="643469"/>
            <a:ext cx="3887153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8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1A992-E800-4862-B29E-84555570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tube of trust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73E8C2-52E9-4D92-8DEE-A8A0505C4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45719" y="643469"/>
            <a:ext cx="3772404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8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8CEA4F-B33E-48D2-9409-0F64360F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carton of patience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9E1796-747A-4580-A17D-C0DE9F165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13357" y="643469"/>
            <a:ext cx="3837129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88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149</Words>
  <Application>Microsoft Office PowerPoint</Application>
  <PresentationFormat>Widescreen</PresentationFormat>
  <Paragraphs>41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Friendship </vt:lpstr>
      <vt:lpstr>Welcome Words</vt:lpstr>
      <vt:lpstr>Ingredients To Make a Good Friend </vt:lpstr>
      <vt:lpstr>A Jar of Kindness</vt:lpstr>
      <vt:lpstr>A spoon full of listening</vt:lpstr>
      <vt:lpstr>A can of honesty </vt:lpstr>
      <vt:lpstr>A tube of trust </vt:lpstr>
      <vt:lpstr>A carton of patience </vt:lpstr>
      <vt:lpstr>1kg of forgiveness</vt:lpstr>
      <vt:lpstr>A box full of encouragement </vt:lpstr>
      <vt:lpstr>A pot of respect </vt:lpstr>
      <vt:lpstr>A bag of loyalty </vt:lpstr>
      <vt:lpstr>And…… a bottle of FUN</vt:lpstr>
      <vt:lpstr>1 Thessalonians 5.11</vt:lpstr>
      <vt:lpstr>PowerPoint Presentation</vt:lpstr>
      <vt:lpstr>Prayer</vt:lpstr>
      <vt:lpstr>Song- We’re Better Together.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Tilston Primary Head</dc:creator>
  <cp:lastModifiedBy>Tilston Primary Head</cp:lastModifiedBy>
  <cp:revision>7</cp:revision>
  <cp:lastPrinted>2026-04-01T16:11:19Z</cp:lastPrinted>
  <dcterms:created xsi:type="dcterms:W3CDTF">2021-09-05T17:44:04Z</dcterms:created>
  <dcterms:modified xsi:type="dcterms:W3CDTF">2026-04-01T16:11:45Z</dcterms:modified>
</cp:coreProperties>
</file>