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73" r:id="rId3"/>
    <p:sldId id="274" r:id="rId4"/>
    <p:sldId id="279" r:id="rId5"/>
    <p:sldId id="278" r:id="rId6"/>
    <p:sldId id="275" r:id="rId7"/>
    <p:sldId id="277" r:id="rId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67" autoAdjust="0"/>
    <p:restoredTop sz="94660"/>
  </p:normalViewPr>
  <p:slideViewPr>
    <p:cSldViewPr snapToGrid="0">
      <p:cViewPr varScale="1">
        <p:scale>
          <a:sx n="108" d="100"/>
          <a:sy n="108" d="100"/>
        </p:scale>
        <p:origin x="61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9AB4A-EAB1-4343-91D3-80D119717B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E4BF132-879D-45CC-A5CF-2D092DC4E1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5CAAF72-D4BA-4745-932C-5954DFBE816C}"/>
              </a:ext>
            </a:extLst>
          </p:cNvPr>
          <p:cNvSpPr>
            <a:spLocks noGrp="1"/>
          </p:cNvSpPr>
          <p:nvPr>
            <p:ph type="dt" sz="half" idx="10"/>
          </p:nvPr>
        </p:nvSpPr>
        <p:spPr/>
        <p:txBody>
          <a:bodyPr/>
          <a:lstStyle/>
          <a:p>
            <a:fld id="{9F263339-B9AC-42A5-AA8E-BF44FB9D5AA0}" type="datetimeFigureOut">
              <a:rPr lang="en-GB" smtClean="0"/>
              <a:t>24/04/2026</a:t>
            </a:fld>
            <a:endParaRPr lang="en-GB" dirty="0"/>
          </a:p>
        </p:txBody>
      </p:sp>
      <p:sp>
        <p:nvSpPr>
          <p:cNvPr id="5" name="Footer Placeholder 4">
            <a:extLst>
              <a:ext uri="{FF2B5EF4-FFF2-40B4-BE49-F238E27FC236}">
                <a16:creationId xmlns:a16="http://schemas.microsoft.com/office/drawing/2014/main" id="{5EED9DEC-FD37-4A29-A866-0FC34EE6940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92776A8-434D-4FE9-AF9E-428A40C99BE1}"/>
              </a:ext>
            </a:extLst>
          </p:cNvPr>
          <p:cNvSpPr>
            <a:spLocks noGrp="1"/>
          </p:cNvSpPr>
          <p:nvPr>
            <p:ph type="sldNum" sz="quarter" idx="12"/>
          </p:nvPr>
        </p:nvSpPr>
        <p:spPr/>
        <p:txBody>
          <a:bodyPr/>
          <a:lstStyle/>
          <a:p>
            <a:fld id="{D3FE197A-C3F5-4F24-A38B-9A8457BE8CB9}" type="slidenum">
              <a:rPr lang="en-GB" smtClean="0"/>
              <a:t>‹#›</a:t>
            </a:fld>
            <a:endParaRPr lang="en-GB" dirty="0"/>
          </a:p>
        </p:txBody>
      </p:sp>
    </p:spTree>
    <p:extLst>
      <p:ext uri="{BB962C8B-B14F-4D97-AF65-F5344CB8AC3E}">
        <p14:creationId xmlns:p14="http://schemas.microsoft.com/office/powerpoint/2010/main" val="1727262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48432-4E2E-42B4-AC01-6F214F935B8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21265A1-35B8-4555-AE75-76E9264497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7C9BF7-CBF2-40F7-B8F6-79983A933973}"/>
              </a:ext>
            </a:extLst>
          </p:cNvPr>
          <p:cNvSpPr>
            <a:spLocks noGrp="1"/>
          </p:cNvSpPr>
          <p:nvPr>
            <p:ph type="dt" sz="half" idx="10"/>
          </p:nvPr>
        </p:nvSpPr>
        <p:spPr/>
        <p:txBody>
          <a:bodyPr/>
          <a:lstStyle/>
          <a:p>
            <a:fld id="{9F263339-B9AC-42A5-AA8E-BF44FB9D5AA0}" type="datetimeFigureOut">
              <a:rPr lang="en-GB" smtClean="0"/>
              <a:t>24/04/2026</a:t>
            </a:fld>
            <a:endParaRPr lang="en-GB" dirty="0"/>
          </a:p>
        </p:txBody>
      </p:sp>
      <p:sp>
        <p:nvSpPr>
          <p:cNvPr id="5" name="Footer Placeholder 4">
            <a:extLst>
              <a:ext uri="{FF2B5EF4-FFF2-40B4-BE49-F238E27FC236}">
                <a16:creationId xmlns:a16="http://schemas.microsoft.com/office/drawing/2014/main" id="{33D5DCBB-6A38-484F-931D-30B1C0F0DA5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CAC3C75-D001-4BCD-ACC0-06D8F540DE31}"/>
              </a:ext>
            </a:extLst>
          </p:cNvPr>
          <p:cNvSpPr>
            <a:spLocks noGrp="1"/>
          </p:cNvSpPr>
          <p:nvPr>
            <p:ph type="sldNum" sz="quarter" idx="12"/>
          </p:nvPr>
        </p:nvSpPr>
        <p:spPr/>
        <p:txBody>
          <a:bodyPr/>
          <a:lstStyle/>
          <a:p>
            <a:fld id="{D3FE197A-C3F5-4F24-A38B-9A8457BE8CB9}" type="slidenum">
              <a:rPr lang="en-GB" smtClean="0"/>
              <a:t>‹#›</a:t>
            </a:fld>
            <a:endParaRPr lang="en-GB" dirty="0"/>
          </a:p>
        </p:txBody>
      </p:sp>
    </p:spTree>
    <p:extLst>
      <p:ext uri="{BB962C8B-B14F-4D97-AF65-F5344CB8AC3E}">
        <p14:creationId xmlns:p14="http://schemas.microsoft.com/office/powerpoint/2010/main" val="3615091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4DB271-AE07-40FF-86DA-805DEC23397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CC1AD9B-F5B9-4224-815C-7D504F90CE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032F56-1612-4BF7-AAC7-FBEE352F613D}"/>
              </a:ext>
            </a:extLst>
          </p:cNvPr>
          <p:cNvSpPr>
            <a:spLocks noGrp="1"/>
          </p:cNvSpPr>
          <p:nvPr>
            <p:ph type="dt" sz="half" idx="10"/>
          </p:nvPr>
        </p:nvSpPr>
        <p:spPr/>
        <p:txBody>
          <a:bodyPr/>
          <a:lstStyle/>
          <a:p>
            <a:fld id="{9F263339-B9AC-42A5-AA8E-BF44FB9D5AA0}" type="datetimeFigureOut">
              <a:rPr lang="en-GB" smtClean="0"/>
              <a:t>24/04/2026</a:t>
            </a:fld>
            <a:endParaRPr lang="en-GB" dirty="0"/>
          </a:p>
        </p:txBody>
      </p:sp>
      <p:sp>
        <p:nvSpPr>
          <p:cNvPr id="5" name="Footer Placeholder 4">
            <a:extLst>
              <a:ext uri="{FF2B5EF4-FFF2-40B4-BE49-F238E27FC236}">
                <a16:creationId xmlns:a16="http://schemas.microsoft.com/office/drawing/2014/main" id="{A572038D-E0A3-4B44-88A5-394ED508503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E855612-F735-44B1-B8A9-6092B94D562A}"/>
              </a:ext>
            </a:extLst>
          </p:cNvPr>
          <p:cNvSpPr>
            <a:spLocks noGrp="1"/>
          </p:cNvSpPr>
          <p:nvPr>
            <p:ph type="sldNum" sz="quarter" idx="12"/>
          </p:nvPr>
        </p:nvSpPr>
        <p:spPr/>
        <p:txBody>
          <a:bodyPr/>
          <a:lstStyle/>
          <a:p>
            <a:fld id="{D3FE197A-C3F5-4F24-A38B-9A8457BE8CB9}" type="slidenum">
              <a:rPr lang="en-GB" smtClean="0"/>
              <a:t>‹#›</a:t>
            </a:fld>
            <a:endParaRPr lang="en-GB" dirty="0"/>
          </a:p>
        </p:txBody>
      </p:sp>
    </p:spTree>
    <p:extLst>
      <p:ext uri="{BB962C8B-B14F-4D97-AF65-F5344CB8AC3E}">
        <p14:creationId xmlns:p14="http://schemas.microsoft.com/office/powerpoint/2010/main" val="184427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42B2F-EB45-4121-9681-6D89440BA60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6AF8B8F-A867-4F08-A993-A2B368972B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E649C00-15F4-486D-A749-D6359ED2BE8E}"/>
              </a:ext>
            </a:extLst>
          </p:cNvPr>
          <p:cNvSpPr>
            <a:spLocks noGrp="1"/>
          </p:cNvSpPr>
          <p:nvPr>
            <p:ph type="dt" sz="half" idx="10"/>
          </p:nvPr>
        </p:nvSpPr>
        <p:spPr/>
        <p:txBody>
          <a:bodyPr/>
          <a:lstStyle/>
          <a:p>
            <a:fld id="{9F263339-B9AC-42A5-AA8E-BF44FB9D5AA0}" type="datetimeFigureOut">
              <a:rPr lang="en-GB" smtClean="0"/>
              <a:t>24/04/2026</a:t>
            </a:fld>
            <a:endParaRPr lang="en-GB" dirty="0"/>
          </a:p>
        </p:txBody>
      </p:sp>
      <p:sp>
        <p:nvSpPr>
          <p:cNvPr id="5" name="Footer Placeholder 4">
            <a:extLst>
              <a:ext uri="{FF2B5EF4-FFF2-40B4-BE49-F238E27FC236}">
                <a16:creationId xmlns:a16="http://schemas.microsoft.com/office/drawing/2014/main" id="{87255FC0-3F40-4BB5-9185-61923677D43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528BD8B-12B7-4F8F-9BC4-1884E7A4DBAA}"/>
              </a:ext>
            </a:extLst>
          </p:cNvPr>
          <p:cNvSpPr>
            <a:spLocks noGrp="1"/>
          </p:cNvSpPr>
          <p:nvPr>
            <p:ph type="sldNum" sz="quarter" idx="12"/>
          </p:nvPr>
        </p:nvSpPr>
        <p:spPr/>
        <p:txBody>
          <a:bodyPr/>
          <a:lstStyle/>
          <a:p>
            <a:fld id="{D3FE197A-C3F5-4F24-A38B-9A8457BE8CB9}" type="slidenum">
              <a:rPr lang="en-GB" smtClean="0"/>
              <a:t>‹#›</a:t>
            </a:fld>
            <a:endParaRPr lang="en-GB" dirty="0"/>
          </a:p>
        </p:txBody>
      </p:sp>
    </p:spTree>
    <p:extLst>
      <p:ext uri="{BB962C8B-B14F-4D97-AF65-F5344CB8AC3E}">
        <p14:creationId xmlns:p14="http://schemas.microsoft.com/office/powerpoint/2010/main" val="297764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54FB9-CBFD-4930-9F51-06161EDEBD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EC79DCF-7D7D-4E9B-8F14-7107997F36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37C020-3115-405E-96CA-38840A9109FC}"/>
              </a:ext>
            </a:extLst>
          </p:cNvPr>
          <p:cNvSpPr>
            <a:spLocks noGrp="1"/>
          </p:cNvSpPr>
          <p:nvPr>
            <p:ph type="dt" sz="half" idx="10"/>
          </p:nvPr>
        </p:nvSpPr>
        <p:spPr/>
        <p:txBody>
          <a:bodyPr/>
          <a:lstStyle/>
          <a:p>
            <a:fld id="{9F263339-B9AC-42A5-AA8E-BF44FB9D5AA0}" type="datetimeFigureOut">
              <a:rPr lang="en-GB" smtClean="0"/>
              <a:t>24/04/2026</a:t>
            </a:fld>
            <a:endParaRPr lang="en-GB" dirty="0"/>
          </a:p>
        </p:txBody>
      </p:sp>
      <p:sp>
        <p:nvSpPr>
          <p:cNvPr id="5" name="Footer Placeholder 4">
            <a:extLst>
              <a:ext uri="{FF2B5EF4-FFF2-40B4-BE49-F238E27FC236}">
                <a16:creationId xmlns:a16="http://schemas.microsoft.com/office/drawing/2014/main" id="{B48DC2A1-2C88-4405-A5A4-5F6DFE39295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582B195-F50D-4995-A810-23993016E032}"/>
              </a:ext>
            </a:extLst>
          </p:cNvPr>
          <p:cNvSpPr>
            <a:spLocks noGrp="1"/>
          </p:cNvSpPr>
          <p:nvPr>
            <p:ph type="sldNum" sz="quarter" idx="12"/>
          </p:nvPr>
        </p:nvSpPr>
        <p:spPr/>
        <p:txBody>
          <a:bodyPr/>
          <a:lstStyle/>
          <a:p>
            <a:fld id="{D3FE197A-C3F5-4F24-A38B-9A8457BE8CB9}" type="slidenum">
              <a:rPr lang="en-GB" smtClean="0"/>
              <a:t>‹#›</a:t>
            </a:fld>
            <a:endParaRPr lang="en-GB" dirty="0"/>
          </a:p>
        </p:txBody>
      </p:sp>
    </p:spTree>
    <p:extLst>
      <p:ext uri="{BB962C8B-B14F-4D97-AF65-F5344CB8AC3E}">
        <p14:creationId xmlns:p14="http://schemas.microsoft.com/office/powerpoint/2010/main" val="3974872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12847-CB6A-4D1C-A9F4-DED73D4FBA0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202CD78-4EE4-44DC-A24D-5C12EA4972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BE2E46A-8670-4A56-ACAD-71A13ED1F3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0655299-36A1-4024-9F00-2877F2EA2135}"/>
              </a:ext>
            </a:extLst>
          </p:cNvPr>
          <p:cNvSpPr>
            <a:spLocks noGrp="1"/>
          </p:cNvSpPr>
          <p:nvPr>
            <p:ph type="dt" sz="half" idx="10"/>
          </p:nvPr>
        </p:nvSpPr>
        <p:spPr/>
        <p:txBody>
          <a:bodyPr/>
          <a:lstStyle/>
          <a:p>
            <a:fld id="{9F263339-B9AC-42A5-AA8E-BF44FB9D5AA0}" type="datetimeFigureOut">
              <a:rPr lang="en-GB" smtClean="0"/>
              <a:t>24/04/2026</a:t>
            </a:fld>
            <a:endParaRPr lang="en-GB" dirty="0"/>
          </a:p>
        </p:txBody>
      </p:sp>
      <p:sp>
        <p:nvSpPr>
          <p:cNvPr id="6" name="Footer Placeholder 5">
            <a:extLst>
              <a:ext uri="{FF2B5EF4-FFF2-40B4-BE49-F238E27FC236}">
                <a16:creationId xmlns:a16="http://schemas.microsoft.com/office/drawing/2014/main" id="{FEE05A0F-6A0B-4876-A7D8-545EDAC8583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C39FB004-8D9F-4470-A4EC-ADBC28D2A587}"/>
              </a:ext>
            </a:extLst>
          </p:cNvPr>
          <p:cNvSpPr>
            <a:spLocks noGrp="1"/>
          </p:cNvSpPr>
          <p:nvPr>
            <p:ph type="sldNum" sz="quarter" idx="12"/>
          </p:nvPr>
        </p:nvSpPr>
        <p:spPr/>
        <p:txBody>
          <a:bodyPr/>
          <a:lstStyle/>
          <a:p>
            <a:fld id="{D3FE197A-C3F5-4F24-A38B-9A8457BE8CB9}" type="slidenum">
              <a:rPr lang="en-GB" smtClean="0"/>
              <a:t>‹#›</a:t>
            </a:fld>
            <a:endParaRPr lang="en-GB" dirty="0"/>
          </a:p>
        </p:txBody>
      </p:sp>
    </p:spTree>
    <p:extLst>
      <p:ext uri="{BB962C8B-B14F-4D97-AF65-F5344CB8AC3E}">
        <p14:creationId xmlns:p14="http://schemas.microsoft.com/office/powerpoint/2010/main" val="2263292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2DD39-3563-4479-9EAE-0919BB4CE6B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B5887AD-C233-4674-9433-DEAEC1E743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C159B7-2339-4467-9618-51F7EE7C53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D65BD0F-2FE1-4032-BE07-565BC7ED3C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B725097-7DF5-4D20-ACCC-0EFB1AFC23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2C5B9DF-5E89-467E-AB17-6A85BB3B9BEE}"/>
              </a:ext>
            </a:extLst>
          </p:cNvPr>
          <p:cNvSpPr>
            <a:spLocks noGrp="1"/>
          </p:cNvSpPr>
          <p:nvPr>
            <p:ph type="dt" sz="half" idx="10"/>
          </p:nvPr>
        </p:nvSpPr>
        <p:spPr/>
        <p:txBody>
          <a:bodyPr/>
          <a:lstStyle/>
          <a:p>
            <a:fld id="{9F263339-B9AC-42A5-AA8E-BF44FB9D5AA0}" type="datetimeFigureOut">
              <a:rPr lang="en-GB" smtClean="0"/>
              <a:t>24/04/2026</a:t>
            </a:fld>
            <a:endParaRPr lang="en-GB" dirty="0"/>
          </a:p>
        </p:txBody>
      </p:sp>
      <p:sp>
        <p:nvSpPr>
          <p:cNvPr id="8" name="Footer Placeholder 7">
            <a:extLst>
              <a:ext uri="{FF2B5EF4-FFF2-40B4-BE49-F238E27FC236}">
                <a16:creationId xmlns:a16="http://schemas.microsoft.com/office/drawing/2014/main" id="{7B7C55C0-FD42-4F65-A72A-98BE24253623}"/>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E42C8BD5-B69F-46E2-9BA4-041E751D5A26}"/>
              </a:ext>
            </a:extLst>
          </p:cNvPr>
          <p:cNvSpPr>
            <a:spLocks noGrp="1"/>
          </p:cNvSpPr>
          <p:nvPr>
            <p:ph type="sldNum" sz="quarter" idx="12"/>
          </p:nvPr>
        </p:nvSpPr>
        <p:spPr/>
        <p:txBody>
          <a:bodyPr/>
          <a:lstStyle/>
          <a:p>
            <a:fld id="{D3FE197A-C3F5-4F24-A38B-9A8457BE8CB9}" type="slidenum">
              <a:rPr lang="en-GB" smtClean="0"/>
              <a:t>‹#›</a:t>
            </a:fld>
            <a:endParaRPr lang="en-GB" dirty="0"/>
          </a:p>
        </p:txBody>
      </p:sp>
    </p:spTree>
    <p:extLst>
      <p:ext uri="{BB962C8B-B14F-4D97-AF65-F5344CB8AC3E}">
        <p14:creationId xmlns:p14="http://schemas.microsoft.com/office/powerpoint/2010/main" val="424051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5F046-E2D8-4859-B1B8-D8955BD03B1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389B6D1-B8E8-4EF6-8DE3-86D0C38EE37D}"/>
              </a:ext>
            </a:extLst>
          </p:cNvPr>
          <p:cNvSpPr>
            <a:spLocks noGrp="1"/>
          </p:cNvSpPr>
          <p:nvPr>
            <p:ph type="dt" sz="half" idx="10"/>
          </p:nvPr>
        </p:nvSpPr>
        <p:spPr/>
        <p:txBody>
          <a:bodyPr/>
          <a:lstStyle/>
          <a:p>
            <a:fld id="{9F263339-B9AC-42A5-AA8E-BF44FB9D5AA0}" type="datetimeFigureOut">
              <a:rPr lang="en-GB" smtClean="0"/>
              <a:t>24/04/2026</a:t>
            </a:fld>
            <a:endParaRPr lang="en-GB" dirty="0"/>
          </a:p>
        </p:txBody>
      </p:sp>
      <p:sp>
        <p:nvSpPr>
          <p:cNvPr id="4" name="Footer Placeholder 3">
            <a:extLst>
              <a:ext uri="{FF2B5EF4-FFF2-40B4-BE49-F238E27FC236}">
                <a16:creationId xmlns:a16="http://schemas.microsoft.com/office/drawing/2014/main" id="{94228A8F-D625-4AEF-8D87-FDE079AC5CE5}"/>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4E89FF5-7CC6-4F12-B0D0-55BEA032FD26}"/>
              </a:ext>
            </a:extLst>
          </p:cNvPr>
          <p:cNvSpPr>
            <a:spLocks noGrp="1"/>
          </p:cNvSpPr>
          <p:nvPr>
            <p:ph type="sldNum" sz="quarter" idx="12"/>
          </p:nvPr>
        </p:nvSpPr>
        <p:spPr/>
        <p:txBody>
          <a:bodyPr/>
          <a:lstStyle/>
          <a:p>
            <a:fld id="{D3FE197A-C3F5-4F24-A38B-9A8457BE8CB9}" type="slidenum">
              <a:rPr lang="en-GB" smtClean="0"/>
              <a:t>‹#›</a:t>
            </a:fld>
            <a:endParaRPr lang="en-GB" dirty="0"/>
          </a:p>
        </p:txBody>
      </p:sp>
    </p:spTree>
    <p:extLst>
      <p:ext uri="{BB962C8B-B14F-4D97-AF65-F5344CB8AC3E}">
        <p14:creationId xmlns:p14="http://schemas.microsoft.com/office/powerpoint/2010/main" val="1652581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8AACD6-913C-4C70-817D-6CC8C5D66417}"/>
              </a:ext>
            </a:extLst>
          </p:cNvPr>
          <p:cNvSpPr>
            <a:spLocks noGrp="1"/>
          </p:cNvSpPr>
          <p:nvPr>
            <p:ph type="dt" sz="half" idx="10"/>
          </p:nvPr>
        </p:nvSpPr>
        <p:spPr/>
        <p:txBody>
          <a:bodyPr/>
          <a:lstStyle/>
          <a:p>
            <a:fld id="{9F263339-B9AC-42A5-AA8E-BF44FB9D5AA0}" type="datetimeFigureOut">
              <a:rPr lang="en-GB" smtClean="0"/>
              <a:t>24/04/2026</a:t>
            </a:fld>
            <a:endParaRPr lang="en-GB" dirty="0"/>
          </a:p>
        </p:txBody>
      </p:sp>
      <p:sp>
        <p:nvSpPr>
          <p:cNvPr id="3" name="Footer Placeholder 2">
            <a:extLst>
              <a:ext uri="{FF2B5EF4-FFF2-40B4-BE49-F238E27FC236}">
                <a16:creationId xmlns:a16="http://schemas.microsoft.com/office/drawing/2014/main" id="{09027497-E752-4C5D-82A1-E25730BB2D63}"/>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03C411CB-A17E-4FF6-A35D-BC2B0BB61149}"/>
              </a:ext>
            </a:extLst>
          </p:cNvPr>
          <p:cNvSpPr>
            <a:spLocks noGrp="1"/>
          </p:cNvSpPr>
          <p:nvPr>
            <p:ph type="sldNum" sz="quarter" idx="12"/>
          </p:nvPr>
        </p:nvSpPr>
        <p:spPr/>
        <p:txBody>
          <a:bodyPr/>
          <a:lstStyle/>
          <a:p>
            <a:fld id="{D3FE197A-C3F5-4F24-A38B-9A8457BE8CB9}" type="slidenum">
              <a:rPr lang="en-GB" smtClean="0"/>
              <a:t>‹#›</a:t>
            </a:fld>
            <a:endParaRPr lang="en-GB" dirty="0"/>
          </a:p>
        </p:txBody>
      </p:sp>
    </p:spTree>
    <p:extLst>
      <p:ext uri="{BB962C8B-B14F-4D97-AF65-F5344CB8AC3E}">
        <p14:creationId xmlns:p14="http://schemas.microsoft.com/office/powerpoint/2010/main" val="4229511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AD456-9BEF-4FD9-B490-A15233B0C5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4C8E3B5-F096-4F3E-9BE2-3676A18C72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FD5813C-33E1-4DDA-8B8F-208BFC4BE9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8FAAAB-2AB5-4236-9E0C-89BEE6465381}"/>
              </a:ext>
            </a:extLst>
          </p:cNvPr>
          <p:cNvSpPr>
            <a:spLocks noGrp="1"/>
          </p:cNvSpPr>
          <p:nvPr>
            <p:ph type="dt" sz="half" idx="10"/>
          </p:nvPr>
        </p:nvSpPr>
        <p:spPr/>
        <p:txBody>
          <a:bodyPr/>
          <a:lstStyle/>
          <a:p>
            <a:fld id="{9F263339-B9AC-42A5-AA8E-BF44FB9D5AA0}" type="datetimeFigureOut">
              <a:rPr lang="en-GB" smtClean="0"/>
              <a:t>24/04/2026</a:t>
            </a:fld>
            <a:endParaRPr lang="en-GB" dirty="0"/>
          </a:p>
        </p:txBody>
      </p:sp>
      <p:sp>
        <p:nvSpPr>
          <p:cNvPr id="6" name="Footer Placeholder 5">
            <a:extLst>
              <a:ext uri="{FF2B5EF4-FFF2-40B4-BE49-F238E27FC236}">
                <a16:creationId xmlns:a16="http://schemas.microsoft.com/office/drawing/2014/main" id="{497DDB91-1B0F-4DA4-91D6-616F5679EEB0}"/>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AF9DEA5-2439-4ABA-920B-04043AAE173F}"/>
              </a:ext>
            </a:extLst>
          </p:cNvPr>
          <p:cNvSpPr>
            <a:spLocks noGrp="1"/>
          </p:cNvSpPr>
          <p:nvPr>
            <p:ph type="sldNum" sz="quarter" idx="12"/>
          </p:nvPr>
        </p:nvSpPr>
        <p:spPr/>
        <p:txBody>
          <a:bodyPr/>
          <a:lstStyle/>
          <a:p>
            <a:fld id="{D3FE197A-C3F5-4F24-A38B-9A8457BE8CB9}" type="slidenum">
              <a:rPr lang="en-GB" smtClean="0"/>
              <a:t>‹#›</a:t>
            </a:fld>
            <a:endParaRPr lang="en-GB" dirty="0"/>
          </a:p>
        </p:txBody>
      </p:sp>
    </p:spTree>
    <p:extLst>
      <p:ext uri="{BB962C8B-B14F-4D97-AF65-F5344CB8AC3E}">
        <p14:creationId xmlns:p14="http://schemas.microsoft.com/office/powerpoint/2010/main" val="2253451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5977F-8A23-4B83-9E46-7F96C99C01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CC21BAC-EDAC-419C-9149-FF0286A83D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7BDD9E8B-4EF5-43DB-872D-2454EC6176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FBAB34-3724-4CD1-8BE9-2CBFF4A08E79}"/>
              </a:ext>
            </a:extLst>
          </p:cNvPr>
          <p:cNvSpPr>
            <a:spLocks noGrp="1"/>
          </p:cNvSpPr>
          <p:nvPr>
            <p:ph type="dt" sz="half" idx="10"/>
          </p:nvPr>
        </p:nvSpPr>
        <p:spPr/>
        <p:txBody>
          <a:bodyPr/>
          <a:lstStyle/>
          <a:p>
            <a:fld id="{9F263339-B9AC-42A5-AA8E-BF44FB9D5AA0}" type="datetimeFigureOut">
              <a:rPr lang="en-GB" smtClean="0"/>
              <a:t>24/04/2026</a:t>
            </a:fld>
            <a:endParaRPr lang="en-GB" dirty="0"/>
          </a:p>
        </p:txBody>
      </p:sp>
      <p:sp>
        <p:nvSpPr>
          <p:cNvPr id="6" name="Footer Placeholder 5">
            <a:extLst>
              <a:ext uri="{FF2B5EF4-FFF2-40B4-BE49-F238E27FC236}">
                <a16:creationId xmlns:a16="http://schemas.microsoft.com/office/drawing/2014/main" id="{685C129A-B14B-42E3-B12F-D6FBBC932E0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6E6EEC5-EC61-43D7-8A0B-54F18E747696}"/>
              </a:ext>
            </a:extLst>
          </p:cNvPr>
          <p:cNvSpPr>
            <a:spLocks noGrp="1"/>
          </p:cNvSpPr>
          <p:nvPr>
            <p:ph type="sldNum" sz="quarter" idx="12"/>
          </p:nvPr>
        </p:nvSpPr>
        <p:spPr/>
        <p:txBody>
          <a:bodyPr/>
          <a:lstStyle/>
          <a:p>
            <a:fld id="{D3FE197A-C3F5-4F24-A38B-9A8457BE8CB9}" type="slidenum">
              <a:rPr lang="en-GB" smtClean="0"/>
              <a:t>‹#›</a:t>
            </a:fld>
            <a:endParaRPr lang="en-GB" dirty="0"/>
          </a:p>
        </p:txBody>
      </p:sp>
    </p:spTree>
    <p:extLst>
      <p:ext uri="{BB962C8B-B14F-4D97-AF65-F5344CB8AC3E}">
        <p14:creationId xmlns:p14="http://schemas.microsoft.com/office/powerpoint/2010/main" val="2509941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774294-47F3-4281-8B4A-332F9CC5C0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6453FCC-C447-4F63-A915-6FF4F9EA27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326E6C-6222-4F7E-9F4F-CCACB89CD1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263339-B9AC-42A5-AA8E-BF44FB9D5AA0}" type="datetimeFigureOut">
              <a:rPr lang="en-GB" smtClean="0"/>
              <a:t>24/04/2026</a:t>
            </a:fld>
            <a:endParaRPr lang="en-GB" dirty="0"/>
          </a:p>
        </p:txBody>
      </p:sp>
      <p:sp>
        <p:nvSpPr>
          <p:cNvPr id="5" name="Footer Placeholder 4">
            <a:extLst>
              <a:ext uri="{FF2B5EF4-FFF2-40B4-BE49-F238E27FC236}">
                <a16:creationId xmlns:a16="http://schemas.microsoft.com/office/drawing/2014/main" id="{4C1CB2A9-1403-49C0-9188-A24D28CA88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CEAFDCA1-3EED-4044-B0DB-1D0D2D389D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E197A-C3F5-4F24-A38B-9A8457BE8CB9}" type="slidenum">
              <a:rPr lang="en-GB" smtClean="0"/>
              <a:t>‹#›</a:t>
            </a:fld>
            <a:endParaRPr lang="en-GB" dirty="0"/>
          </a:p>
        </p:txBody>
      </p:sp>
    </p:spTree>
    <p:extLst>
      <p:ext uri="{BB962C8B-B14F-4D97-AF65-F5344CB8AC3E}">
        <p14:creationId xmlns:p14="http://schemas.microsoft.com/office/powerpoint/2010/main" val="3370780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0F968-8F11-4C90-8992-A66BAFC49C48}"/>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3D9A4AC9-8050-49EF-8DCD-D7B24287BFA0}"/>
              </a:ext>
            </a:extLst>
          </p:cNvPr>
          <p:cNvSpPr>
            <a:spLocks noGrp="1"/>
          </p:cNvSpPr>
          <p:nvPr>
            <p:ph type="subTitle" idx="1"/>
          </p:nvPr>
        </p:nvSpPr>
        <p:spPr/>
        <p:txBody>
          <a:bodyPr/>
          <a:lstStyle/>
          <a:p>
            <a:endParaRPr lang="en-GB" dirty="0"/>
          </a:p>
        </p:txBody>
      </p:sp>
      <p:pic>
        <p:nvPicPr>
          <p:cNvPr id="7" name="Picture 6">
            <a:extLst>
              <a:ext uri="{FF2B5EF4-FFF2-40B4-BE49-F238E27FC236}">
                <a16:creationId xmlns:a16="http://schemas.microsoft.com/office/drawing/2014/main" id="{4382F7C8-B4A9-4D97-A1AD-FD6CF67CFE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64" y="0"/>
            <a:ext cx="12192000" cy="6858000"/>
          </a:xfrm>
          <a:prstGeom prst="rect">
            <a:avLst/>
          </a:prstGeom>
        </p:spPr>
      </p:pic>
      <p:sp>
        <p:nvSpPr>
          <p:cNvPr id="9" name="TextBox 8">
            <a:extLst>
              <a:ext uri="{FF2B5EF4-FFF2-40B4-BE49-F238E27FC236}">
                <a16:creationId xmlns:a16="http://schemas.microsoft.com/office/drawing/2014/main" id="{8D04ADED-E10E-43C6-B7B0-DAB51DC8F2FA}"/>
              </a:ext>
            </a:extLst>
          </p:cNvPr>
          <p:cNvSpPr txBox="1"/>
          <p:nvPr/>
        </p:nvSpPr>
        <p:spPr>
          <a:xfrm>
            <a:off x="909082" y="441251"/>
            <a:ext cx="10595345" cy="1200329"/>
          </a:xfrm>
          <a:prstGeom prst="rect">
            <a:avLst/>
          </a:prstGeom>
          <a:noFill/>
        </p:spPr>
        <p:txBody>
          <a:bodyPr wrap="square" rtlCol="0">
            <a:spAutoFit/>
          </a:bodyPr>
          <a:lstStyle/>
          <a:p>
            <a:pPr algn="ctr"/>
            <a:r>
              <a:rPr lang="en-GB" sz="4800" b="1" dirty="0">
                <a:solidFill>
                  <a:schemeClr val="accent6">
                    <a:lumMod val="75000"/>
                  </a:schemeClr>
                </a:solidFill>
                <a:latin typeface="Century Gothic" panose="020B0502020202020204" pitchFamily="34" charset="0"/>
              </a:rPr>
              <a:t>Class Worship</a:t>
            </a:r>
          </a:p>
          <a:p>
            <a:pPr algn="ctr"/>
            <a:r>
              <a:rPr lang="en-GB" sz="2400" dirty="0">
                <a:solidFill>
                  <a:schemeClr val="accent6">
                    <a:lumMod val="75000"/>
                  </a:schemeClr>
                </a:solidFill>
                <a:latin typeface="Century Gothic" panose="020B0502020202020204" pitchFamily="34" charset="0"/>
              </a:rPr>
              <a:t>Wednesday 30</a:t>
            </a:r>
            <a:r>
              <a:rPr lang="en-GB" sz="2400" baseline="30000" dirty="0">
                <a:solidFill>
                  <a:schemeClr val="accent6">
                    <a:lumMod val="75000"/>
                  </a:schemeClr>
                </a:solidFill>
                <a:latin typeface="Century Gothic" panose="020B0502020202020204" pitchFamily="34" charset="0"/>
              </a:rPr>
              <a:t>th</a:t>
            </a:r>
            <a:r>
              <a:rPr lang="en-GB" sz="2400" dirty="0">
                <a:solidFill>
                  <a:schemeClr val="accent6">
                    <a:lumMod val="75000"/>
                  </a:schemeClr>
                </a:solidFill>
                <a:latin typeface="Century Gothic" panose="020B0502020202020204" pitchFamily="34" charset="0"/>
              </a:rPr>
              <a:t> April 2026</a:t>
            </a:r>
          </a:p>
        </p:txBody>
      </p:sp>
    </p:spTree>
    <p:extLst>
      <p:ext uri="{BB962C8B-B14F-4D97-AF65-F5344CB8AC3E}">
        <p14:creationId xmlns:p14="http://schemas.microsoft.com/office/powerpoint/2010/main" val="2600417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picture containing text&#10;&#10;Description automatically generated">
            <a:extLst>
              <a:ext uri="{FF2B5EF4-FFF2-40B4-BE49-F238E27FC236}">
                <a16:creationId xmlns:a16="http://schemas.microsoft.com/office/drawing/2014/main" id="{D332BA0A-F4E5-4845-A0C4-6491F290B924}"/>
              </a:ext>
            </a:extLst>
          </p:cNvPr>
          <p:cNvPicPr>
            <a:picLocks noChangeAspect="1"/>
          </p:cNvPicPr>
          <p:nvPr/>
        </p:nvPicPr>
        <p:blipFill rotWithShape="1">
          <a:blip r:embed="rId2">
            <a:alphaModFix amt="45000"/>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23" name="Rectangle 22">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noFill/>
          <a:ln w="9525" cap="sq" cmpd="sng" algn="ctr">
            <a:solidFill>
              <a:schemeClr val="tx1">
                <a:lumMod val="75000"/>
                <a:lumOff val="25000"/>
              </a:schemeClr>
            </a:solidFill>
            <a:prstDash val="solid"/>
            <a:miter lim="800000"/>
          </a:ln>
          <a:effectLst>
            <a:softEdge rad="0"/>
          </a:effectLst>
        </p:spPr>
      </p:sp>
      <p:sp>
        <p:nvSpPr>
          <p:cNvPr id="2" name="Title 1">
            <a:extLst>
              <a:ext uri="{FF2B5EF4-FFF2-40B4-BE49-F238E27FC236}">
                <a16:creationId xmlns:a16="http://schemas.microsoft.com/office/drawing/2014/main" id="{47C13FF1-8195-4898-9F96-C5BE99E9B7E8}"/>
              </a:ext>
            </a:extLst>
          </p:cNvPr>
          <p:cNvSpPr>
            <a:spLocks noGrp="1"/>
          </p:cNvSpPr>
          <p:nvPr>
            <p:ph type="title"/>
          </p:nvPr>
        </p:nvSpPr>
        <p:spPr>
          <a:xfrm>
            <a:off x="1769531" y="2371340"/>
            <a:ext cx="8652938" cy="2857191"/>
          </a:xfrm>
        </p:spPr>
        <p:txBody>
          <a:bodyPr vert="horz" lIns="91440" tIns="45720" rIns="91440" bIns="45720" rtlCol="0" anchor="ctr">
            <a:normAutofit/>
          </a:bodyPr>
          <a:lstStyle/>
          <a:p>
            <a:pPr algn="ctr"/>
            <a:br>
              <a:rPr lang="en-US" sz="8000" dirty="0">
                <a:latin typeface="Century Gothic" panose="020B0502020202020204" pitchFamily="34" charset="0"/>
              </a:rPr>
            </a:br>
            <a:endParaRPr lang="en-US" sz="8000" i="1" dirty="0">
              <a:latin typeface="Century Gothic" panose="020B0502020202020204" pitchFamily="34" charset="0"/>
            </a:endParaRPr>
          </a:p>
        </p:txBody>
      </p:sp>
      <p:sp>
        <p:nvSpPr>
          <p:cNvPr id="25" name="Rectangle 24">
            <a:extLst>
              <a:ext uri="{FF2B5EF4-FFF2-40B4-BE49-F238E27FC236}">
                <a16:creationId xmlns:a16="http://schemas.microsoft.com/office/drawing/2014/main" id="{9325F979-D3F9-4926-81B7-7ACCB31A5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9525" cap="sq" cmpd="sng" algn="ctr">
            <a:solidFill>
              <a:schemeClr val="tx1">
                <a:lumMod val="75000"/>
                <a:lumOff val="25000"/>
                <a:alpha val="80000"/>
              </a:schemeClr>
            </a:solidFill>
            <a:prstDash val="solid"/>
            <a:miter lim="800000"/>
          </a:ln>
          <a:effectLst/>
        </p:spPr>
      </p:sp>
      <p:pic>
        <p:nvPicPr>
          <p:cNvPr id="5" name="Picture 4">
            <a:extLst>
              <a:ext uri="{FF2B5EF4-FFF2-40B4-BE49-F238E27FC236}">
                <a16:creationId xmlns:a16="http://schemas.microsoft.com/office/drawing/2014/main" id="{B2B3BDF2-3275-4EEC-B842-21DE22EEC150}"/>
              </a:ext>
            </a:extLst>
          </p:cNvPr>
          <p:cNvPicPr>
            <a:picLocks noChangeAspect="1"/>
          </p:cNvPicPr>
          <p:nvPr/>
        </p:nvPicPr>
        <p:blipFill>
          <a:blip r:embed="rId3"/>
          <a:stretch>
            <a:fillRect/>
          </a:stretch>
        </p:blipFill>
        <p:spPr>
          <a:xfrm>
            <a:off x="3444447" y="1504765"/>
            <a:ext cx="5303106" cy="3723766"/>
          </a:xfrm>
          <a:prstGeom prst="rect">
            <a:avLst/>
          </a:prstGeom>
          <a:ln>
            <a:noFill/>
          </a:ln>
          <a:effectLst>
            <a:softEdge rad="112500"/>
          </a:effectLst>
        </p:spPr>
      </p:pic>
    </p:spTree>
    <p:extLst>
      <p:ext uri="{BB962C8B-B14F-4D97-AF65-F5344CB8AC3E}">
        <p14:creationId xmlns:p14="http://schemas.microsoft.com/office/powerpoint/2010/main" val="313248420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Shape&#10;&#10;Description automatically generated">
            <a:extLst>
              <a:ext uri="{FF2B5EF4-FFF2-40B4-BE49-F238E27FC236}">
                <a16:creationId xmlns:a16="http://schemas.microsoft.com/office/drawing/2014/main" id="{32973B46-68B4-4F61-9B2F-B6AF75899205}"/>
              </a:ext>
            </a:extLst>
          </p:cNvPr>
          <p:cNvPicPr>
            <a:picLocks noChangeAspect="1"/>
          </p:cNvPicPr>
          <p:nvPr/>
        </p:nvPicPr>
        <p:blipFill rotWithShape="1">
          <a:blip r:embed="rId2">
            <a:extLst>
              <a:ext uri="{28A0092B-C50C-407E-A947-70E740481C1C}">
                <a14:useLocalDpi xmlns:a14="http://schemas.microsoft.com/office/drawing/2010/main" val="0"/>
              </a:ext>
            </a:extLst>
          </a:blip>
          <a:srcRect l="20688"/>
          <a:stretch/>
        </p:blipFill>
        <p:spPr>
          <a:xfrm>
            <a:off x="2555441"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453CAE43-3138-46B6-9C9F-45C037C7ED0C}"/>
              </a:ext>
            </a:extLst>
          </p:cNvPr>
          <p:cNvSpPr>
            <a:spLocks noGrp="1"/>
          </p:cNvSpPr>
          <p:nvPr>
            <p:ph idx="1"/>
          </p:nvPr>
        </p:nvSpPr>
        <p:spPr>
          <a:xfrm>
            <a:off x="437613" y="355108"/>
            <a:ext cx="9832053" cy="4199138"/>
          </a:xfrm>
        </p:spPr>
        <p:txBody>
          <a:bodyPr>
            <a:noAutofit/>
          </a:bodyPr>
          <a:lstStyle/>
          <a:p>
            <a:pPr marL="0" indent="0" algn="ctr">
              <a:buNone/>
            </a:pPr>
            <a:endParaRPr lang="en-US" sz="5400" dirty="0">
              <a:latin typeface="Century Gothic" panose="020B0502020202020204" pitchFamily="34" charset="0"/>
            </a:endParaRPr>
          </a:p>
          <a:p>
            <a:pPr marL="0" indent="0" algn="ctr">
              <a:buNone/>
            </a:pPr>
            <a:r>
              <a:rPr lang="en-GB" sz="4000" b="1" dirty="0">
                <a:effectLst/>
                <a:latin typeface="Century Gothic" panose="020B0502020202020204" pitchFamily="34" charset="0"/>
                <a:ea typeface="Calibri" panose="020F0502020204030204" pitchFamily="34" charset="0"/>
                <a:cs typeface="Times New Roman" panose="02020603050405020304" pitchFamily="18" charset="0"/>
              </a:rPr>
              <a:t>Introduce the theme: friendship is about encouraging and supporting one another.</a:t>
            </a:r>
          </a:p>
          <a:p>
            <a:pPr marL="0" indent="0" algn="ctr">
              <a:buNone/>
            </a:pPr>
            <a:endParaRPr lang="en-GB" sz="4000" b="1"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What makes a good friend? </a:t>
            </a:r>
          </a:p>
          <a:p>
            <a:pPr marL="0" indent="0" algn="ctr">
              <a:buNone/>
            </a:pPr>
            <a:endParaRPr lang="en-US" sz="5400" dirty="0"/>
          </a:p>
        </p:txBody>
      </p:sp>
      <p:pic>
        <p:nvPicPr>
          <p:cNvPr id="7" name="Picture 6">
            <a:extLst>
              <a:ext uri="{FF2B5EF4-FFF2-40B4-BE49-F238E27FC236}">
                <a16:creationId xmlns:a16="http://schemas.microsoft.com/office/drawing/2014/main" id="{5A4F5629-0649-73D9-5900-F1F1CA72A379}"/>
              </a:ext>
            </a:extLst>
          </p:cNvPr>
          <p:cNvPicPr>
            <a:picLocks noChangeAspect="1"/>
          </p:cNvPicPr>
          <p:nvPr/>
        </p:nvPicPr>
        <p:blipFill>
          <a:blip r:embed="rId3"/>
          <a:stretch>
            <a:fillRect/>
          </a:stretch>
        </p:blipFill>
        <p:spPr>
          <a:xfrm>
            <a:off x="49109" y="4457954"/>
            <a:ext cx="2078916" cy="2170364"/>
          </a:xfrm>
          <a:prstGeom prst="rect">
            <a:avLst/>
          </a:prstGeom>
        </p:spPr>
      </p:pic>
      <p:sp>
        <p:nvSpPr>
          <p:cNvPr id="8" name="TextBox 7">
            <a:extLst>
              <a:ext uri="{FF2B5EF4-FFF2-40B4-BE49-F238E27FC236}">
                <a16:creationId xmlns:a16="http://schemas.microsoft.com/office/drawing/2014/main" id="{E26FBDF8-7329-75F1-6E06-022DB5A3A713}"/>
              </a:ext>
            </a:extLst>
          </p:cNvPr>
          <p:cNvSpPr txBox="1"/>
          <p:nvPr/>
        </p:nvSpPr>
        <p:spPr>
          <a:xfrm>
            <a:off x="2270497" y="5441270"/>
            <a:ext cx="6097088" cy="369332"/>
          </a:xfrm>
          <a:prstGeom prst="rect">
            <a:avLst/>
          </a:prstGeom>
          <a:noFill/>
        </p:spPr>
        <p:txBody>
          <a:bodyPr wrap="square">
            <a:spAutoFit/>
          </a:bodyPr>
          <a:lstStyle/>
          <a:p>
            <a:r>
              <a:rPr lang="en-GB" sz="1800" b="1" dirty="0">
                <a:latin typeface="Century Gothic" panose="020B0502020202020204" pitchFamily="34" charset="0"/>
              </a:rPr>
              <a:t>Windows- Exploring and engaging with the Bible</a:t>
            </a:r>
          </a:p>
        </p:txBody>
      </p:sp>
    </p:spTree>
    <p:extLst>
      <p:ext uri="{BB962C8B-B14F-4D97-AF65-F5344CB8AC3E}">
        <p14:creationId xmlns:p14="http://schemas.microsoft.com/office/powerpoint/2010/main" val="2610870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Shape&#10;&#10;Description automatically generated">
            <a:extLst>
              <a:ext uri="{FF2B5EF4-FFF2-40B4-BE49-F238E27FC236}">
                <a16:creationId xmlns:a16="http://schemas.microsoft.com/office/drawing/2014/main" id="{32973B46-68B4-4F61-9B2F-B6AF75899205}"/>
              </a:ext>
            </a:extLst>
          </p:cNvPr>
          <p:cNvPicPr>
            <a:picLocks noChangeAspect="1"/>
          </p:cNvPicPr>
          <p:nvPr/>
        </p:nvPicPr>
        <p:blipFill rotWithShape="1">
          <a:blip r:embed="rId2">
            <a:extLst>
              <a:ext uri="{28A0092B-C50C-407E-A947-70E740481C1C}">
                <a14:useLocalDpi xmlns:a14="http://schemas.microsoft.com/office/drawing/2010/main" val="0"/>
              </a:ext>
            </a:extLst>
          </a:blip>
          <a:srcRect l="20688"/>
          <a:stretch/>
        </p:blipFill>
        <p:spPr>
          <a:xfrm>
            <a:off x="2555441"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453CAE43-3138-46B6-9C9F-45C037C7ED0C}"/>
              </a:ext>
            </a:extLst>
          </p:cNvPr>
          <p:cNvSpPr>
            <a:spLocks noGrp="1"/>
          </p:cNvSpPr>
          <p:nvPr>
            <p:ph idx="1"/>
          </p:nvPr>
        </p:nvSpPr>
        <p:spPr>
          <a:xfrm>
            <a:off x="437613" y="355108"/>
            <a:ext cx="9832053" cy="4199138"/>
          </a:xfrm>
        </p:spPr>
        <p:txBody>
          <a:bodyPr>
            <a:noAutofit/>
          </a:bodyPr>
          <a:lstStyle/>
          <a:p>
            <a:pPr marL="0" indent="0">
              <a:lnSpc>
                <a:spcPct val="107000"/>
              </a:lnSpc>
              <a:spcAft>
                <a:spcPts val="800"/>
              </a:spcAft>
              <a:buNone/>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Read 1 Thessalonians 5:11 aloud together.</a:t>
            </a:r>
          </a:p>
          <a:p>
            <a:pPr marL="0" indent="0">
              <a:lnSpc>
                <a:spcPct val="107000"/>
              </a:lnSpc>
              <a:spcAft>
                <a:spcPts val="800"/>
              </a:spcAft>
              <a:buNone/>
            </a:pPr>
            <a:endParaRPr lang="en-GB" sz="1800" dirty="0">
              <a:latin typeface="Century Gothic" panose="020B050202020202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GB" sz="1800" dirty="0">
              <a:effectLst/>
              <a:latin typeface="Century Gothic" panose="020B050202020202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GB" sz="1800" dirty="0">
              <a:latin typeface="Century Gothic" panose="020B050202020202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GB" sz="1800" dirty="0">
              <a:effectLst/>
              <a:latin typeface="Century Gothic" panose="020B050202020202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Brief explanation:</a:t>
            </a:r>
          </a:p>
          <a:p>
            <a:pPr>
              <a:lnSpc>
                <a:spcPct val="107000"/>
              </a:lnSpc>
              <a:spcAft>
                <a:spcPts val="800"/>
              </a:spcAft>
            </a:pPr>
            <a:r>
              <a:rPr lang="en-GB" sz="1800" b="1" dirty="0">
                <a:effectLst/>
                <a:latin typeface="Century Gothic" panose="020B0502020202020204" pitchFamily="34" charset="0"/>
                <a:ea typeface="Calibri" panose="020F0502020204030204" pitchFamily="34" charset="0"/>
                <a:cs typeface="Times New Roman" panose="02020603050405020304" pitchFamily="18" charset="0"/>
              </a:rPr>
              <a:t>Encourage</a:t>
            </a:r>
            <a:r>
              <a:rPr lang="en-GB" sz="1800" dirty="0">
                <a:effectLst/>
                <a:latin typeface="Century Gothic" panose="020B0502020202020204" pitchFamily="34" charset="0"/>
                <a:ea typeface="Calibri" panose="020F0502020204030204" pitchFamily="34" charset="0"/>
                <a:cs typeface="Times New Roman" panose="02020603050405020304" pitchFamily="18" charset="0"/>
              </a:rPr>
              <a:t> = helping others feel strong, valued, and hopeful</a:t>
            </a:r>
          </a:p>
          <a:p>
            <a:pPr>
              <a:lnSpc>
                <a:spcPct val="107000"/>
              </a:lnSpc>
              <a:spcAft>
                <a:spcPts val="800"/>
              </a:spcAft>
            </a:pPr>
            <a:r>
              <a:rPr lang="en-GB" sz="1800" b="1" dirty="0">
                <a:effectLst/>
                <a:latin typeface="Century Gothic" panose="020B0502020202020204" pitchFamily="34" charset="0"/>
                <a:ea typeface="Calibri" panose="020F0502020204030204" pitchFamily="34" charset="0"/>
                <a:cs typeface="Times New Roman" panose="02020603050405020304" pitchFamily="18" charset="0"/>
              </a:rPr>
              <a:t>Build up </a:t>
            </a:r>
            <a:r>
              <a:rPr lang="en-GB" sz="1800" dirty="0">
                <a:effectLst/>
                <a:latin typeface="Century Gothic" panose="020B0502020202020204" pitchFamily="34" charset="0"/>
                <a:ea typeface="Calibri" panose="020F0502020204030204" pitchFamily="34" charset="0"/>
                <a:cs typeface="Times New Roman" panose="02020603050405020304" pitchFamily="18" charset="0"/>
              </a:rPr>
              <a:t>= helping others grow, not tear them down</a:t>
            </a:r>
          </a:p>
          <a:p>
            <a:pPr marL="0" indent="0" algn="ctr">
              <a:buNone/>
            </a:pPr>
            <a:endParaRPr lang="en-US" sz="5400" dirty="0"/>
          </a:p>
        </p:txBody>
      </p:sp>
      <p:pic>
        <p:nvPicPr>
          <p:cNvPr id="7" name="Picture 6">
            <a:extLst>
              <a:ext uri="{FF2B5EF4-FFF2-40B4-BE49-F238E27FC236}">
                <a16:creationId xmlns:a16="http://schemas.microsoft.com/office/drawing/2014/main" id="{5A4F5629-0649-73D9-5900-F1F1CA72A379}"/>
              </a:ext>
            </a:extLst>
          </p:cNvPr>
          <p:cNvPicPr>
            <a:picLocks noChangeAspect="1"/>
          </p:cNvPicPr>
          <p:nvPr/>
        </p:nvPicPr>
        <p:blipFill>
          <a:blip r:embed="rId3"/>
          <a:stretch>
            <a:fillRect/>
          </a:stretch>
        </p:blipFill>
        <p:spPr>
          <a:xfrm>
            <a:off x="49109" y="4457954"/>
            <a:ext cx="2078916" cy="2170364"/>
          </a:xfrm>
          <a:prstGeom prst="rect">
            <a:avLst/>
          </a:prstGeom>
        </p:spPr>
      </p:pic>
      <p:sp>
        <p:nvSpPr>
          <p:cNvPr id="8" name="TextBox 7">
            <a:extLst>
              <a:ext uri="{FF2B5EF4-FFF2-40B4-BE49-F238E27FC236}">
                <a16:creationId xmlns:a16="http://schemas.microsoft.com/office/drawing/2014/main" id="{E26FBDF8-7329-75F1-6E06-022DB5A3A713}"/>
              </a:ext>
            </a:extLst>
          </p:cNvPr>
          <p:cNvSpPr txBox="1"/>
          <p:nvPr/>
        </p:nvSpPr>
        <p:spPr>
          <a:xfrm>
            <a:off x="2270497" y="5441270"/>
            <a:ext cx="6097088" cy="369332"/>
          </a:xfrm>
          <a:prstGeom prst="rect">
            <a:avLst/>
          </a:prstGeom>
          <a:noFill/>
        </p:spPr>
        <p:txBody>
          <a:bodyPr wrap="square">
            <a:spAutoFit/>
          </a:bodyPr>
          <a:lstStyle/>
          <a:p>
            <a:r>
              <a:rPr lang="en-GB" sz="1800" b="1" dirty="0">
                <a:latin typeface="Century Gothic" panose="020B0502020202020204" pitchFamily="34" charset="0"/>
              </a:rPr>
              <a:t>Windows- Exploring and engaging with the Bible</a:t>
            </a:r>
          </a:p>
        </p:txBody>
      </p:sp>
      <p:pic>
        <p:nvPicPr>
          <p:cNvPr id="2" name="Picture 1">
            <a:extLst>
              <a:ext uri="{FF2B5EF4-FFF2-40B4-BE49-F238E27FC236}">
                <a16:creationId xmlns:a16="http://schemas.microsoft.com/office/drawing/2014/main" id="{E8CC9093-A400-4934-AC1B-5C99D13E46D6}"/>
              </a:ext>
            </a:extLst>
          </p:cNvPr>
          <p:cNvPicPr>
            <a:picLocks noChangeAspect="1"/>
          </p:cNvPicPr>
          <p:nvPr/>
        </p:nvPicPr>
        <p:blipFill>
          <a:blip r:embed="rId4"/>
          <a:stretch>
            <a:fillRect/>
          </a:stretch>
        </p:blipFill>
        <p:spPr>
          <a:xfrm>
            <a:off x="5353235" y="79899"/>
            <a:ext cx="4947732" cy="3474786"/>
          </a:xfrm>
          <a:prstGeom prst="rect">
            <a:avLst/>
          </a:prstGeom>
        </p:spPr>
      </p:pic>
    </p:spTree>
    <p:extLst>
      <p:ext uri="{BB962C8B-B14F-4D97-AF65-F5344CB8AC3E}">
        <p14:creationId xmlns:p14="http://schemas.microsoft.com/office/powerpoint/2010/main" val="624230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Shape&#10;&#10;Description automatically generated">
            <a:extLst>
              <a:ext uri="{FF2B5EF4-FFF2-40B4-BE49-F238E27FC236}">
                <a16:creationId xmlns:a16="http://schemas.microsoft.com/office/drawing/2014/main" id="{32973B46-68B4-4F61-9B2F-B6AF75899205}"/>
              </a:ext>
            </a:extLst>
          </p:cNvPr>
          <p:cNvPicPr>
            <a:picLocks noChangeAspect="1"/>
          </p:cNvPicPr>
          <p:nvPr/>
        </p:nvPicPr>
        <p:blipFill rotWithShape="1">
          <a:blip r:embed="rId2">
            <a:extLst>
              <a:ext uri="{28A0092B-C50C-407E-A947-70E740481C1C}">
                <a14:useLocalDpi xmlns:a14="http://schemas.microsoft.com/office/drawing/2010/main" val="0"/>
              </a:ext>
            </a:extLst>
          </a:blip>
          <a:srcRect l="20688"/>
          <a:stretch/>
        </p:blipFill>
        <p:spPr>
          <a:xfrm>
            <a:off x="2519309" y="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FD007B2-4AF9-488F-89D6-84CCB3295F0A}"/>
              </a:ext>
            </a:extLst>
          </p:cNvPr>
          <p:cNvSpPr>
            <a:spLocks noGrp="1"/>
          </p:cNvSpPr>
          <p:nvPr>
            <p:ph type="title"/>
          </p:nvPr>
        </p:nvSpPr>
        <p:spPr>
          <a:xfrm>
            <a:off x="346191" y="5311743"/>
            <a:ext cx="10155621" cy="410260"/>
          </a:xfrm>
        </p:spPr>
        <p:txBody>
          <a:bodyPr>
            <a:normAutofit fontScale="90000"/>
          </a:bodyPr>
          <a:lstStyle/>
          <a:p>
            <a:br>
              <a:rPr lang="en-US" sz="4000" b="1" dirty="0">
                <a:solidFill>
                  <a:schemeClr val="accent6">
                    <a:lumMod val="75000"/>
                  </a:schemeClr>
                </a:solidFill>
              </a:rPr>
            </a:br>
            <a:br>
              <a:rPr lang="en-US" sz="4000" b="1" dirty="0">
                <a:solidFill>
                  <a:schemeClr val="accent6">
                    <a:lumMod val="75000"/>
                  </a:schemeClr>
                </a:solidFill>
              </a:rPr>
            </a:br>
            <a:br>
              <a:rPr lang="en-US" sz="4000" b="1" dirty="0">
                <a:solidFill>
                  <a:schemeClr val="accent6">
                    <a:lumMod val="75000"/>
                  </a:schemeClr>
                </a:solidFill>
              </a:rPr>
            </a:br>
            <a:br>
              <a:rPr lang="en-US" sz="2700" b="1" dirty="0">
                <a:solidFill>
                  <a:schemeClr val="accent6">
                    <a:lumMod val="75000"/>
                  </a:schemeClr>
                </a:solidFill>
              </a:rPr>
            </a:br>
            <a:r>
              <a:rPr lang="en-US" sz="2700" b="1" dirty="0">
                <a:solidFill>
                  <a:schemeClr val="accent6">
                    <a:lumMod val="75000"/>
                  </a:schemeClr>
                </a:solidFill>
              </a:rPr>
              <a:t>		</a:t>
            </a:r>
            <a:r>
              <a:rPr lang="en-GB" sz="2700" b="1" dirty="0">
                <a:latin typeface="Century Gothic" panose="020B0502020202020204" pitchFamily="34" charset="0"/>
              </a:rPr>
              <a:t>Thinking deeply and r</a:t>
            </a:r>
            <a:r>
              <a:rPr lang="en-GB" sz="2700" b="1" u="sng" dirty="0">
                <a:latin typeface="Century Gothic" panose="020B0502020202020204" pitchFamily="34" charset="0"/>
              </a:rPr>
              <a:t>eflecting </a:t>
            </a:r>
            <a:r>
              <a:rPr lang="en-GB" sz="2700" b="1" dirty="0">
                <a:latin typeface="Century Gothic" panose="020B0502020202020204" pitchFamily="34" charset="0"/>
              </a:rPr>
              <a:t>on what we’ve Learned.</a:t>
            </a:r>
            <a:br>
              <a:rPr lang="en-GB" sz="4000" b="1" dirty="0">
                <a:latin typeface="Century Gothic" panose="020B0502020202020204" pitchFamily="34" charset="0"/>
              </a:rPr>
            </a:br>
            <a:br>
              <a:rPr lang="en-US" sz="4000" b="1" dirty="0">
                <a:solidFill>
                  <a:schemeClr val="accent6">
                    <a:lumMod val="75000"/>
                  </a:schemeClr>
                </a:solidFill>
              </a:rPr>
            </a:br>
            <a:r>
              <a:rPr lang="en-US" sz="4000" b="1" dirty="0">
                <a:solidFill>
                  <a:schemeClr val="accent6">
                    <a:lumMod val="75000"/>
                  </a:schemeClr>
                </a:solidFill>
              </a:rPr>
              <a:t> </a:t>
            </a:r>
            <a:endParaRPr lang="en-GB" sz="4000" b="1" dirty="0">
              <a:solidFill>
                <a:schemeClr val="accent6">
                  <a:lumMod val="75000"/>
                </a:schemeClr>
              </a:solidFill>
            </a:endParaRPr>
          </a:p>
        </p:txBody>
      </p:sp>
      <p:sp>
        <p:nvSpPr>
          <p:cNvPr id="4" name="Content Placeholder 3">
            <a:extLst>
              <a:ext uri="{FF2B5EF4-FFF2-40B4-BE49-F238E27FC236}">
                <a16:creationId xmlns:a16="http://schemas.microsoft.com/office/drawing/2014/main" id="{453CAE43-3138-46B6-9C9F-45C037C7ED0C}"/>
              </a:ext>
            </a:extLst>
          </p:cNvPr>
          <p:cNvSpPr>
            <a:spLocks noGrp="1"/>
          </p:cNvSpPr>
          <p:nvPr>
            <p:ph idx="1"/>
          </p:nvPr>
        </p:nvSpPr>
        <p:spPr>
          <a:xfrm>
            <a:off x="415203" y="347768"/>
            <a:ext cx="9832053" cy="4009660"/>
          </a:xfrm>
        </p:spPr>
        <p:txBody>
          <a:bodyPr>
            <a:noAutofit/>
          </a:bodyPr>
          <a:lstStyle/>
          <a:p>
            <a:pPr marL="0" indent="0" algn="ctr">
              <a:buNone/>
            </a:pPr>
            <a:endParaRPr lang="en-US" sz="4400" b="1" dirty="0"/>
          </a:p>
          <a:p>
            <a:pPr marL="0" indent="0" algn="ctr" rtl="0">
              <a:buNone/>
            </a:pPr>
            <a:endParaRPr lang="en-GB" sz="4400" dirty="0">
              <a:solidFill>
                <a:srgbClr val="222222"/>
              </a:solidFill>
              <a:latin typeface="Century Gothic" panose="020B0502020202020204" pitchFamily="34" charset="0"/>
            </a:endParaRPr>
          </a:p>
        </p:txBody>
      </p:sp>
      <p:pic>
        <p:nvPicPr>
          <p:cNvPr id="3" name="Picture 2">
            <a:extLst>
              <a:ext uri="{FF2B5EF4-FFF2-40B4-BE49-F238E27FC236}">
                <a16:creationId xmlns:a16="http://schemas.microsoft.com/office/drawing/2014/main" id="{5239C9D7-C909-44D9-AFE3-252C7C75D673}"/>
              </a:ext>
            </a:extLst>
          </p:cNvPr>
          <p:cNvPicPr>
            <a:picLocks noChangeAspect="1"/>
          </p:cNvPicPr>
          <p:nvPr/>
        </p:nvPicPr>
        <p:blipFill>
          <a:blip r:embed="rId3"/>
          <a:stretch>
            <a:fillRect/>
          </a:stretch>
        </p:blipFill>
        <p:spPr>
          <a:xfrm>
            <a:off x="553845" y="5262620"/>
            <a:ext cx="1333381" cy="1525108"/>
          </a:xfrm>
          <a:prstGeom prst="rect">
            <a:avLst/>
          </a:prstGeom>
        </p:spPr>
      </p:pic>
      <p:sp>
        <p:nvSpPr>
          <p:cNvPr id="13" name="TextBox 12">
            <a:extLst>
              <a:ext uri="{FF2B5EF4-FFF2-40B4-BE49-F238E27FC236}">
                <a16:creationId xmlns:a16="http://schemas.microsoft.com/office/drawing/2014/main" id="{BF05CAA9-4AAD-42D0-A7D9-8E95F7E12CC8}"/>
              </a:ext>
            </a:extLst>
          </p:cNvPr>
          <p:cNvSpPr txBox="1"/>
          <p:nvPr/>
        </p:nvSpPr>
        <p:spPr>
          <a:xfrm>
            <a:off x="186431" y="177554"/>
            <a:ext cx="9001957" cy="5094280"/>
          </a:xfrm>
          <a:prstGeom prst="rect">
            <a:avLst/>
          </a:prstGeom>
          <a:noFill/>
        </p:spPr>
        <p:txBody>
          <a:bodyPr wrap="square">
            <a:spAutoFit/>
          </a:bodyPr>
          <a:lstStyle/>
          <a:p>
            <a:pPr>
              <a:lnSpc>
                <a:spcPct val="107000"/>
              </a:lnSpc>
              <a:spcAft>
                <a:spcPts val="800"/>
              </a:spcAft>
            </a:pPr>
            <a:r>
              <a:rPr lang="en-GB" sz="1600" dirty="0">
                <a:effectLst/>
                <a:latin typeface="Century Gothic" panose="020B0502020202020204" pitchFamily="34" charset="0"/>
                <a:ea typeface="Calibri" panose="020F0502020204030204" pitchFamily="34" charset="0"/>
                <a:cs typeface="Times New Roman" panose="02020603050405020304" pitchFamily="18" charset="0"/>
              </a:rPr>
              <a:t>Activity: </a:t>
            </a:r>
          </a:p>
          <a:p>
            <a:pPr>
              <a:lnSpc>
                <a:spcPct val="107000"/>
              </a:lnSpc>
              <a:spcAft>
                <a:spcPts val="800"/>
              </a:spcAft>
            </a:pPr>
            <a:r>
              <a:rPr lang="en-GB" sz="1600" b="1" dirty="0">
                <a:effectLst/>
                <a:latin typeface="Century Gothic" panose="020B0502020202020204" pitchFamily="34" charset="0"/>
                <a:ea typeface="Calibri" panose="020F0502020204030204" pitchFamily="34" charset="0"/>
                <a:cs typeface="Times New Roman" panose="02020603050405020304" pitchFamily="18" charset="0"/>
              </a:rPr>
              <a:t>Encouragement Circle </a:t>
            </a:r>
          </a:p>
          <a:p>
            <a:pPr>
              <a:lnSpc>
                <a:spcPct val="107000"/>
              </a:lnSpc>
              <a:spcAft>
                <a:spcPts val="800"/>
              </a:spcAft>
            </a:pPr>
            <a:endParaRPr lang="en-GB" sz="16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dirty="0">
                <a:effectLst/>
                <a:latin typeface="Century Gothic" panose="020B0502020202020204" pitchFamily="34" charset="0"/>
                <a:ea typeface="Calibri" panose="020F0502020204030204" pitchFamily="34" charset="0"/>
                <a:cs typeface="Times New Roman" panose="02020603050405020304" pitchFamily="18" charset="0"/>
              </a:rPr>
              <a:t>Option A (spoken version – no materials)</a:t>
            </a:r>
          </a:p>
          <a:p>
            <a:pPr>
              <a:lnSpc>
                <a:spcPct val="107000"/>
              </a:lnSpc>
              <a:spcAft>
                <a:spcPts val="800"/>
              </a:spcAft>
            </a:pPr>
            <a:r>
              <a:rPr lang="en-GB" sz="1600" dirty="0">
                <a:effectLst/>
                <a:latin typeface="Century Gothic" panose="020B0502020202020204" pitchFamily="34" charset="0"/>
                <a:ea typeface="Calibri" panose="020F0502020204030204" pitchFamily="34" charset="0"/>
                <a:cs typeface="Times New Roman" panose="02020603050405020304" pitchFamily="18" charset="0"/>
              </a:rPr>
              <a:t>Students sit or stand in a circle.</a:t>
            </a:r>
          </a:p>
          <a:p>
            <a:pPr>
              <a:lnSpc>
                <a:spcPct val="107000"/>
              </a:lnSpc>
              <a:spcAft>
                <a:spcPts val="800"/>
              </a:spcAft>
            </a:pPr>
            <a:r>
              <a:rPr lang="en-GB" sz="1600" dirty="0">
                <a:effectLst/>
                <a:latin typeface="Century Gothic" panose="020B0502020202020204" pitchFamily="34" charset="0"/>
                <a:ea typeface="Calibri" panose="020F0502020204030204" pitchFamily="34" charset="0"/>
                <a:cs typeface="Times New Roman" panose="02020603050405020304" pitchFamily="18" charset="0"/>
              </a:rPr>
              <a:t>One student turns to the person next to them and says something encouraging:</a:t>
            </a:r>
          </a:p>
          <a:p>
            <a:pPr>
              <a:lnSpc>
                <a:spcPct val="107000"/>
              </a:lnSpc>
              <a:spcAft>
                <a:spcPts val="800"/>
              </a:spcAft>
            </a:pPr>
            <a:r>
              <a:rPr lang="en-GB" sz="1600" dirty="0">
                <a:effectLst/>
                <a:latin typeface="Century Gothic" panose="020B0502020202020204" pitchFamily="34" charset="0"/>
                <a:ea typeface="Calibri" panose="020F0502020204030204" pitchFamily="34" charset="0"/>
                <a:cs typeface="Times New Roman" panose="02020603050405020304" pitchFamily="18" charset="0"/>
              </a:rPr>
              <a:t>Example: “You’re really kind,” or “You helped me yesterday.”</a:t>
            </a:r>
          </a:p>
          <a:p>
            <a:pPr>
              <a:lnSpc>
                <a:spcPct val="107000"/>
              </a:lnSpc>
              <a:spcAft>
                <a:spcPts val="800"/>
              </a:spcAft>
            </a:pPr>
            <a:r>
              <a:rPr lang="en-GB" sz="1600" dirty="0">
                <a:effectLst/>
                <a:latin typeface="Century Gothic" panose="020B0502020202020204" pitchFamily="34" charset="0"/>
                <a:ea typeface="Calibri" panose="020F0502020204030204" pitchFamily="34" charset="0"/>
                <a:cs typeface="Times New Roman" panose="02020603050405020304" pitchFamily="18" charset="0"/>
              </a:rPr>
              <a:t>Continue around the circle.</a:t>
            </a:r>
          </a:p>
          <a:p>
            <a:pPr>
              <a:lnSpc>
                <a:spcPct val="107000"/>
              </a:lnSpc>
              <a:spcAft>
                <a:spcPts val="800"/>
              </a:spcAft>
            </a:pPr>
            <a:endParaRPr lang="en-GB" sz="16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600" dirty="0">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dirty="0">
                <a:effectLst/>
                <a:latin typeface="Century Gothic" panose="020B0502020202020204" pitchFamily="34" charset="0"/>
                <a:ea typeface="Calibri" panose="020F0502020204030204" pitchFamily="34" charset="0"/>
                <a:cs typeface="Times New Roman" panose="02020603050405020304" pitchFamily="18" charset="0"/>
              </a:rPr>
              <a:t>Option B (written version)</a:t>
            </a:r>
          </a:p>
          <a:p>
            <a:pPr>
              <a:lnSpc>
                <a:spcPct val="107000"/>
              </a:lnSpc>
              <a:spcAft>
                <a:spcPts val="800"/>
              </a:spcAft>
            </a:pPr>
            <a:r>
              <a:rPr lang="en-GB" sz="1600" dirty="0">
                <a:effectLst/>
                <a:latin typeface="Century Gothic" panose="020B0502020202020204" pitchFamily="34" charset="0"/>
                <a:ea typeface="Calibri" panose="020F0502020204030204" pitchFamily="34" charset="0"/>
                <a:cs typeface="Times New Roman" panose="02020603050405020304" pitchFamily="18" charset="0"/>
              </a:rPr>
              <a:t>Each student writes their name at the top of a paper.</a:t>
            </a:r>
          </a:p>
          <a:p>
            <a:pPr>
              <a:lnSpc>
                <a:spcPct val="107000"/>
              </a:lnSpc>
              <a:spcAft>
                <a:spcPts val="800"/>
              </a:spcAft>
            </a:pPr>
            <a:r>
              <a:rPr lang="en-GB" sz="1600" dirty="0">
                <a:effectLst/>
                <a:latin typeface="Century Gothic" panose="020B0502020202020204" pitchFamily="34" charset="0"/>
                <a:ea typeface="Calibri" panose="020F0502020204030204" pitchFamily="34" charset="0"/>
                <a:cs typeface="Times New Roman" panose="02020603050405020304" pitchFamily="18" charset="0"/>
              </a:rPr>
              <a:t>Papers rotate around the room.</a:t>
            </a:r>
          </a:p>
          <a:p>
            <a:pPr>
              <a:lnSpc>
                <a:spcPct val="107000"/>
              </a:lnSpc>
              <a:spcAft>
                <a:spcPts val="800"/>
              </a:spcAft>
            </a:pPr>
            <a:r>
              <a:rPr lang="en-GB" sz="1600" dirty="0">
                <a:effectLst/>
                <a:latin typeface="Century Gothic" panose="020B0502020202020204" pitchFamily="34" charset="0"/>
                <a:ea typeface="Calibri" panose="020F0502020204030204" pitchFamily="34" charset="0"/>
                <a:cs typeface="Times New Roman" panose="02020603050405020304" pitchFamily="18" charset="0"/>
              </a:rPr>
              <a:t>Everyone writes one encouraging sentence on each paper.</a:t>
            </a:r>
          </a:p>
        </p:txBody>
      </p:sp>
    </p:spTree>
    <p:extLst>
      <p:ext uri="{BB962C8B-B14F-4D97-AF65-F5344CB8AC3E}">
        <p14:creationId xmlns:p14="http://schemas.microsoft.com/office/powerpoint/2010/main" val="1746627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Shape&#10;&#10;Description automatically generated">
            <a:extLst>
              <a:ext uri="{FF2B5EF4-FFF2-40B4-BE49-F238E27FC236}">
                <a16:creationId xmlns:a16="http://schemas.microsoft.com/office/drawing/2014/main" id="{32973B46-68B4-4F61-9B2F-B6AF75899205}"/>
              </a:ext>
            </a:extLst>
          </p:cNvPr>
          <p:cNvPicPr>
            <a:picLocks noChangeAspect="1"/>
          </p:cNvPicPr>
          <p:nvPr/>
        </p:nvPicPr>
        <p:blipFill rotWithShape="1">
          <a:blip r:embed="rId2">
            <a:extLst>
              <a:ext uri="{28A0092B-C50C-407E-A947-70E740481C1C}">
                <a14:useLocalDpi xmlns:a14="http://schemas.microsoft.com/office/drawing/2010/main" val="0"/>
              </a:ext>
            </a:extLst>
          </a:blip>
          <a:srcRect l="20688"/>
          <a:stretch/>
        </p:blipFill>
        <p:spPr>
          <a:xfrm>
            <a:off x="2555441"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E9FC7E77-4040-B317-7C64-E3DE0914CD8A}"/>
              </a:ext>
            </a:extLst>
          </p:cNvPr>
          <p:cNvSpPr txBox="1"/>
          <p:nvPr/>
        </p:nvSpPr>
        <p:spPr>
          <a:xfrm>
            <a:off x="3438083" y="5462688"/>
            <a:ext cx="6198476" cy="923330"/>
          </a:xfrm>
          <a:prstGeom prst="rect">
            <a:avLst/>
          </a:prstGeom>
          <a:solidFill>
            <a:schemeClr val="bg1"/>
          </a:solidFill>
        </p:spPr>
        <p:txBody>
          <a:bodyPr wrap="square">
            <a:spAutoFit/>
          </a:bodyPr>
          <a:lstStyle/>
          <a:p>
            <a:pPr marL="0" indent="0">
              <a:buNone/>
            </a:pPr>
            <a:r>
              <a:rPr lang="en-GB" sz="1800" b="1" dirty="0">
                <a:latin typeface="Century Gothic" panose="020B0502020202020204" pitchFamily="34" charset="0"/>
              </a:rPr>
              <a:t>Responding by </a:t>
            </a:r>
            <a:r>
              <a:rPr lang="en-GB" sz="1800" b="1" u="sng" dirty="0">
                <a:latin typeface="Century Gothic" panose="020B0502020202020204" pitchFamily="34" charset="0"/>
              </a:rPr>
              <a:t>doing something </a:t>
            </a:r>
            <a:r>
              <a:rPr lang="en-GB" sz="1800" b="1" dirty="0">
                <a:latin typeface="Century Gothic" panose="020B0502020202020204" pitchFamily="34" charset="0"/>
              </a:rPr>
              <a:t>about what we've learned and committing to action or changes of mindset.</a:t>
            </a:r>
            <a:endParaRPr lang="en-GB" sz="2800" b="1" dirty="0">
              <a:latin typeface="Century Gothic" panose="020B0502020202020204" pitchFamily="34" charset="0"/>
            </a:endParaRPr>
          </a:p>
        </p:txBody>
      </p:sp>
      <p:pic>
        <p:nvPicPr>
          <p:cNvPr id="7" name="Picture 6">
            <a:extLst>
              <a:ext uri="{FF2B5EF4-FFF2-40B4-BE49-F238E27FC236}">
                <a16:creationId xmlns:a16="http://schemas.microsoft.com/office/drawing/2014/main" id="{E3387898-BEFE-23DB-1D2E-51C72A228096}"/>
              </a:ext>
            </a:extLst>
          </p:cNvPr>
          <p:cNvPicPr>
            <a:picLocks noChangeAspect="1"/>
          </p:cNvPicPr>
          <p:nvPr/>
        </p:nvPicPr>
        <p:blipFill>
          <a:blip r:embed="rId3"/>
          <a:stretch>
            <a:fillRect/>
          </a:stretch>
        </p:blipFill>
        <p:spPr>
          <a:xfrm>
            <a:off x="1191786" y="4990707"/>
            <a:ext cx="1102432" cy="1453681"/>
          </a:xfrm>
          <a:prstGeom prst="rect">
            <a:avLst/>
          </a:prstGeom>
        </p:spPr>
      </p:pic>
      <p:sp>
        <p:nvSpPr>
          <p:cNvPr id="3" name="TextBox 2">
            <a:extLst>
              <a:ext uri="{FF2B5EF4-FFF2-40B4-BE49-F238E27FC236}">
                <a16:creationId xmlns:a16="http://schemas.microsoft.com/office/drawing/2014/main" id="{CF2D6B52-83CD-2500-78F6-661A38AA7777}"/>
              </a:ext>
            </a:extLst>
          </p:cNvPr>
          <p:cNvSpPr txBox="1"/>
          <p:nvPr/>
        </p:nvSpPr>
        <p:spPr>
          <a:xfrm>
            <a:off x="1179303" y="420220"/>
            <a:ext cx="7975936" cy="584775"/>
          </a:xfrm>
          <a:prstGeom prst="rect">
            <a:avLst/>
          </a:prstGeom>
          <a:noFill/>
        </p:spPr>
        <p:txBody>
          <a:bodyPr wrap="square">
            <a:spAutoFit/>
          </a:bodyPr>
          <a:lstStyle/>
          <a:p>
            <a:r>
              <a:rPr lang="en-US" sz="3200" b="1" u="sng" dirty="0">
                <a:solidFill>
                  <a:schemeClr val="accent6">
                    <a:lumMod val="75000"/>
                  </a:schemeClr>
                </a:solidFill>
                <a:latin typeface="Century Gothic" panose="020B0502020202020204" pitchFamily="34" charset="0"/>
              </a:rPr>
              <a:t>Reflection</a:t>
            </a:r>
            <a:endParaRPr lang="en-US" sz="3200" b="1" dirty="0">
              <a:solidFill>
                <a:schemeClr val="accent6">
                  <a:lumMod val="75000"/>
                </a:schemeClr>
              </a:solidFill>
              <a:latin typeface="Century Gothic" panose="020B0502020202020204" pitchFamily="34" charset="0"/>
            </a:endParaRPr>
          </a:p>
        </p:txBody>
      </p:sp>
      <p:sp>
        <p:nvSpPr>
          <p:cNvPr id="8" name="Content Placeholder 7">
            <a:extLst>
              <a:ext uri="{FF2B5EF4-FFF2-40B4-BE49-F238E27FC236}">
                <a16:creationId xmlns:a16="http://schemas.microsoft.com/office/drawing/2014/main" id="{922C7B5E-0ACE-4ED1-8858-F4E616639F67}"/>
              </a:ext>
            </a:extLst>
          </p:cNvPr>
          <p:cNvSpPr>
            <a:spLocks noGrp="1"/>
          </p:cNvSpPr>
          <p:nvPr>
            <p:ph idx="1"/>
          </p:nvPr>
        </p:nvSpPr>
        <p:spPr>
          <a:xfrm>
            <a:off x="838200" y="1180730"/>
            <a:ext cx="9539796" cy="4643021"/>
          </a:xfrm>
        </p:spPr>
        <p:txBody>
          <a:bodyPr/>
          <a:lstStyle/>
          <a:p>
            <a:pPr marL="0" indent="0">
              <a:lnSpc>
                <a:spcPct val="107000"/>
              </a:lnSpc>
              <a:spcAft>
                <a:spcPts val="800"/>
              </a:spcAft>
              <a:buNone/>
            </a:pPr>
            <a:r>
              <a:rPr lang="en-GB" sz="2800" dirty="0">
                <a:effectLst/>
                <a:latin typeface="Calibri" panose="020F0502020204030204" pitchFamily="34" charset="0"/>
                <a:ea typeface="Calibri" panose="020F0502020204030204" pitchFamily="34" charset="0"/>
                <a:cs typeface="Times New Roman" panose="02020603050405020304" pitchFamily="18" charset="0"/>
              </a:rPr>
              <a:t>How did it feel to encourage others?</a:t>
            </a:r>
          </a:p>
          <a:p>
            <a:pPr marL="0" indent="0">
              <a:lnSpc>
                <a:spcPct val="107000"/>
              </a:lnSpc>
              <a:spcAft>
                <a:spcPts val="800"/>
              </a:spcAft>
              <a:buNone/>
            </a:pPr>
            <a:r>
              <a:rPr lang="en-GB" sz="2800" dirty="0">
                <a:effectLst/>
                <a:latin typeface="Calibri" panose="020F0502020204030204" pitchFamily="34" charset="0"/>
                <a:ea typeface="Calibri" panose="020F0502020204030204" pitchFamily="34" charset="0"/>
                <a:cs typeface="Times New Roman" panose="02020603050405020304" pitchFamily="18" charset="0"/>
              </a:rPr>
              <a:t>How did it feel to be encouraged?</a:t>
            </a:r>
          </a:p>
          <a:p>
            <a:pPr>
              <a:lnSpc>
                <a:spcPct val="107000"/>
              </a:lnSpc>
              <a:spcAft>
                <a:spcPts val="800"/>
              </a:spcAft>
            </a:pPr>
            <a:r>
              <a:rPr lang="en-GB" sz="2800" dirty="0">
                <a:effectLst/>
                <a:latin typeface="Calibri" panose="020F0502020204030204" pitchFamily="34" charset="0"/>
                <a:ea typeface="Calibri" panose="020F0502020204030204" pitchFamily="34" charset="0"/>
                <a:cs typeface="Times New Roman" panose="02020603050405020304" pitchFamily="18" charset="0"/>
              </a:rPr>
              <a:t>Connect back to the verse:</a:t>
            </a:r>
          </a:p>
          <a:p>
            <a:pPr marL="0" indent="0">
              <a:lnSpc>
                <a:spcPct val="107000"/>
              </a:lnSpc>
              <a:spcAft>
                <a:spcPts val="800"/>
              </a:spcAft>
              <a:buNone/>
            </a:pPr>
            <a:r>
              <a:rPr lang="en-GB" sz="2800" dirty="0">
                <a:effectLst/>
                <a:latin typeface="Calibri" panose="020F0502020204030204" pitchFamily="34" charset="0"/>
                <a:ea typeface="Calibri" panose="020F0502020204030204" pitchFamily="34" charset="0"/>
                <a:cs typeface="Times New Roman" panose="02020603050405020304" pitchFamily="18" charset="0"/>
              </a:rPr>
              <a:t>When we encourage others, we are living out the message of the Bible.</a:t>
            </a:r>
          </a:p>
          <a:p>
            <a:pPr marL="0" indent="0">
              <a:buNone/>
            </a:pPr>
            <a:endParaRPr lang="en-GB" dirty="0"/>
          </a:p>
        </p:txBody>
      </p:sp>
    </p:spTree>
    <p:extLst>
      <p:ext uri="{BB962C8B-B14F-4D97-AF65-F5344CB8AC3E}">
        <p14:creationId xmlns:p14="http://schemas.microsoft.com/office/powerpoint/2010/main" val="174777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84AC832A-D346-44DB-A576-39EC6C783FB4}"/>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0"/>
            <a:ext cx="12191999" cy="6857990"/>
          </a:xfrm>
          <a:prstGeom prst="rect">
            <a:avLst/>
          </a:prstGeom>
        </p:spPr>
      </p:pic>
      <p:sp>
        <p:nvSpPr>
          <p:cNvPr id="12"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2933D3F9-5562-499F-AE7B-FE3485A1C7BD}"/>
              </a:ext>
            </a:extLst>
          </p:cNvPr>
          <p:cNvSpPr>
            <a:spLocks noGrp="1"/>
          </p:cNvSpPr>
          <p:nvPr>
            <p:ph type="ctrTitle"/>
          </p:nvPr>
        </p:nvSpPr>
        <p:spPr>
          <a:xfrm>
            <a:off x="1378715" y="3276595"/>
            <a:ext cx="9144000" cy="2387600"/>
          </a:xfrm>
        </p:spPr>
        <p:txBody>
          <a:bodyPr>
            <a:normAutofit fontScale="90000"/>
          </a:bodyPr>
          <a:lstStyle/>
          <a:p>
            <a:pPr algn="l" rtl="0"/>
            <a:br>
              <a:rPr lang="en-GB" sz="3100" b="0" i="0" dirty="0">
                <a:solidFill>
                  <a:srgbClr val="222222"/>
                </a:solidFill>
                <a:effectLst/>
                <a:latin typeface="Century Gothic" panose="020B0502020202020204" pitchFamily="34" charset="0"/>
              </a:rPr>
            </a:br>
            <a:br>
              <a:rPr lang="en-GB" b="0" i="0" dirty="0">
                <a:solidFill>
                  <a:srgbClr val="222222"/>
                </a:solidFill>
                <a:effectLst/>
                <a:latin typeface="Lucida Sans Unicode" panose="020B0602030504020204" pitchFamily="34" charset="0"/>
              </a:rPr>
            </a:br>
            <a:br>
              <a:rPr lang="en-US" b="0" i="0" dirty="0">
                <a:solidFill>
                  <a:srgbClr val="222222"/>
                </a:solidFill>
                <a:effectLst/>
                <a:latin typeface="Lucida Sans Unicode" panose="020B0602030504020204" pitchFamily="34" charset="0"/>
              </a:rPr>
            </a:br>
            <a:endParaRPr lang="en-GB" dirty="0"/>
          </a:p>
        </p:txBody>
      </p:sp>
      <p:pic>
        <p:nvPicPr>
          <p:cNvPr id="9" name="Picture 8">
            <a:extLst>
              <a:ext uri="{FF2B5EF4-FFF2-40B4-BE49-F238E27FC236}">
                <a16:creationId xmlns:a16="http://schemas.microsoft.com/office/drawing/2014/main" id="{A7EA9B9F-60A2-486B-817C-EA7E681BEFA3}"/>
              </a:ext>
            </a:extLst>
          </p:cNvPr>
          <p:cNvPicPr>
            <a:picLocks noChangeAspect="1"/>
          </p:cNvPicPr>
          <p:nvPr/>
        </p:nvPicPr>
        <p:blipFill>
          <a:blip r:embed="rId3"/>
          <a:stretch>
            <a:fillRect/>
          </a:stretch>
        </p:blipFill>
        <p:spPr>
          <a:xfrm>
            <a:off x="198171" y="5239805"/>
            <a:ext cx="1102432" cy="1453681"/>
          </a:xfrm>
          <a:prstGeom prst="rect">
            <a:avLst/>
          </a:prstGeom>
        </p:spPr>
      </p:pic>
      <p:sp>
        <p:nvSpPr>
          <p:cNvPr id="11" name="TextBox 10">
            <a:extLst>
              <a:ext uri="{FF2B5EF4-FFF2-40B4-BE49-F238E27FC236}">
                <a16:creationId xmlns:a16="http://schemas.microsoft.com/office/drawing/2014/main" id="{4ED6B633-007A-4B67-8A28-654ACDD11CCE}"/>
              </a:ext>
            </a:extLst>
          </p:cNvPr>
          <p:cNvSpPr txBox="1"/>
          <p:nvPr/>
        </p:nvSpPr>
        <p:spPr>
          <a:xfrm>
            <a:off x="1361544" y="5473000"/>
            <a:ext cx="6198476" cy="923330"/>
          </a:xfrm>
          <a:prstGeom prst="rect">
            <a:avLst/>
          </a:prstGeom>
          <a:solidFill>
            <a:schemeClr val="bg1"/>
          </a:solidFill>
        </p:spPr>
        <p:txBody>
          <a:bodyPr wrap="square">
            <a:spAutoFit/>
          </a:bodyPr>
          <a:lstStyle/>
          <a:p>
            <a:pPr marL="0" indent="0">
              <a:buNone/>
            </a:pPr>
            <a:r>
              <a:rPr lang="en-GB" sz="1800" b="1" dirty="0">
                <a:latin typeface="Century Gothic" panose="020B0502020202020204" pitchFamily="34" charset="0"/>
              </a:rPr>
              <a:t>Responding by </a:t>
            </a:r>
            <a:r>
              <a:rPr lang="en-GB" sz="1800" b="1" u="sng" dirty="0">
                <a:latin typeface="Century Gothic" panose="020B0502020202020204" pitchFamily="34" charset="0"/>
              </a:rPr>
              <a:t>doing something </a:t>
            </a:r>
            <a:r>
              <a:rPr lang="en-GB" sz="1800" b="1" dirty="0">
                <a:latin typeface="Century Gothic" panose="020B0502020202020204" pitchFamily="34" charset="0"/>
              </a:rPr>
              <a:t>about what we've learned and committing to action or changes of mindset.</a:t>
            </a:r>
            <a:endParaRPr lang="en-GB" sz="2800" b="1" dirty="0">
              <a:latin typeface="Century Gothic" panose="020B0502020202020204" pitchFamily="34" charset="0"/>
            </a:endParaRPr>
          </a:p>
        </p:txBody>
      </p:sp>
      <p:sp>
        <p:nvSpPr>
          <p:cNvPr id="3" name="TextBox 2">
            <a:extLst>
              <a:ext uri="{FF2B5EF4-FFF2-40B4-BE49-F238E27FC236}">
                <a16:creationId xmlns:a16="http://schemas.microsoft.com/office/drawing/2014/main" id="{D3101D28-0A0B-AFA5-C437-D91443FEE8D3}"/>
              </a:ext>
            </a:extLst>
          </p:cNvPr>
          <p:cNvSpPr txBox="1"/>
          <p:nvPr/>
        </p:nvSpPr>
        <p:spPr>
          <a:xfrm>
            <a:off x="1930331" y="673189"/>
            <a:ext cx="7871432" cy="707886"/>
          </a:xfrm>
          <a:prstGeom prst="rect">
            <a:avLst/>
          </a:prstGeom>
          <a:noFill/>
        </p:spPr>
        <p:txBody>
          <a:bodyPr wrap="square">
            <a:spAutoFit/>
          </a:bodyPr>
          <a:lstStyle/>
          <a:p>
            <a:endParaRPr lang="en-GB" sz="4000" dirty="0"/>
          </a:p>
        </p:txBody>
      </p:sp>
      <p:sp>
        <p:nvSpPr>
          <p:cNvPr id="13" name="TextBox 12">
            <a:extLst>
              <a:ext uri="{FF2B5EF4-FFF2-40B4-BE49-F238E27FC236}">
                <a16:creationId xmlns:a16="http://schemas.microsoft.com/office/drawing/2014/main" id="{B0E2DBDC-81FB-4EE8-ADCE-7F1AF494090F}"/>
              </a:ext>
            </a:extLst>
          </p:cNvPr>
          <p:cNvSpPr txBox="1"/>
          <p:nvPr/>
        </p:nvSpPr>
        <p:spPr>
          <a:xfrm>
            <a:off x="1464816" y="691686"/>
            <a:ext cx="7708036" cy="3046988"/>
          </a:xfrm>
          <a:prstGeom prst="rect">
            <a:avLst/>
          </a:prstGeom>
          <a:noFill/>
        </p:spPr>
        <p:txBody>
          <a:bodyPr wrap="square">
            <a:spAutoFit/>
          </a:bodyPr>
          <a:lstStyle/>
          <a:p>
            <a:r>
              <a:rPr lang="en-US" sz="2400" dirty="0">
                <a:latin typeface="Century Gothic" panose="020B0502020202020204" pitchFamily="34" charset="0"/>
              </a:rPr>
              <a:t>Dear God,</a:t>
            </a:r>
          </a:p>
          <a:p>
            <a:r>
              <a:rPr lang="en-US" sz="2400" dirty="0">
                <a:latin typeface="Century Gothic" panose="020B0502020202020204" pitchFamily="34" charset="0"/>
              </a:rPr>
              <a:t>Thank You for the gift of friendship and for the people around us. Help us to encourage one another and build each other up with our words and actions. Teach us to be kind, supportive, and thoughtful every day. May we make others feel valued and loved, just as You love us.</a:t>
            </a:r>
          </a:p>
          <a:p>
            <a:r>
              <a:rPr lang="en-US" sz="2400" dirty="0">
                <a:latin typeface="Century Gothic" panose="020B0502020202020204" pitchFamily="34" charset="0"/>
              </a:rPr>
              <a:t>Amen.</a:t>
            </a:r>
            <a:endParaRPr lang="en-GB" sz="2400" dirty="0">
              <a:latin typeface="Century Gothic" panose="020B0502020202020204" pitchFamily="34" charset="0"/>
            </a:endParaRPr>
          </a:p>
        </p:txBody>
      </p:sp>
    </p:spTree>
    <p:extLst>
      <p:ext uri="{BB962C8B-B14F-4D97-AF65-F5344CB8AC3E}">
        <p14:creationId xmlns:p14="http://schemas.microsoft.com/office/powerpoint/2010/main" val="27588835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848</TotalTime>
  <Words>316</Words>
  <Application>Microsoft Office PowerPoint</Application>
  <PresentationFormat>Widescreen</PresentationFormat>
  <Paragraphs>43</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Century Gothic</vt:lpstr>
      <vt:lpstr>Lucida Sans Unicode</vt:lpstr>
      <vt:lpstr>Office Theme</vt:lpstr>
      <vt:lpstr>PowerPoint Presentation</vt:lpstr>
      <vt:lpstr> </vt:lpstr>
      <vt:lpstr>PowerPoint Presentation</vt:lpstr>
      <vt:lpstr>PowerPoint Presentation</vt:lpstr>
      <vt:lpstr>      Thinking deeply and reflecting on what we’ve Learned.   </vt:lpstr>
      <vt:lpstr>PowerPoint Presentation</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Tilston Primary Head</dc:creator>
  <cp:lastModifiedBy>Tilston Primary Head</cp:lastModifiedBy>
  <cp:revision>21</cp:revision>
  <cp:lastPrinted>2023-09-10T16:58:40Z</cp:lastPrinted>
  <dcterms:created xsi:type="dcterms:W3CDTF">2021-09-05T17:44:04Z</dcterms:created>
  <dcterms:modified xsi:type="dcterms:W3CDTF">2026-04-24T15:56:04Z</dcterms:modified>
</cp:coreProperties>
</file>