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1" r:id="rId4"/>
  </p:sldMasterIdLst>
  <p:notesMasterIdLst>
    <p:notesMasterId r:id="rId13"/>
  </p:notesMasterIdLst>
  <p:handoutMasterIdLst>
    <p:handoutMasterId r:id="rId14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2" r:id="rId12"/>
  </p:sldIdLst>
  <p:sldSz cx="12192000" cy="6858000"/>
  <p:notesSz cx="7010400" cy="92964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610A9CC-2529-4DFC-88C2-780774AD541F}">
          <p14:sldIdLst>
            <p14:sldId id="256"/>
            <p14:sldId id="257"/>
            <p14:sldId id="258"/>
            <p14:sldId id="259"/>
            <p14:sldId id="260"/>
            <p14:sldId id="261"/>
            <p14:sldId id="263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" initials="ME" lastIdx="2" clrIdx="0">
    <p:extLst>
      <p:ext uri="{19B8F6BF-5375-455C-9EA6-DF929625EA0E}">
        <p15:presenceInfo xmlns:p15="http://schemas.microsoft.com/office/powerpoint/2012/main" userId="S::me@me.com::b554c7c8-1812-4fe6-8803-cc2d4507cdce" providerId="AD"/>
      </p:ext>
    </p:extLst>
  </p:cmAuthor>
  <p:cmAuthor id="2" name="Unknown User1" initials="Unknown User1" lastIdx="1" clrIdx="1">
    <p:extLst>
      <p:ext uri="{19B8F6BF-5375-455C-9EA6-DF929625EA0E}">
        <p15:presenceInfo xmlns:p15="http://schemas.microsoft.com/office/powerpoint/2012/main" userId="S::me@me.com::a64fcaec-275e-4a37-a4bf-e5bcd0f0d0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BFFF"/>
    <a:srgbClr val="1978D4"/>
    <a:srgbClr val="00AA00"/>
    <a:srgbClr val="3CF73C"/>
    <a:srgbClr val="F1F227"/>
    <a:srgbClr val="FF8C00"/>
    <a:srgbClr val="343D50"/>
    <a:srgbClr val="FFFFFF"/>
    <a:srgbClr val="202738"/>
    <a:srgbClr val="151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817EA92-75D0-4044-A80A-286907CE0000}">
  <a:tblStyle styleId="{0817EA92-75D0-4044-A80A-286907CE0000}" styleName="tx1-tinted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tx1"/>
              </a:solidFill>
            </a:ln>
          </a:left>
          <a:right>
            <a:ln w="0" cmpd="sng">
              <a:solidFill>
                <a:schemeClr val="tx1"/>
              </a:solidFill>
            </a:ln>
          </a:right>
          <a:top>
            <a:ln w="0" cmpd="sng">
              <a:solidFill>
                <a:schemeClr val="tx1"/>
              </a:solidFill>
            </a:ln>
          </a:top>
          <a:bottom>
            <a:ln w="0" cmpd="sng">
              <a:solidFill>
                <a:schemeClr val="tx1"/>
              </a:solidFill>
            </a:ln>
          </a:bottom>
          <a:insideH>
            <a:ln w="0" cmpd="sng">
              <a:solidFill>
                <a:schemeClr val="tx1"/>
              </a:solidFill>
            </a:ln>
          </a:insideH>
          <a:insideV>
            <a:ln w="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tx1"/>
      </a:tcTxStyle>
      <a:tcStyle>
        <a:tcBdr/>
      </a:tcStyle>
    </a:lastCol>
    <a:firstCol>
      <a:tcTxStyle b="on">
        <a:fontRef idx="minor">
          <a:prstClr val="black"/>
        </a:fontRef>
        <a:schemeClr val="tx1"/>
      </a:tcTxStyle>
      <a:tcStyle>
        <a:tcBdr/>
      </a:tcStyle>
    </a:firstCol>
    <a:lastRow>
      <a:tcTxStyle b="on">
        <a:fontRef idx="minor">
          <a:prstClr val="black"/>
        </a:fontRef>
        <a:schemeClr val="tx1"/>
      </a:tcTxStyle>
      <a:tcStyle>
        <a:tcBdr>
          <a:top>
            <a:ln w="28575" cmpd="sng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tx1"/>
      </a:tcTxStyle>
      <a:tcStyle>
        <a:tcBdr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firstRow>
  </a:tblStyle>
  <a:tblStyle styleId="{0817EA92-75D0-4044-A80A-286907CE0100}" styleName="accent1-tinted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1"/>
              </a:solidFill>
            </a:ln>
          </a:left>
          <a:right>
            <a:ln w="0" cmpd="sng">
              <a:solidFill>
                <a:schemeClr val="accent1"/>
              </a:solidFill>
            </a:ln>
          </a:right>
          <a:top>
            <a:ln w="0" cmpd="sng">
              <a:solidFill>
                <a:schemeClr val="accent1"/>
              </a:solidFill>
            </a:ln>
          </a:top>
          <a:bottom>
            <a:ln w="0" cmpd="sng">
              <a:solidFill>
                <a:schemeClr val="accent1"/>
              </a:solidFill>
            </a:ln>
          </a:bottom>
          <a:insideH>
            <a:ln w="0" cmpd="sng">
              <a:solidFill>
                <a:schemeClr val="accent1"/>
              </a:solidFill>
            </a:ln>
          </a:insideH>
          <a:insideV>
            <a:ln w="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1"/>
      </a:tcTxStyle>
      <a:tcStyle>
        <a:tcBdr/>
      </a:tcStyle>
    </a:lastCol>
    <a:firstCol>
      <a:tcTxStyle b="on">
        <a:fontRef idx="minor">
          <a:prstClr val="black"/>
        </a:fontRef>
        <a:schemeClr val="accent1"/>
      </a:tcTxStyle>
      <a:tcStyle>
        <a:tcBdr/>
      </a:tcStyle>
    </a:firstCol>
    <a:lastRow>
      <a:tcTxStyle b="on">
        <a:fontRef idx="minor">
          <a:prstClr val="black"/>
        </a:fontRef>
        <a:schemeClr val="accent1"/>
      </a:tcTxStyle>
      <a:tcStyle>
        <a:tcBdr>
          <a:top>
            <a:ln w="28575" cmpd="sng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1"/>
      </a:tcTxStyle>
      <a:tcStyle>
        <a:tcBdr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firstRow>
  </a:tblStyle>
  <a:tblStyle styleId="{0817EA92-75D0-4044-A80A-286907CE0200}" styleName="accent2-tinted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2"/>
              </a:solidFill>
            </a:ln>
          </a:left>
          <a:right>
            <a:ln w="0" cmpd="sng">
              <a:solidFill>
                <a:schemeClr val="accent2"/>
              </a:solidFill>
            </a:ln>
          </a:right>
          <a:top>
            <a:ln w="0" cmpd="sng">
              <a:solidFill>
                <a:schemeClr val="accent2"/>
              </a:solidFill>
            </a:ln>
          </a:top>
          <a:bottom>
            <a:ln w="0" cmpd="sng">
              <a:solidFill>
                <a:schemeClr val="accent2"/>
              </a:solidFill>
            </a:ln>
          </a:bottom>
          <a:insideH>
            <a:ln w="0" cmpd="sng">
              <a:solidFill>
                <a:schemeClr val="accent2"/>
              </a:solidFill>
            </a:ln>
          </a:insideH>
          <a:insideV>
            <a:ln w="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2"/>
      </a:tcTxStyle>
      <a:tcStyle>
        <a:tcBdr/>
      </a:tcStyle>
    </a:lastCol>
    <a:firstCol>
      <a:tcTxStyle b="on">
        <a:fontRef idx="minor">
          <a:prstClr val="black"/>
        </a:fontRef>
        <a:schemeClr val="accent2"/>
      </a:tcTxStyle>
      <a:tcStyle>
        <a:tcBdr/>
      </a:tcStyle>
    </a:firstCol>
    <a:lastRow>
      <a:tcTxStyle b="on">
        <a:fontRef idx="minor">
          <a:prstClr val="black"/>
        </a:fontRef>
        <a:schemeClr val="accent2"/>
      </a:tcTxStyle>
      <a:tcStyle>
        <a:tcBdr>
          <a:top>
            <a:ln w="28575" cmpd="sng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2"/>
      </a:tcTxStyle>
      <a:tcStyle>
        <a:tcBdr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firstRow>
  </a:tblStyle>
  <a:tblStyle styleId="{0817EA92-75D0-4044-A80A-286907CE0300}" styleName="accent3-tinted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3"/>
              </a:solidFill>
            </a:ln>
          </a:left>
          <a:right>
            <a:ln w="0" cmpd="sng">
              <a:solidFill>
                <a:schemeClr val="accent3"/>
              </a:solidFill>
            </a:ln>
          </a:right>
          <a:top>
            <a:ln w="0" cmpd="sng">
              <a:solidFill>
                <a:schemeClr val="accent3"/>
              </a:solidFill>
            </a:ln>
          </a:top>
          <a:bottom>
            <a:ln w="0" cmpd="sng">
              <a:solidFill>
                <a:schemeClr val="accent3"/>
              </a:solidFill>
            </a:ln>
          </a:bottom>
          <a:insideH>
            <a:ln w="0" cmpd="sng">
              <a:solidFill>
                <a:schemeClr val="accent3"/>
              </a:solidFill>
            </a:ln>
          </a:insideH>
          <a:insideV>
            <a:ln w="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3"/>
      </a:tcTxStyle>
      <a:tcStyle>
        <a:tcBdr/>
      </a:tcStyle>
    </a:lastCol>
    <a:firstCol>
      <a:tcTxStyle b="on">
        <a:fontRef idx="minor">
          <a:prstClr val="black"/>
        </a:fontRef>
        <a:schemeClr val="accent3"/>
      </a:tcTxStyle>
      <a:tcStyle>
        <a:tcBdr/>
      </a:tcStyle>
    </a:firstCol>
    <a:lastRow>
      <a:tcTxStyle b="on">
        <a:fontRef idx="minor">
          <a:prstClr val="black"/>
        </a:fontRef>
        <a:schemeClr val="accent3"/>
      </a:tcTxStyle>
      <a:tcStyle>
        <a:tcBdr>
          <a:top>
            <a:ln w="28575" cmpd="sng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3"/>
      </a:tcTxStyle>
      <a:tcStyle>
        <a:tcBdr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firstRow>
  </a:tblStyle>
  <a:tblStyle styleId="{0817EA92-75D0-4044-A80A-286907CE0400}" styleName="accent4-tinted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4"/>
              </a:solidFill>
            </a:ln>
          </a:left>
          <a:right>
            <a:ln w="0" cmpd="sng">
              <a:solidFill>
                <a:schemeClr val="accent4"/>
              </a:solidFill>
            </a:ln>
          </a:right>
          <a:top>
            <a:ln w="0" cmpd="sng">
              <a:solidFill>
                <a:schemeClr val="accent4"/>
              </a:solidFill>
            </a:ln>
          </a:top>
          <a:bottom>
            <a:ln w="0" cmpd="sng">
              <a:solidFill>
                <a:schemeClr val="accent4"/>
              </a:solidFill>
            </a:ln>
          </a:bottom>
          <a:insideH>
            <a:ln w="0" cmpd="sng">
              <a:solidFill>
                <a:schemeClr val="accent4"/>
              </a:solidFill>
            </a:ln>
          </a:insideH>
          <a:insideV>
            <a:ln w="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4"/>
      </a:tcTxStyle>
      <a:tcStyle>
        <a:tcBdr/>
      </a:tcStyle>
    </a:lastCol>
    <a:firstCol>
      <a:tcTxStyle b="on">
        <a:fontRef idx="minor">
          <a:prstClr val="black"/>
        </a:fontRef>
        <a:schemeClr val="accent4"/>
      </a:tcTxStyle>
      <a:tcStyle>
        <a:tcBdr/>
      </a:tcStyle>
    </a:firstCol>
    <a:lastRow>
      <a:tcTxStyle b="on">
        <a:fontRef idx="minor">
          <a:prstClr val="black"/>
        </a:fontRef>
        <a:schemeClr val="accent4"/>
      </a:tcTxStyle>
      <a:tcStyle>
        <a:tcBdr>
          <a:top>
            <a:ln w="28575" cmpd="sng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4"/>
      </a:tcTxStyle>
      <a:tcStyle>
        <a:tcBdr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firstRow>
  </a:tblStyle>
  <a:tblStyle styleId="{0817EA92-75D0-4044-A80A-286907CE0500}" styleName="accent5-tinted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5"/>
              </a:solidFill>
            </a:ln>
          </a:left>
          <a:right>
            <a:ln w="0" cmpd="sng">
              <a:solidFill>
                <a:schemeClr val="accent5"/>
              </a:solidFill>
            </a:ln>
          </a:right>
          <a:top>
            <a:ln w="0" cmpd="sng">
              <a:solidFill>
                <a:schemeClr val="accent5"/>
              </a:solidFill>
            </a:ln>
          </a:top>
          <a:bottom>
            <a:ln w="0" cmpd="sng">
              <a:solidFill>
                <a:schemeClr val="accent5"/>
              </a:solidFill>
            </a:ln>
          </a:bottom>
          <a:insideH>
            <a:ln w="0" cmpd="sng">
              <a:solidFill>
                <a:schemeClr val="accent5"/>
              </a:solidFill>
            </a:ln>
          </a:insideH>
          <a:insideV>
            <a:ln w="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5"/>
      </a:tcTxStyle>
      <a:tcStyle>
        <a:tcBdr/>
      </a:tcStyle>
    </a:lastCol>
    <a:firstCol>
      <a:tcTxStyle b="on">
        <a:fontRef idx="minor">
          <a:prstClr val="black"/>
        </a:fontRef>
        <a:schemeClr val="accent5"/>
      </a:tcTxStyle>
      <a:tcStyle>
        <a:tcBdr/>
      </a:tcStyle>
    </a:firstCol>
    <a:lastRow>
      <a:tcTxStyle b="on">
        <a:fontRef idx="minor">
          <a:prstClr val="black"/>
        </a:fontRef>
        <a:schemeClr val="accent5"/>
      </a:tcTxStyle>
      <a:tcStyle>
        <a:tcBdr>
          <a:top>
            <a:ln w="28575" cmpd="sng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5"/>
      </a:tcTxStyle>
      <a:tcStyle>
        <a:tcBdr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firstRow>
  </a:tblStyle>
  <a:tblStyle styleId="{0817EA92-75D0-4044-A80A-286907CE0600}" styleName="accent6-tinted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6"/>
              </a:solidFill>
            </a:ln>
          </a:left>
          <a:right>
            <a:ln w="0" cmpd="sng">
              <a:solidFill>
                <a:schemeClr val="accent6"/>
              </a:solidFill>
            </a:ln>
          </a:right>
          <a:top>
            <a:ln w="0" cmpd="sng">
              <a:solidFill>
                <a:schemeClr val="accent6"/>
              </a:solidFill>
            </a:ln>
          </a:top>
          <a:bottom>
            <a:ln w="0" cmpd="sng">
              <a:solidFill>
                <a:schemeClr val="accent6"/>
              </a:solidFill>
            </a:ln>
          </a:bottom>
          <a:insideH>
            <a:ln w="0" cmpd="sng">
              <a:solidFill>
                <a:schemeClr val="accent6"/>
              </a:solidFill>
            </a:ln>
          </a:insideH>
          <a:insideV>
            <a:ln w="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6"/>
      </a:tcTxStyle>
      <a:tcStyle>
        <a:tcBdr/>
      </a:tcStyle>
    </a:lastCol>
    <a:firstCol>
      <a:tcTxStyle b="on">
        <a:fontRef idx="minor">
          <a:prstClr val="black"/>
        </a:fontRef>
        <a:schemeClr val="accent6"/>
      </a:tcTxStyle>
      <a:tcStyle>
        <a:tcBdr/>
      </a:tcStyle>
    </a:firstCol>
    <a:lastRow>
      <a:tcTxStyle b="on">
        <a:fontRef idx="minor">
          <a:prstClr val="black"/>
        </a:fontRef>
        <a:schemeClr val="accent6"/>
      </a:tcTxStyle>
      <a:tcStyle>
        <a:tcBdr>
          <a:top>
            <a:ln w="28575" cmpd="sng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6"/>
      </a:tcTxStyle>
      <a:tcStyle>
        <a:tcBdr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firstRow>
  </a:tblStyle>
  <a:tblStyle styleId="{0817EA92-75D0-4044-A80A-286907CE0010}" styleName="tx1-tinted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tx1"/>
              </a:solidFill>
            </a:ln>
          </a:left>
          <a:right>
            <a:ln w="0" cmpd="sng">
              <a:solidFill>
                <a:schemeClr val="tx1"/>
              </a:solidFill>
            </a:ln>
          </a:right>
          <a:top>
            <a:ln w="0" cmpd="sng">
              <a:solidFill>
                <a:schemeClr val="tx1"/>
              </a:solidFill>
            </a:ln>
          </a:top>
          <a:bottom>
            <a:ln w="0" cmpd="sng">
              <a:solidFill>
                <a:schemeClr val="tx1"/>
              </a:solidFill>
            </a:ln>
          </a:bottom>
          <a:insideH>
            <a:ln w="3175" cmpd="sng">
              <a:solidFill>
                <a:schemeClr val="tx1"/>
              </a:solidFill>
            </a:ln>
          </a:insideH>
          <a:insideV>
            <a:ln w="3175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tx1"/>
      </a:tcTxStyle>
      <a:tcStyle>
        <a:tcBdr/>
      </a:tcStyle>
    </a:lastCol>
    <a:firstCol>
      <a:tcTxStyle b="on">
        <a:fontRef idx="minor">
          <a:prstClr val="black"/>
        </a:fontRef>
        <a:schemeClr val="tx1"/>
      </a:tcTxStyle>
      <a:tcStyle>
        <a:tcBdr/>
      </a:tcStyle>
    </a:firstCol>
    <a:lastRow>
      <a:tcTxStyle b="on">
        <a:fontRef idx="minor">
          <a:prstClr val="black"/>
        </a:fontRef>
        <a:schemeClr val="tx1"/>
      </a:tcTxStyle>
      <a:tcStyle>
        <a:tcBdr>
          <a:top>
            <a:ln w="28575" cmpd="sng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tx1"/>
      </a:tcTxStyle>
      <a:tcStyle>
        <a:tcBdr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firstRow>
  </a:tblStyle>
  <a:tblStyle styleId="{0817EA92-75D0-4044-A80A-286907CE0110}" styleName="accent1-tinted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1"/>
              </a:solidFill>
            </a:ln>
          </a:left>
          <a:right>
            <a:ln w="0" cmpd="sng">
              <a:solidFill>
                <a:schemeClr val="accent1"/>
              </a:solidFill>
            </a:ln>
          </a:right>
          <a:top>
            <a:ln w="0" cmpd="sng">
              <a:solidFill>
                <a:schemeClr val="accent1"/>
              </a:solidFill>
            </a:ln>
          </a:top>
          <a:bottom>
            <a:ln w="0" cmpd="sng">
              <a:solidFill>
                <a:schemeClr val="accent1"/>
              </a:solidFill>
            </a:ln>
          </a:bottom>
          <a:insideH>
            <a:ln w="3175" cmpd="sng">
              <a:solidFill>
                <a:schemeClr val="accent1"/>
              </a:solidFill>
            </a:ln>
          </a:insideH>
          <a:insideV>
            <a:ln w="3175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1"/>
      </a:tcTxStyle>
      <a:tcStyle>
        <a:tcBdr/>
      </a:tcStyle>
    </a:lastCol>
    <a:firstCol>
      <a:tcTxStyle b="on">
        <a:fontRef idx="minor">
          <a:prstClr val="black"/>
        </a:fontRef>
        <a:schemeClr val="accent1"/>
      </a:tcTxStyle>
      <a:tcStyle>
        <a:tcBdr/>
      </a:tcStyle>
    </a:firstCol>
    <a:lastRow>
      <a:tcTxStyle b="on">
        <a:fontRef idx="minor">
          <a:prstClr val="black"/>
        </a:fontRef>
        <a:schemeClr val="accent1"/>
      </a:tcTxStyle>
      <a:tcStyle>
        <a:tcBdr>
          <a:top>
            <a:ln w="28575" cmpd="sng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1"/>
      </a:tcTxStyle>
      <a:tcStyle>
        <a:tcBdr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firstRow>
  </a:tblStyle>
  <a:tblStyle styleId="{0817EA92-75D0-4044-A80A-286907CE0210}" styleName="accent2-tinted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2"/>
              </a:solidFill>
            </a:ln>
          </a:left>
          <a:right>
            <a:ln w="0" cmpd="sng">
              <a:solidFill>
                <a:schemeClr val="accent2"/>
              </a:solidFill>
            </a:ln>
          </a:right>
          <a:top>
            <a:ln w="0" cmpd="sng">
              <a:solidFill>
                <a:schemeClr val="accent2"/>
              </a:solidFill>
            </a:ln>
          </a:top>
          <a:bottom>
            <a:ln w="0" cmpd="sng">
              <a:solidFill>
                <a:schemeClr val="accent2"/>
              </a:solidFill>
            </a:ln>
          </a:bottom>
          <a:insideH>
            <a:ln w="3175" cmpd="sng">
              <a:solidFill>
                <a:schemeClr val="accent2"/>
              </a:solidFill>
            </a:ln>
          </a:insideH>
          <a:insideV>
            <a:ln w="3175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2"/>
      </a:tcTxStyle>
      <a:tcStyle>
        <a:tcBdr/>
      </a:tcStyle>
    </a:lastCol>
    <a:firstCol>
      <a:tcTxStyle b="on">
        <a:fontRef idx="minor">
          <a:prstClr val="black"/>
        </a:fontRef>
        <a:schemeClr val="accent2"/>
      </a:tcTxStyle>
      <a:tcStyle>
        <a:tcBdr/>
      </a:tcStyle>
    </a:firstCol>
    <a:lastRow>
      <a:tcTxStyle b="on">
        <a:fontRef idx="minor">
          <a:prstClr val="black"/>
        </a:fontRef>
        <a:schemeClr val="accent2"/>
      </a:tcTxStyle>
      <a:tcStyle>
        <a:tcBdr>
          <a:top>
            <a:ln w="28575" cmpd="sng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2"/>
      </a:tcTxStyle>
      <a:tcStyle>
        <a:tcBdr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firstRow>
  </a:tblStyle>
  <a:tblStyle styleId="{0817EA92-75D0-4044-A80A-286907CE0310}" styleName="accent3-tinted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3"/>
              </a:solidFill>
            </a:ln>
          </a:left>
          <a:right>
            <a:ln w="0" cmpd="sng">
              <a:solidFill>
                <a:schemeClr val="accent3"/>
              </a:solidFill>
            </a:ln>
          </a:right>
          <a:top>
            <a:ln w="0" cmpd="sng">
              <a:solidFill>
                <a:schemeClr val="accent3"/>
              </a:solidFill>
            </a:ln>
          </a:top>
          <a:bottom>
            <a:ln w="0" cmpd="sng">
              <a:solidFill>
                <a:schemeClr val="accent3"/>
              </a:solidFill>
            </a:ln>
          </a:bottom>
          <a:insideH>
            <a:ln w="3175" cmpd="sng">
              <a:solidFill>
                <a:schemeClr val="accent3"/>
              </a:solidFill>
            </a:ln>
          </a:insideH>
          <a:insideV>
            <a:ln w="3175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3"/>
      </a:tcTxStyle>
      <a:tcStyle>
        <a:tcBdr/>
      </a:tcStyle>
    </a:lastCol>
    <a:firstCol>
      <a:tcTxStyle b="on">
        <a:fontRef idx="minor">
          <a:prstClr val="black"/>
        </a:fontRef>
        <a:schemeClr val="accent3"/>
      </a:tcTxStyle>
      <a:tcStyle>
        <a:tcBdr/>
      </a:tcStyle>
    </a:firstCol>
    <a:lastRow>
      <a:tcTxStyle b="on">
        <a:fontRef idx="minor">
          <a:prstClr val="black"/>
        </a:fontRef>
        <a:schemeClr val="accent3"/>
      </a:tcTxStyle>
      <a:tcStyle>
        <a:tcBdr>
          <a:top>
            <a:ln w="28575" cmpd="sng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3"/>
      </a:tcTxStyle>
      <a:tcStyle>
        <a:tcBdr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firstRow>
  </a:tblStyle>
  <a:tblStyle styleId="{0817EA92-75D0-4044-A80A-286907CE0410}" styleName="accent4-tinted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4"/>
              </a:solidFill>
            </a:ln>
          </a:left>
          <a:right>
            <a:ln w="0" cmpd="sng">
              <a:solidFill>
                <a:schemeClr val="accent4"/>
              </a:solidFill>
            </a:ln>
          </a:right>
          <a:top>
            <a:ln w="0" cmpd="sng">
              <a:solidFill>
                <a:schemeClr val="accent4"/>
              </a:solidFill>
            </a:ln>
          </a:top>
          <a:bottom>
            <a:ln w="0" cmpd="sng">
              <a:solidFill>
                <a:schemeClr val="accent4"/>
              </a:solidFill>
            </a:ln>
          </a:bottom>
          <a:insideH>
            <a:ln w="3175" cmpd="sng">
              <a:solidFill>
                <a:schemeClr val="accent4"/>
              </a:solidFill>
            </a:ln>
          </a:insideH>
          <a:insideV>
            <a:ln w="3175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4"/>
      </a:tcTxStyle>
      <a:tcStyle>
        <a:tcBdr/>
      </a:tcStyle>
    </a:lastCol>
    <a:firstCol>
      <a:tcTxStyle b="on">
        <a:fontRef idx="minor">
          <a:prstClr val="black"/>
        </a:fontRef>
        <a:schemeClr val="accent4"/>
      </a:tcTxStyle>
      <a:tcStyle>
        <a:tcBdr/>
      </a:tcStyle>
    </a:firstCol>
    <a:lastRow>
      <a:tcTxStyle b="on">
        <a:fontRef idx="minor">
          <a:prstClr val="black"/>
        </a:fontRef>
        <a:schemeClr val="accent4"/>
      </a:tcTxStyle>
      <a:tcStyle>
        <a:tcBdr>
          <a:top>
            <a:ln w="28575" cmpd="sng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4"/>
      </a:tcTxStyle>
      <a:tcStyle>
        <a:tcBdr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firstRow>
  </a:tblStyle>
  <a:tblStyle styleId="{0817EA92-75D0-4044-A80A-286907CE0510}" styleName="accent5-tinted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5"/>
              </a:solidFill>
            </a:ln>
          </a:left>
          <a:right>
            <a:ln w="0" cmpd="sng">
              <a:solidFill>
                <a:schemeClr val="accent5"/>
              </a:solidFill>
            </a:ln>
          </a:right>
          <a:top>
            <a:ln w="0" cmpd="sng">
              <a:solidFill>
                <a:schemeClr val="accent5"/>
              </a:solidFill>
            </a:ln>
          </a:top>
          <a:bottom>
            <a:ln w="0" cmpd="sng">
              <a:solidFill>
                <a:schemeClr val="accent5"/>
              </a:solidFill>
            </a:ln>
          </a:bottom>
          <a:insideH>
            <a:ln w="3175" cmpd="sng">
              <a:solidFill>
                <a:schemeClr val="accent5"/>
              </a:solidFill>
            </a:ln>
          </a:insideH>
          <a:insideV>
            <a:ln w="3175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5"/>
      </a:tcTxStyle>
      <a:tcStyle>
        <a:tcBdr/>
      </a:tcStyle>
    </a:lastCol>
    <a:firstCol>
      <a:tcTxStyle b="on">
        <a:fontRef idx="minor">
          <a:prstClr val="black"/>
        </a:fontRef>
        <a:schemeClr val="accent5"/>
      </a:tcTxStyle>
      <a:tcStyle>
        <a:tcBdr/>
      </a:tcStyle>
    </a:firstCol>
    <a:lastRow>
      <a:tcTxStyle b="on">
        <a:fontRef idx="minor">
          <a:prstClr val="black"/>
        </a:fontRef>
        <a:schemeClr val="accent5"/>
      </a:tcTxStyle>
      <a:tcStyle>
        <a:tcBdr>
          <a:top>
            <a:ln w="28575" cmpd="sng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5"/>
      </a:tcTxStyle>
      <a:tcStyle>
        <a:tcBdr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firstRow>
  </a:tblStyle>
  <a:tblStyle styleId="{0817EA92-75D0-4044-A80A-286907CE0610}" styleName="accent6-tinted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6"/>
              </a:solidFill>
            </a:ln>
          </a:left>
          <a:right>
            <a:ln w="0" cmpd="sng">
              <a:solidFill>
                <a:schemeClr val="accent6"/>
              </a:solidFill>
            </a:ln>
          </a:right>
          <a:top>
            <a:ln w="0" cmpd="sng">
              <a:solidFill>
                <a:schemeClr val="accent6"/>
              </a:solidFill>
            </a:ln>
          </a:top>
          <a:bottom>
            <a:ln w="0" cmpd="sng">
              <a:solidFill>
                <a:schemeClr val="accent6"/>
              </a:solidFill>
            </a:ln>
          </a:bottom>
          <a:insideH>
            <a:ln w="3175" cmpd="sng">
              <a:solidFill>
                <a:schemeClr val="accent6"/>
              </a:solidFill>
            </a:ln>
          </a:insideH>
          <a:insideV>
            <a:ln w="3175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6"/>
      </a:tcTxStyle>
      <a:tcStyle>
        <a:tcBdr/>
      </a:tcStyle>
    </a:lastCol>
    <a:firstCol>
      <a:tcTxStyle b="on">
        <a:fontRef idx="minor">
          <a:prstClr val="black"/>
        </a:fontRef>
        <a:schemeClr val="accent6"/>
      </a:tcTxStyle>
      <a:tcStyle>
        <a:tcBdr/>
      </a:tcStyle>
    </a:firstCol>
    <a:lastRow>
      <a:tcTxStyle b="on">
        <a:fontRef idx="minor">
          <a:prstClr val="black"/>
        </a:fontRef>
        <a:schemeClr val="accent6"/>
      </a:tcTxStyle>
      <a:tcStyle>
        <a:tcBdr>
          <a:top>
            <a:ln w="28575" cmpd="sng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6"/>
      </a:tcTxStyle>
      <a:tcStyle>
        <a:tcBdr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firstRow>
  </a:tblStyle>
  <a:tblStyle styleId="{0817EA92-75D0-4044-A80A-286907CE0001}" styleName="tx1-tinted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  <a:insideH>
            <a:ln w="0" cmpd="sng">
              <a:solidFill>
                <a:schemeClr val="tx1"/>
              </a:solidFill>
            </a:ln>
          </a:insideH>
          <a:insideV>
            <a:ln w="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tx1"/>
      </a:tcTxStyle>
      <a:tcStyle>
        <a:tcBdr/>
      </a:tcStyle>
    </a:lastCol>
    <a:firstCol>
      <a:tcTxStyle b="on">
        <a:fontRef idx="minor">
          <a:prstClr val="black"/>
        </a:fontRef>
        <a:schemeClr val="tx1"/>
      </a:tcTxStyle>
      <a:tcStyle>
        <a:tcBdr/>
      </a:tcStyle>
    </a:firstCol>
    <a:lastRow>
      <a:tcTxStyle b="on"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firstRow>
  </a:tblStyle>
  <a:tblStyle styleId="{0817EA92-75D0-4044-A80A-286907CE0101}" styleName="accent1-tinted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  <a:insideH>
            <a:ln w="0" cmpd="sng">
              <a:solidFill>
                <a:schemeClr val="accent1"/>
              </a:solidFill>
            </a:ln>
          </a:insideH>
          <a:insideV>
            <a:ln w="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1"/>
      </a:tcTxStyle>
      <a:tcStyle>
        <a:tcBdr/>
      </a:tcStyle>
    </a:lastCol>
    <a:firstCol>
      <a:tcTxStyle b="on">
        <a:fontRef idx="minor">
          <a:prstClr val="black"/>
        </a:fontRef>
        <a:schemeClr val="accent1"/>
      </a:tcTxStyle>
      <a:tcStyle>
        <a:tcBdr/>
      </a:tcStyle>
    </a:firstCol>
    <a:lastRow>
      <a:tcTxStyle b="on">
        <a:fontRef idx="minor">
          <a:prstClr val="black"/>
        </a:fontRef>
        <a:schemeClr val="accent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firstRow>
  </a:tblStyle>
  <a:tblStyle styleId="{0817EA92-75D0-4044-A80A-286907CE0201}" styleName="accent2-tinted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  <a:insideH>
            <a:ln w="0" cmpd="sng">
              <a:solidFill>
                <a:schemeClr val="accent2"/>
              </a:solidFill>
            </a:ln>
          </a:insideH>
          <a:insideV>
            <a:ln w="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2"/>
      </a:tcTxStyle>
      <a:tcStyle>
        <a:tcBdr/>
      </a:tcStyle>
    </a:lastCol>
    <a:firstCol>
      <a:tcTxStyle b="on">
        <a:fontRef idx="minor">
          <a:prstClr val="black"/>
        </a:fontRef>
        <a:schemeClr val="accent2"/>
      </a:tcTxStyle>
      <a:tcStyle>
        <a:tcBdr/>
      </a:tcStyle>
    </a:firstCol>
    <a:lastRow>
      <a:tcTxStyle b="on">
        <a:fontRef idx="minor">
          <a:prstClr val="black"/>
        </a:fontRef>
        <a:schemeClr val="accent2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2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firstRow>
  </a:tblStyle>
  <a:tblStyle styleId="{0817EA92-75D0-4044-A80A-286907CE0301}" styleName="accent3-tinted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  <a:insideH>
            <a:ln w="0" cmpd="sng">
              <a:solidFill>
                <a:schemeClr val="accent3"/>
              </a:solidFill>
            </a:ln>
          </a:insideH>
          <a:insideV>
            <a:ln w="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3"/>
      </a:tcTxStyle>
      <a:tcStyle>
        <a:tcBdr/>
      </a:tcStyle>
    </a:lastCol>
    <a:firstCol>
      <a:tcTxStyle b="on">
        <a:fontRef idx="minor">
          <a:prstClr val="black"/>
        </a:fontRef>
        <a:schemeClr val="accent3"/>
      </a:tcTxStyle>
      <a:tcStyle>
        <a:tcBdr/>
      </a:tcStyle>
    </a:firstCol>
    <a:lastRow>
      <a:tcTxStyle b="on">
        <a:fontRef idx="minor">
          <a:prstClr val="black"/>
        </a:fontRef>
        <a:schemeClr val="accent3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3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firstRow>
  </a:tblStyle>
  <a:tblStyle styleId="{0817EA92-75D0-4044-A80A-286907CE0401}" styleName="accent4-tinted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  <a:insideH>
            <a:ln w="0" cmpd="sng">
              <a:solidFill>
                <a:schemeClr val="accent4"/>
              </a:solidFill>
            </a:ln>
          </a:insideH>
          <a:insideV>
            <a:ln w="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4"/>
      </a:tcTxStyle>
      <a:tcStyle>
        <a:tcBdr/>
      </a:tcStyle>
    </a:lastCol>
    <a:firstCol>
      <a:tcTxStyle b="on">
        <a:fontRef idx="minor">
          <a:prstClr val="black"/>
        </a:fontRef>
        <a:schemeClr val="accent4"/>
      </a:tcTxStyle>
      <a:tcStyle>
        <a:tcBdr/>
      </a:tcStyle>
    </a:firstCol>
    <a:lastRow>
      <a:tcTxStyle b="on">
        <a:fontRef idx="minor">
          <a:prstClr val="black"/>
        </a:fontRef>
        <a:schemeClr val="accent4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4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firstRow>
  </a:tblStyle>
  <a:tblStyle styleId="{0817EA92-75D0-4044-A80A-286907CE0501}" styleName="accent5-tinted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  <a:insideH>
            <a:ln w="0" cmpd="sng">
              <a:solidFill>
                <a:schemeClr val="accent5"/>
              </a:solidFill>
            </a:ln>
          </a:insideH>
          <a:insideV>
            <a:ln w="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5"/>
      </a:tcTxStyle>
      <a:tcStyle>
        <a:tcBdr/>
      </a:tcStyle>
    </a:lastCol>
    <a:firstCol>
      <a:tcTxStyle b="on">
        <a:fontRef idx="minor">
          <a:prstClr val="black"/>
        </a:fontRef>
        <a:schemeClr val="accent5"/>
      </a:tcTxStyle>
      <a:tcStyle>
        <a:tcBdr/>
      </a:tcStyle>
    </a:firstCol>
    <a:lastRow>
      <a:tcTxStyle b="on">
        <a:fontRef idx="minor">
          <a:prstClr val="black"/>
        </a:fontRef>
        <a:schemeClr val="accent5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5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firstRow>
  </a:tblStyle>
  <a:tblStyle styleId="{0817EA92-75D0-4044-A80A-286907CE0601}" styleName="accent6-tinted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  <a:insideH>
            <a:ln w="0" cmpd="sng">
              <a:solidFill>
                <a:schemeClr val="accent6"/>
              </a:solidFill>
            </a:ln>
          </a:insideH>
          <a:insideV>
            <a:ln w="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6"/>
      </a:tcTxStyle>
      <a:tcStyle>
        <a:tcBdr/>
      </a:tcStyle>
    </a:lastCol>
    <a:firstCol>
      <a:tcTxStyle b="on">
        <a:fontRef idx="minor">
          <a:prstClr val="black"/>
        </a:fontRef>
        <a:schemeClr val="accent6"/>
      </a:tcTxStyle>
      <a:tcStyle>
        <a:tcBdr/>
      </a:tcStyle>
    </a:firstCol>
    <a:lastRow>
      <a:tcTxStyle b="on">
        <a:fontRef idx="minor">
          <a:prstClr val="black"/>
        </a:fontRef>
        <a:schemeClr val="accent6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6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firstRow>
  </a:tblStyle>
  <a:tblStyle styleId="{0817EA92-75D0-4044-A80A-286907CE0011}" styleName="tx1-tinted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  <a:insideH>
            <a:ln w="3175" cmpd="sng">
              <a:solidFill>
                <a:schemeClr val="tx1"/>
              </a:solidFill>
            </a:ln>
          </a:insideH>
          <a:insideV>
            <a:ln w="3175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tx1"/>
      </a:tcTxStyle>
      <a:tcStyle>
        <a:tcBdr/>
      </a:tcStyle>
    </a:lastCol>
    <a:firstCol>
      <a:tcTxStyle b="on">
        <a:fontRef idx="minor">
          <a:prstClr val="black"/>
        </a:fontRef>
        <a:schemeClr val="tx1"/>
      </a:tcTxStyle>
      <a:tcStyle>
        <a:tcBdr/>
      </a:tcStyle>
    </a:firstCol>
    <a:lastRow>
      <a:tcTxStyle b="on"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firstRow>
  </a:tblStyle>
  <a:tblStyle styleId="{0817EA92-75D0-4044-A80A-286907CE0111}" styleName="accent1-tinted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  <a:insideH>
            <a:ln w="3175" cmpd="sng">
              <a:solidFill>
                <a:schemeClr val="accent1"/>
              </a:solidFill>
            </a:ln>
          </a:insideH>
          <a:insideV>
            <a:ln w="3175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1"/>
      </a:tcTxStyle>
      <a:tcStyle>
        <a:tcBdr/>
      </a:tcStyle>
    </a:lastCol>
    <a:firstCol>
      <a:tcTxStyle b="on">
        <a:fontRef idx="minor">
          <a:prstClr val="black"/>
        </a:fontRef>
        <a:schemeClr val="accent1"/>
      </a:tcTxStyle>
      <a:tcStyle>
        <a:tcBdr/>
      </a:tcStyle>
    </a:firstCol>
    <a:lastRow>
      <a:tcTxStyle b="on">
        <a:fontRef idx="minor">
          <a:prstClr val="black"/>
        </a:fontRef>
        <a:schemeClr val="accent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firstRow>
  </a:tblStyle>
  <a:tblStyle styleId="{0817EA92-75D0-4044-A80A-286907CE0211}" styleName="accent2-tinted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  <a:insideH>
            <a:ln w="3175" cmpd="sng">
              <a:solidFill>
                <a:schemeClr val="accent2"/>
              </a:solidFill>
            </a:ln>
          </a:insideH>
          <a:insideV>
            <a:ln w="3175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2"/>
      </a:tcTxStyle>
      <a:tcStyle>
        <a:tcBdr/>
      </a:tcStyle>
    </a:lastCol>
    <a:firstCol>
      <a:tcTxStyle b="on">
        <a:fontRef idx="minor">
          <a:prstClr val="black"/>
        </a:fontRef>
        <a:schemeClr val="accent2"/>
      </a:tcTxStyle>
      <a:tcStyle>
        <a:tcBdr/>
      </a:tcStyle>
    </a:firstCol>
    <a:lastRow>
      <a:tcTxStyle b="on">
        <a:fontRef idx="minor">
          <a:prstClr val="black"/>
        </a:fontRef>
        <a:schemeClr val="accent2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2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firstRow>
  </a:tblStyle>
  <a:tblStyle styleId="{0817EA92-75D0-4044-A80A-286907CE0311}" styleName="accent3-tinted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  <a:insideH>
            <a:ln w="3175" cmpd="sng">
              <a:solidFill>
                <a:schemeClr val="accent3"/>
              </a:solidFill>
            </a:ln>
          </a:insideH>
          <a:insideV>
            <a:ln w="3175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3"/>
      </a:tcTxStyle>
      <a:tcStyle>
        <a:tcBdr/>
      </a:tcStyle>
    </a:lastCol>
    <a:firstCol>
      <a:tcTxStyle b="on">
        <a:fontRef idx="minor">
          <a:prstClr val="black"/>
        </a:fontRef>
        <a:schemeClr val="accent3"/>
      </a:tcTxStyle>
      <a:tcStyle>
        <a:tcBdr/>
      </a:tcStyle>
    </a:firstCol>
    <a:lastRow>
      <a:tcTxStyle b="on">
        <a:fontRef idx="minor">
          <a:prstClr val="black"/>
        </a:fontRef>
        <a:schemeClr val="accent3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3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firstRow>
  </a:tblStyle>
  <a:tblStyle styleId="{0817EA92-75D0-4044-A80A-286907CE0411}" styleName="accent4-tinted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  <a:insideH>
            <a:ln w="3175" cmpd="sng">
              <a:solidFill>
                <a:schemeClr val="accent4"/>
              </a:solidFill>
            </a:ln>
          </a:insideH>
          <a:insideV>
            <a:ln w="3175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4"/>
      </a:tcTxStyle>
      <a:tcStyle>
        <a:tcBdr/>
      </a:tcStyle>
    </a:lastCol>
    <a:firstCol>
      <a:tcTxStyle b="on">
        <a:fontRef idx="minor">
          <a:prstClr val="black"/>
        </a:fontRef>
        <a:schemeClr val="accent4"/>
      </a:tcTxStyle>
      <a:tcStyle>
        <a:tcBdr/>
      </a:tcStyle>
    </a:firstCol>
    <a:lastRow>
      <a:tcTxStyle b="on">
        <a:fontRef idx="minor">
          <a:prstClr val="black"/>
        </a:fontRef>
        <a:schemeClr val="accent4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4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firstRow>
  </a:tblStyle>
  <a:tblStyle styleId="{0817EA92-75D0-4044-A80A-286907CE0511}" styleName="accent5-tinted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  <a:insideH>
            <a:ln w="3175" cmpd="sng">
              <a:solidFill>
                <a:schemeClr val="accent5"/>
              </a:solidFill>
            </a:ln>
          </a:insideH>
          <a:insideV>
            <a:ln w="3175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5"/>
      </a:tcTxStyle>
      <a:tcStyle>
        <a:tcBdr/>
      </a:tcStyle>
    </a:lastCol>
    <a:firstCol>
      <a:tcTxStyle b="on">
        <a:fontRef idx="minor">
          <a:prstClr val="black"/>
        </a:fontRef>
        <a:schemeClr val="accent5"/>
      </a:tcTxStyle>
      <a:tcStyle>
        <a:tcBdr/>
      </a:tcStyle>
    </a:firstCol>
    <a:lastRow>
      <a:tcTxStyle b="on">
        <a:fontRef idx="minor">
          <a:prstClr val="black"/>
        </a:fontRef>
        <a:schemeClr val="accent5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5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firstRow>
  </a:tblStyle>
  <a:tblStyle styleId="{0817EA92-75D0-4044-A80A-286907CE0611}" styleName="accent6-tinted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  <a:insideH>
            <a:ln w="3175" cmpd="sng">
              <a:solidFill>
                <a:schemeClr val="accent6"/>
              </a:solidFill>
            </a:ln>
          </a:insideH>
          <a:insideV>
            <a:ln w="3175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6"/>
      </a:tcTxStyle>
      <a:tcStyle>
        <a:tcBdr/>
      </a:tcStyle>
    </a:lastCol>
    <a:firstCol>
      <a:tcTxStyle b="on">
        <a:fontRef idx="minor">
          <a:prstClr val="black"/>
        </a:fontRef>
        <a:schemeClr val="accent6"/>
      </a:tcTxStyle>
      <a:tcStyle>
        <a:tcBdr/>
      </a:tcStyle>
    </a:firstCol>
    <a:lastRow>
      <a:tcTxStyle b="on">
        <a:fontRef idx="minor">
          <a:prstClr val="black"/>
        </a:fontRef>
        <a:schemeClr val="accent6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6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firstRow>
  </a:tblStyle>
  <a:tblStyle styleId="{0817EA92-75D0-4044-A80A-286907CE1000}" styleName="tx1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tx1"/>
              </a:solidFill>
            </a:ln>
          </a:left>
          <a:right>
            <a:ln w="0" cmpd="sng">
              <a:solidFill>
                <a:schemeClr val="tx1"/>
              </a:solidFill>
            </a:ln>
          </a:right>
          <a:top>
            <a:ln w="0" cmpd="sng">
              <a:solidFill>
                <a:schemeClr val="tx1"/>
              </a:solidFill>
            </a:ln>
          </a:top>
          <a:bottom>
            <a:ln w="0" cmpd="sng">
              <a:solidFill>
                <a:schemeClr val="tx1"/>
              </a:solidFill>
            </a:ln>
          </a:bottom>
          <a:insideH>
            <a:ln w="0" cmpd="sng">
              <a:solidFill>
                <a:schemeClr val="tx1"/>
              </a:solidFill>
            </a:ln>
          </a:insideH>
          <a:insideV>
            <a:ln w="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tx1"/>
      </a:tcTxStyle>
      <a:tcStyle>
        <a:tcBdr/>
      </a:tcStyle>
    </a:lastCol>
    <a:firstCol>
      <a:tcTxStyle b="on">
        <a:fontRef idx="minor">
          <a:prstClr val="black"/>
        </a:fontRef>
        <a:schemeClr val="tx1"/>
      </a:tcTxStyle>
      <a:tcStyle>
        <a:tcBdr/>
      </a:tcStyle>
    </a:firstCol>
    <a:lastRow>
      <a:tcTxStyle b="on">
        <a:fontRef idx="minor">
          <a:prstClr val="black"/>
        </a:fontRef>
        <a:schemeClr val="tx1"/>
      </a:tcTxStyle>
      <a:tcStyle>
        <a:tcBdr>
          <a:top>
            <a:ln w="28575" cmpd="sng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tx1"/>
      </a:tcTxStyle>
      <a:tcStyle>
        <a:tcBdr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firstRow>
  </a:tblStyle>
  <a:tblStyle styleId="{0817EA92-75D0-4044-A80A-286907CE1100}" styleName="accent1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1"/>
              </a:solidFill>
            </a:ln>
          </a:left>
          <a:right>
            <a:ln w="0" cmpd="sng">
              <a:solidFill>
                <a:schemeClr val="accent1"/>
              </a:solidFill>
            </a:ln>
          </a:right>
          <a:top>
            <a:ln w="0" cmpd="sng">
              <a:solidFill>
                <a:schemeClr val="accent1"/>
              </a:solidFill>
            </a:ln>
          </a:top>
          <a:bottom>
            <a:ln w="0" cmpd="sng">
              <a:solidFill>
                <a:schemeClr val="accent1"/>
              </a:solidFill>
            </a:ln>
          </a:bottom>
          <a:insideH>
            <a:ln w="0" cmpd="sng">
              <a:solidFill>
                <a:schemeClr val="accent1"/>
              </a:solidFill>
            </a:ln>
          </a:insideH>
          <a:insideV>
            <a:ln w="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1"/>
      </a:tcTxStyle>
      <a:tcStyle>
        <a:tcBdr/>
      </a:tcStyle>
    </a:lastCol>
    <a:firstCol>
      <a:tcTxStyle b="on">
        <a:fontRef idx="minor">
          <a:prstClr val="black"/>
        </a:fontRef>
        <a:schemeClr val="accent1"/>
      </a:tcTxStyle>
      <a:tcStyle>
        <a:tcBdr/>
      </a:tcStyle>
    </a:firstCol>
    <a:lastRow>
      <a:tcTxStyle b="on">
        <a:fontRef idx="minor">
          <a:prstClr val="black"/>
        </a:fontRef>
        <a:schemeClr val="accent1"/>
      </a:tcTxStyle>
      <a:tcStyle>
        <a:tcBdr>
          <a:top>
            <a:ln w="28575" cmpd="sng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1"/>
      </a:tcTxStyle>
      <a:tcStyle>
        <a:tcBdr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firstRow>
  </a:tblStyle>
  <a:tblStyle styleId="{0817EA92-75D0-4044-A80A-286907CE1200}" styleName="accent2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2"/>
              </a:solidFill>
            </a:ln>
          </a:left>
          <a:right>
            <a:ln w="0" cmpd="sng">
              <a:solidFill>
                <a:schemeClr val="accent2"/>
              </a:solidFill>
            </a:ln>
          </a:right>
          <a:top>
            <a:ln w="0" cmpd="sng">
              <a:solidFill>
                <a:schemeClr val="accent2"/>
              </a:solidFill>
            </a:ln>
          </a:top>
          <a:bottom>
            <a:ln w="0" cmpd="sng">
              <a:solidFill>
                <a:schemeClr val="accent2"/>
              </a:solidFill>
            </a:ln>
          </a:bottom>
          <a:insideH>
            <a:ln w="0" cmpd="sng">
              <a:solidFill>
                <a:schemeClr val="accent2"/>
              </a:solidFill>
            </a:ln>
          </a:insideH>
          <a:insideV>
            <a:ln w="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2"/>
      </a:tcTxStyle>
      <a:tcStyle>
        <a:tcBdr/>
      </a:tcStyle>
    </a:lastCol>
    <a:firstCol>
      <a:tcTxStyle b="on">
        <a:fontRef idx="minor">
          <a:prstClr val="black"/>
        </a:fontRef>
        <a:schemeClr val="accent2"/>
      </a:tcTxStyle>
      <a:tcStyle>
        <a:tcBdr/>
      </a:tcStyle>
    </a:firstCol>
    <a:lastRow>
      <a:tcTxStyle b="on">
        <a:fontRef idx="minor">
          <a:prstClr val="black"/>
        </a:fontRef>
        <a:schemeClr val="accent2"/>
      </a:tcTxStyle>
      <a:tcStyle>
        <a:tcBdr>
          <a:top>
            <a:ln w="28575" cmpd="sng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2"/>
      </a:tcTxStyle>
      <a:tcStyle>
        <a:tcBdr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firstRow>
  </a:tblStyle>
  <a:tblStyle styleId="{0817EA92-75D0-4044-A80A-286907CE1300}" styleName="accent3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3"/>
              </a:solidFill>
            </a:ln>
          </a:left>
          <a:right>
            <a:ln w="0" cmpd="sng">
              <a:solidFill>
                <a:schemeClr val="accent3"/>
              </a:solidFill>
            </a:ln>
          </a:right>
          <a:top>
            <a:ln w="0" cmpd="sng">
              <a:solidFill>
                <a:schemeClr val="accent3"/>
              </a:solidFill>
            </a:ln>
          </a:top>
          <a:bottom>
            <a:ln w="0" cmpd="sng">
              <a:solidFill>
                <a:schemeClr val="accent3"/>
              </a:solidFill>
            </a:ln>
          </a:bottom>
          <a:insideH>
            <a:ln w="0" cmpd="sng">
              <a:solidFill>
                <a:schemeClr val="accent3"/>
              </a:solidFill>
            </a:ln>
          </a:insideH>
          <a:insideV>
            <a:ln w="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3"/>
      </a:tcTxStyle>
      <a:tcStyle>
        <a:tcBdr/>
      </a:tcStyle>
    </a:lastCol>
    <a:firstCol>
      <a:tcTxStyle b="on">
        <a:fontRef idx="minor">
          <a:prstClr val="black"/>
        </a:fontRef>
        <a:schemeClr val="accent3"/>
      </a:tcTxStyle>
      <a:tcStyle>
        <a:tcBdr/>
      </a:tcStyle>
    </a:firstCol>
    <a:lastRow>
      <a:tcTxStyle b="on">
        <a:fontRef idx="minor">
          <a:prstClr val="black"/>
        </a:fontRef>
        <a:schemeClr val="accent3"/>
      </a:tcTxStyle>
      <a:tcStyle>
        <a:tcBdr>
          <a:top>
            <a:ln w="28575" cmpd="sng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3"/>
      </a:tcTxStyle>
      <a:tcStyle>
        <a:tcBdr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firstRow>
  </a:tblStyle>
  <a:tblStyle styleId="{0817EA92-75D0-4044-A80A-286907CE1400}" styleName="accent4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4"/>
              </a:solidFill>
            </a:ln>
          </a:left>
          <a:right>
            <a:ln w="0" cmpd="sng">
              <a:solidFill>
                <a:schemeClr val="accent4"/>
              </a:solidFill>
            </a:ln>
          </a:right>
          <a:top>
            <a:ln w="0" cmpd="sng">
              <a:solidFill>
                <a:schemeClr val="accent4"/>
              </a:solidFill>
            </a:ln>
          </a:top>
          <a:bottom>
            <a:ln w="0" cmpd="sng">
              <a:solidFill>
                <a:schemeClr val="accent4"/>
              </a:solidFill>
            </a:ln>
          </a:bottom>
          <a:insideH>
            <a:ln w="0" cmpd="sng">
              <a:solidFill>
                <a:schemeClr val="accent4"/>
              </a:solidFill>
            </a:ln>
          </a:insideH>
          <a:insideV>
            <a:ln w="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4"/>
      </a:tcTxStyle>
      <a:tcStyle>
        <a:tcBdr/>
      </a:tcStyle>
    </a:lastCol>
    <a:firstCol>
      <a:tcTxStyle b="on">
        <a:fontRef idx="minor">
          <a:prstClr val="black"/>
        </a:fontRef>
        <a:schemeClr val="accent4"/>
      </a:tcTxStyle>
      <a:tcStyle>
        <a:tcBdr/>
      </a:tcStyle>
    </a:firstCol>
    <a:lastRow>
      <a:tcTxStyle b="on">
        <a:fontRef idx="minor">
          <a:prstClr val="black"/>
        </a:fontRef>
        <a:schemeClr val="accent4"/>
      </a:tcTxStyle>
      <a:tcStyle>
        <a:tcBdr>
          <a:top>
            <a:ln w="28575" cmpd="sng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4"/>
      </a:tcTxStyle>
      <a:tcStyle>
        <a:tcBdr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firstRow>
  </a:tblStyle>
  <a:tblStyle styleId="{0817EA92-75D0-4044-A80A-286907CE1500}" styleName="accent5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5"/>
              </a:solidFill>
            </a:ln>
          </a:left>
          <a:right>
            <a:ln w="0" cmpd="sng">
              <a:solidFill>
                <a:schemeClr val="accent5"/>
              </a:solidFill>
            </a:ln>
          </a:right>
          <a:top>
            <a:ln w="0" cmpd="sng">
              <a:solidFill>
                <a:schemeClr val="accent5"/>
              </a:solidFill>
            </a:ln>
          </a:top>
          <a:bottom>
            <a:ln w="0" cmpd="sng">
              <a:solidFill>
                <a:schemeClr val="accent5"/>
              </a:solidFill>
            </a:ln>
          </a:bottom>
          <a:insideH>
            <a:ln w="0" cmpd="sng">
              <a:solidFill>
                <a:schemeClr val="accent5"/>
              </a:solidFill>
            </a:ln>
          </a:insideH>
          <a:insideV>
            <a:ln w="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5"/>
      </a:tcTxStyle>
      <a:tcStyle>
        <a:tcBdr/>
      </a:tcStyle>
    </a:lastCol>
    <a:firstCol>
      <a:tcTxStyle b="on">
        <a:fontRef idx="minor">
          <a:prstClr val="black"/>
        </a:fontRef>
        <a:schemeClr val="accent5"/>
      </a:tcTxStyle>
      <a:tcStyle>
        <a:tcBdr/>
      </a:tcStyle>
    </a:firstCol>
    <a:lastRow>
      <a:tcTxStyle b="on">
        <a:fontRef idx="minor">
          <a:prstClr val="black"/>
        </a:fontRef>
        <a:schemeClr val="accent5"/>
      </a:tcTxStyle>
      <a:tcStyle>
        <a:tcBdr>
          <a:top>
            <a:ln w="28575" cmpd="sng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5"/>
      </a:tcTxStyle>
      <a:tcStyle>
        <a:tcBdr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firstRow>
  </a:tblStyle>
  <a:tblStyle styleId="{0817EA92-75D0-4044-A80A-286907CE1600}" styleName="accent6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6"/>
              </a:solidFill>
            </a:ln>
          </a:left>
          <a:right>
            <a:ln w="0" cmpd="sng">
              <a:solidFill>
                <a:schemeClr val="accent6"/>
              </a:solidFill>
            </a:ln>
          </a:right>
          <a:top>
            <a:ln w="0" cmpd="sng">
              <a:solidFill>
                <a:schemeClr val="accent6"/>
              </a:solidFill>
            </a:ln>
          </a:top>
          <a:bottom>
            <a:ln w="0" cmpd="sng">
              <a:solidFill>
                <a:schemeClr val="accent6"/>
              </a:solidFill>
            </a:ln>
          </a:bottom>
          <a:insideH>
            <a:ln w="0" cmpd="sng">
              <a:solidFill>
                <a:schemeClr val="accent6"/>
              </a:solidFill>
            </a:ln>
          </a:insideH>
          <a:insideV>
            <a:ln w="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6"/>
      </a:tcTxStyle>
      <a:tcStyle>
        <a:tcBdr/>
      </a:tcStyle>
    </a:lastCol>
    <a:firstCol>
      <a:tcTxStyle b="on">
        <a:fontRef idx="minor">
          <a:prstClr val="black"/>
        </a:fontRef>
        <a:schemeClr val="accent6"/>
      </a:tcTxStyle>
      <a:tcStyle>
        <a:tcBdr/>
      </a:tcStyle>
    </a:firstCol>
    <a:lastRow>
      <a:tcTxStyle b="on">
        <a:fontRef idx="minor">
          <a:prstClr val="black"/>
        </a:fontRef>
        <a:schemeClr val="accent6"/>
      </a:tcTxStyle>
      <a:tcStyle>
        <a:tcBdr>
          <a:top>
            <a:ln w="28575" cmpd="sng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6"/>
      </a:tcTxStyle>
      <a:tcStyle>
        <a:tcBdr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firstRow>
  </a:tblStyle>
  <a:tblStyle styleId="{0817EA92-75D0-4044-A80A-286907CE1010}" styleName="tx1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tx1"/>
              </a:solidFill>
            </a:ln>
          </a:left>
          <a:right>
            <a:ln w="0" cmpd="sng">
              <a:solidFill>
                <a:schemeClr val="tx1"/>
              </a:solidFill>
            </a:ln>
          </a:right>
          <a:top>
            <a:ln w="0" cmpd="sng">
              <a:solidFill>
                <a:schemeClr val="tx1"/>
              </a:solidFill>
            </a:ln>
          </a:top>
          <a:bottom>
            <a:ln w="0" cmpd="sng">
              <a:solidFill>
                <a:schemeClr val="tx1"/>
              </a:solidFill>
            </a:ln>
          </a:bottom>
          <a:insideH>
            <a:ln w="3175" cmpd="sng">
              <a:solidFill>
                <a:schemeClr val="tx1"/>
              </a:solidFill>
            </a:ln>
          </a:insideH>
          <a:insideV>
            <a:ln w="3175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tx1"/>
      </a:tcTxStyle>
      <a:tcStyle>
        <a:tcBdr/>
      </a:tcStyle>
    </a:lastCol>
    <a:firstCol>
      <a:tcTxStyle b="on">
        <a:fontRef idx="minor">
          <a:prstClr val="black"/>
        </a:fontRef>
        <a:schemeClr val="tx1"/>
      </a:tcTxStyle>
      <a:tcStyle>
        <a:tcBdr/>
      </a:tcStyle>
    </a:firstCol>
    <a:lastRow>
      <a:tcTxStyle b="on">
        <a:fontRef idx="minor">
          <a:prstClr val="black"/>
        </a:fontRef>
        <a:schemeClr val="tx1"/>
      </a:tcTxStyle>
      <a:tcStyle>
        <a:tcBdr>
          <a:top>
            <a:ln w="28575" cmpd="sng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tx1"/>
      </a:tcTxStyle>
      <a:tcStyle>
        <a:tcBdr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firstRow>
  </a:tblStyle>
  <a:tblStyle styleId="{0817EA92-75D0-4044-A80A-286907CE1110}" styleName="accent1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1"/>
              </a:solidFill>
            </a:ln>
          </a:left>
          <a:right>
            <a:ln w="0" cmpd="sng">
              <a:solidFill>
                <a:schemeClr val="accent1"/>
              </a:solidFill>
            </a:ln>
          </a:right>
          <a:top>
            <a:ln w="0" cmpd="sng">
              <a:solidFill>
                <a:schemeClr val="accent1"/>
              </a:solidFill>
            </a:ln>
          </a:top>
          <a:bottom>
            <a:ln w="0" cmpd="sng">
              <a:solidFill>
                <a:schemeClr val="accent1"/>
              </a:solidFill>
            </a:ln>
          </a:bottom>
          <a:insideH>
            <a:ln w="3175" cmpd="sng">
              <a:solidFill>
                <a:schemeClr val="accent1"/>
              </a:solidFill>
            </a:ln>
          </a:insideH>
          <a:insideV>
            <a:ln w="3175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1"/>
      </a:tcTxStyle>
      <a:tcStyle>
        <a:tcBdr/>
      </a:tcStyle>
    </a:lastCol>
    <a:firstCol>
      <a:tcTxStyle b="on">
        <a:fontRef idx="minor">
          <a:prstClr val="black"/>
        </a:fontRef>
        <a:schemeClr val="accent1"/>
      </a:tcTxStyle>
      <a:tcStyle>
        <a:tcBdr/>
      </a:tcStyle>
    </a:firstCol>
    <a:lastRow>
      <a:tcTxStyle b="on">
        <a:fontRef idx="minor">
          <a:prstClr val="black"/>
        </a:fontRef>
        <a:schemeClr val="accent1"/>
      </a:tcTxStyle>
      <a:tcStyle>
        <a:tcBdr>
          <a:top>
            <a:ln w="28575" cmpd="sng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1"/>
      </a:tcTxStyle>
      <a:tcStyle>
        <a:tcBdr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firstRow>
  </a:tblStyle>
  <a:tblStyle styleId="{0817EA92-75D0-4044-A80A-286907CE1210}" styleName="accent2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2"/>
              </a:solidFill>
            </a:ln>
          </a:left>
          <a:right>
            <a:ln w="0" cmpd="sng">
              <a:solidFill>
                <a:schemeClr val="accent2"/>
              </a:solidFill>
            </a:ln>
          </a:right>
          <a:top>
            <a:ln w="0" cmpd="sng">
              <a:solidFill>
                <a:schemeClr val="accent2"/>
              </a:solidFill>
            </a:ln>
          </a:top>
          <a:bottom>
            <a:ln w="0" cmpd="sng">
              <a:solidFill>
                <a:schemeClr val="accent2"/>
              </a:solidFill>
            </a:ln>
          </a:bottom>
          <a:insideH>
            <a:ln w="3175" cmpd="sng">
              <a:solidFill>
                <a:schemeClr val="accent2"/>
              </a:solidFill>
            </a:ln>
          </a:insideH>
          <a:insideV>
            <a:ln w="3175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2"/>
      </a:tcTxStyle>
      <a:tcStyle>
        <a:tcBdr/>
      </a:tcStyle>
    </a:lastCol>
    <a:firstCol>
      <a:tcTxStyle b="on">
        <a:fontRef idx="minor">
          <a:prstClr val="black"/>
        </a:fontRef>
        <a:schemeClr val="accent2"/>
      </a:tcTxStyle>
      <a:tcStyle>
        <a:tcBdr/>
      </a:tcStyle>
    </a:firstCol>
    <a:lastRow>
      <a:tcTxStyle b="on">
        <a:fontRef idx="minor">
          <a:prstClr val="black"/>
        </a:fontRef>
        <a:schemeClr val="accent2"/>
      </a:tcTxStyle>
      <a:tcStyle>
        <a:tcBdr>
          <a:top>
            <a:ln w="28575" cmpd="sng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2"/>
      </a:tcTxStyle>
      <a:tcStyle>
        <a:tcBdr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firstRow>
  </a:tblStyle>
  <a:tblStyle styleId="{0817EA92-75D0-4044-A80A-286907CE1310}" styleName="accent3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3"/>
              </a:solidFill>
            </a:ln>
          </a:left>
          <a:right>
            <a:ln w="0" cmpd="sng">
              <a:solidFill>
                <a:schemeClr val="accent3"/>
              </a:solidFill>
            </a:ln>
          </a:right>
          <a:top>
            <a:ln w="0" cmpd="sng">
              <a:solidFill>
                <a:schemeClr val="accent3"/>
              </a:solidFill>
            </a:ln>
          </a:top>
          <a:bottom>
            <a:ln w="0" cmpd="sng">
              <a:solidFill>
                <a:schemeClr val="accent3"/>
              </a:solidFill>
            </a:ln>
          </a:bottom>
          <a:insideH>
            <a:ln w="3175" cmpd="sng">
              <a:solidFill>
                <a:schemeClr val="accent3"/>
              </a:solidFill>
            </a:ln>
          </a:insideH>
          <a:insideV>
            <a:ln w="3175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3"/>
      </a:tcTxStyle>
      <a:tcStyle>
        <a:tcBdr/>
      </a:tcStyle>
    </a:lastCol>
    <a:firstCol>
      <a:tcTxStyle b="on">
        <a:fontRef idx="minor">
          <a:prstClr val="black"/>
        </a:fontRef>
        <a:schemeClr val="accent3"/>
      </a:tcTxStyle>
      <a:tcStyle>
        <a:tcBdr/>
      </a:tcStyle>
    </a:firstCol>
    <a:lastRow>
      <a:tcTxStyle b="on">
        <a:fontRef idx="minor">
          <a:prstClr val="black"/>
        </a:fontRef>
        <a:schemeClr val="accent3"/>
      </a:tcTxStyle>
      <a:tcStyle>
        <a:tcBdr>
          <a:top>
            <a:ln w="28575" cmpd="sng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3"/>
      </a:tcTxStyle>
      <a:tcStyle>
        <a:tcBdr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firstRow>
  </a:tblStyle>
  <a:tblStyle styleId="{0817EA92-75D0-4044-A80A-286907CE1410}" styleName="accent4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4"/>
              </a:solidFill>
            </a:ln>
          </a:left>
          <a:right>
            <a:ln w="0" cmpd="sng">
              <a:solidFill>
                <a:schemeClr val="accent4"/>
              </a:solidFill>
            </a:ln>
          </a:right>
          <a:top>
            <a:ln w="0" cmpd="sng">
              <a:solidFill>
                <a:schemeClr val="accent4"/>
              </a:solidFill>
            </a:ln>
          </a:top>
          <a:bottom>
            <a:ln w="0" cmpd="sng">
              <a:solidFill>
                <a:schemeClr val="accent4"/>
              </a:solidFill>
            </a:ln>
          </a:bottom>
          <a:insideH>
            <a:ln w="3175" cmpd="sng">
              <a:solidFill>
                <a:schemeClr val="accent4"/>
              </a:solidFill>
            </a:ln>
          </a:insideH>
          <a:insideV>
            <a:ln w="3175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4"/>
      </a:tcTxStyle>
      <a:tcStyle>
        <a:tcBdr/>
      </a:tcStyle>
    </a:lastCol>
    <a:firstCol>
      <a:tcTxStyle b="on">
        <a:fontRef idx="minor">
          <a:prstClr val="black"/>
        </a:fontRef>
        <a:schemeClr val="accent4"/>
      </a:tcTxStyle>
      <a:tcStyle>
        <a:tcBdr/>
      </a:tcStyle>
    </a:firstCol>
    <a:lastRow>
      <a:tcTxStyle b="on">
        <a:fontRef idx="minor">
          <a:prstClr val="black"/>
        </a:fontRef>
        <a:schemeClr val="accent4"/>
      </a:tcTxStyle>
      <a:tcStyle>
        <a:tcBdr>
          <a:top>
            <a:ln w="28575" cmpd="sng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4"/>
      </a:tcTxStyle>
      <a:tcStyle>
        <a:tcBdr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firstRow>
  </a:tblStyle>
  <a:tblStyle styleId="{0817EA92-75D0-4044-A80A-286907CE1510}" styleName="accent5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5"/>
              </a:solidFill>
            </a:ln>
          </a:left>
          <a:right>
            <a:ln w="0" cmpd="sng">
              <a:solidFill>
                <a:schemeClr val="accent5"/>
              </a:solidFill>
            </a:ln>
          </a:right>
          <a:top>
            <a:ln w="0" cmpd="sng">
              <a:solidFill>
                <a:schemeClr val="accent5"/>
              </a:solidFill>
            </a:ln>
          </a:top>
          <a:bottom>
            <a:ln w="0" cmpd="sng">
              <a:solidFill>
                <a:schemeClr val="accent5"/>
              </a:solidFill>
            </a:ln>
          </a:bottom>
          <a:insideH>
            <a:ln w="3175" cmpd="sng">
              <a:solidFill>
                <a:schemeClr val="accent5"/>
              </a:solidFill>
            </a:ln>
          </a:insideH>
          <a:insideV>
            <a:ln w="3175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5"/>
      </a:tcTxStyle>
      <a:tcStyle>
        <a:tcBdr/>
      </a:tcStyle>
    </a:lastCol>
    <a:firstCol>
      <a:tcTxStyle b="on">
        <a:fontRef idx="minor">
          <a:prstClr val="black"/>
        </a:fontRef>
        <a:schemeClr val="accent5"/>
      </a:tcTxStyle>
      <a:tcStyle>
        <a:tcBdr/>
      </a:tcStyle>
    </a:firstCol>
    <a:lastRow>
      <a:tcTxStyle b="on">
        <a:fontRef idx="minor">
          <a:prstClr val="black"/>
        </a:fontRef>
        <a:schemeClr val="accent5"/>
      </a:tcTxStyle>
      <a:tcStyle>
        <a:tcBdr>
          <a:top>
            <a:ln w="28575" cmpd="sng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5"/>
      </a:tcTxStyle>
      <a:tcStyle>
        <a:tcBdr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firstRow>
  </a:tblStyle>
  <a:tblStyle styleId="{0817EA92-75D0-4044-A80A-286907CE1610}" styleName="accent6-inner">
    <a:wholeTbl>
      <a:tcTxStyle>
        <a:fontRef idx="minor">
          <a:prstClr val="black"/>
        </a:fontRef>
        <a:schemeClr val="tx1"/>
      </a:tcTxStyle>
      <a:tcStyle>
        <a:tcBdr>
          <a:left>
            <a:ln w="0" cmpd="sng">
              <a:solidFill>
                <a:schemeClr val="accent6"/>
              </a:solidFill>
            </a:ln>
          </a:left>
          <a:right>
            <a:ln w="0" cmpd="sng">
              <a:solidFill>
                <a:schemeClr val="accent6"/>
              </a:solidFill>
            </a:ln>
          </a:right>
          <a:top>
            <a:ln w="0" cmpd="sng">
              <a:solidFill>
                <a:schemeClr val="accent6"/>
              </a:solidFill>
            </a:ln>
          </a:top>
          <a:bottom>
            <a:ln w="0" cmpd="sng">
              <a:solidFill>
                <a:schemeClr val="accent6"/>
              </a:solidFill>
            </a:ln>
          </a:bottom>
          <a:insideH>
            <a:ln w="3175" cmpd="sng">
              <a:solidFill>
                <a:schemeClr val="accent6"/>
              </a:solidFill>
            </a:ln>
          </a:insideH>
          <a:insideV>
            <a:ln w="3175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6"/>
      </a:tcTxStyle>
      <a:tcStyle>
        <a:tcBdr/>
      </a:tcStyle>
    </a:lastCol>
    <a:firstCol>
      <a:tcTxStyle b="on">
        <a:fontRef idx="minor">
          <a:prstClr val="black"/>
        </a:fontRef>
        <a:schemeClr val="accent6"/>
      </a:tcTxStyle>
      <a:tcStyle>
        <a:tcBdr/>
      </a:tcStyle>
    </a:firstCol>
    <a:lastRow>
      <a:tcTxStyle b="on">
        <a:fontRef idx="minor">
          <a:prstClr val="black"/>
        </a:fontRef>
        <a:schemeClr val="accent6"/>
      </a:tcTxStyle>
      <a:tcStyle>
        <a:tcBdr>
          <a:top>
            <a:ln w="28575" cmpd="sng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prstClr val="black"/>
        </a:fontRef>
        <a:schemeClr val="accent6"/>
      </a:tcTxStyle>
      <a:tcStyle>
        <a:tcBdr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firstRow>
  </a:tblStyle>
  <a:tblStyle styleId="{0817EA92-75D0-4044-A80A-286907CE1001}" styleName="tx1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  <a:insideH>
            <a:ln w="0" cmpd="sng">
              <a:solidFill>
                <a:schemeClr val="tx1"/>
              </a:solidFill>
            </a:ln>
          </a:insideH>
          <a:insideV>
            <a:ln w="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tx1"/>
      </a:tcTxStyle>
      <a:tcStyle>
        <a:tcBdr/>
      </a:tcStyle>
    </a:lastCol>
    <a:firstCol>
      <a:tcTxStyle b="on">
        <a:fontRef idx="minor">
          <a:prstClr val="black"/>
        </a:fontRef>
        <a:schemeClr val="tx1"/>
      </a:tcTxStyle>
      <a:tcStyle>
        <a:tcBdr/>
      </a:tcStyle>
    </a:firstCol>
    <a:lastRow>
      <a:tcTxStyle b="on"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firstRow>
  </a:tblStyle>
  <a:tblStyle styleId="{0817EA92-75D0-4044-A80A-286907CE1101}" styleName="accent1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  <a:insideH>
            <a:ln w="0" cmpd="sng">
              <a:solidFill>
                <a:schemeClr val="accent1"/>
              </a:solidFill>
            </a:ln>
          </a:insideH>
          <a:insideV>
            <a:ln w="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1"/>
      </a:tcTxStyle>
      <a:tcStyle>
        <a:tcBdr/>
      </a:tcStyle>
    </a:lastCol>
    <a:firstCol>
      <a:tcTxStyle b="on">
        <a:fontRef idx="minor">
          <a:prstClr val="black"/>
        </a:fontRef>
        <a:schemeClr val="accent1"/>
      </a:tcTxStyle>
      <a:tcStyle>
        <a:tcBdr/>
      </a:tcStyle>
    </a:firstCol>
    <a:lastRow>
      <a:tcTxStyle b="on">
        <a:fontRef idx="minor">
          <a:prstClr val="black"/>
        </a:fontRef>
        <a:schemeClr val="accent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firstRow>
  </a:tblStyle>
  <a:tblStyle styleId="{0817EA92-75D0-4044-A80A-286907CE1201}" styleName="accent2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  <a:insideH>
            <a:ln w="0" cmpd="sng">
              <a:solidFill>
                <a:schemeClr val="accent2"/>
              </a:solidFill>
            </a:ln>
          </a:insideH>
          <a:insideV>
            <a:ln w="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2"/>
      </a:tcTxStyle>
      <a:tcStyle>
        <a:tcBdr/>
      </a:tcStyle>
    </a:lastCol>
    <a:firstCol>
      <a:tcTxStyle b="on">
        <a:fontRef idx="minor">
          <a:prstClr val="black"/>
        </a:fontRef>
        <a:schemeClr val="accent2"/>
      </a:tcTxStyle>
      <a:tcStyle>
        <a:tcBdr/>
      </a:tcStyle>
    </a:firstCol>
    <a:lastRow>
      <a:tcTxStyle b="on">
        <a:fontRef idx="minor">
          <a:prstClr val="black"/>
        </a:fontRef>
        <a:schemeClr val="accent2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2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firstRow>
  </a:tblStyle>
  <a:tblStyle styleId="{0817EA92-75D0-4044-A80A-286907CE1301}" styleName="accent3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  <a:insideH>
            <a:ln w="0" cmpd="sng">
              <a:solidFill>
                <a:schemeClr val="accent3"/>
              </a:solidFill>
            </a:ln>
          </a:insideH>
          <a:insideV>
            <a:ln w="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3"/>
      </a:tcTxStyle>
      <a:tcStyle>
        <a:tcBdr/>
      </a:tcStyle>
    </a:lastCol>
    <a:firstCol>
      <a:tcTxStyle b="on">
        <a:fontRef idx="minor">
          <a:prstClr val="black"/>
        </a:fontRef>
        <a:schemeClr val="accent3"/>
      </a:tcTxStyle>
      <a:tcStyle>
        <a:tcBdr/>
      </a:tcStyle>
    </a:firstCol>
    <a:lastRow>
      <a:tcTxStyle b="on">
        <a:fontRef idx="minor">
          <a:prstClr val="black"/>
        </a:fontRef>
        <a:schemeClr val="accent3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3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firstRow>
  </a:tblStyle>
  <a:tblStyle styleId="{0817EA92-75D0-4044-A80A-286907CE1401}" styleName="accent4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  <a:insideH>
            <a:ln w="0" cmpd="sng">
              <a:solidFill>
                <a:schemeClr val="accent4"/>
              </a:solidFill>
            </a:ln>
          </a:insideH>
          <a:insideV>
            <a:ln w="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4"/>
      </a:tcTxStyle>
      <a:tcStyle>
        <a:tcBdr/>
      </a:tcStyle>
    </a:lastCol>
    <a:firstCol>
      <a:tcTxStyle b="on">
        <a:fontRef idx="minor">
          <a:prstClr val="black"/>
        </a:fontRef>
        <a:schemeClr val="accent4"/>
      </a:tcTxStyle>
      <a:tcStyle>
        <a:tcBdr/>
      </a:tcStyle>
    </a:firstCol>
    <a:lastRow>
      <a:tcTxStyle b="on">
        <a:fontRef idx="minor">
          <a:prstClr val="black"/>
        </a:fontRef>
        <a:schemeClr val="accent4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4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firstRow>
  </a:tblStyle>
  <a:tblStyle styleId="{0817EA92-75D0-4044-A80A-286907CE1501}" styleName="accent5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  <a:insideH>
            <a:ln w="0" cmpd="sng">
              <a:solidFill>
                <a:schemeClr val="accent5"/>
              </a:solidFill>
            </a:ln>
          </a:insideH>
          <a:insideV>
            <a:ln w="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5"/>
      </a:tcTxStyle>
      <a:tcStyle>
        <a:tcBdr/>
      </a:tcStyle>
    </a:lastCol>
    <a:firstCol>
      <a:tcTxStyle b="on">
        <a:fontRef idx="minor">
          <a:prstClr val="black"/>
        </a:fontRef>
        <a:schemeClr val="accent5"/>
      </a:tcTxStyle>
      <a:tcStyle>
        <a:tcBdr/>
      </a:tcStyle>
    </a:firstCol>
    <a:lastRow>
      <a:tcTxStyle b="on">
        <a:fontRef idx="minor">
          <a:prstClr val="black"/>
        </a:fontRef>
        <a:schemeClr val="accent5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5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firstRow>
  </a:tblStyle>
  <a:tblStyle styleId="{0817EA92-75D0-4044-A80A-286907CE1601}" styleName="accent6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  <a:insideH>
            <a:ln w="0" cmpd="sng">
              <a:solidFill>
                <a:schemeClr val="accent6"/>
              </a:solidFill>
            </a:ln>
          </a:insideH>
          <a:insideV>
            <a:ln w="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6"/>
      </a:tcTxStyle>
      <a:tcStyle>
        <a:tcBdr/>
      </a:tcStyle>
    </a:lastCol>
    <a:firstCol>
      <a:tcTxStyle b="on">
        <a:fontRef idx="minor">
          <a:prstClr val="black"/>
        </a:fontRef>
        <a:schemeClr val="accent6"/>
      </a:tcTxStyle>
      <a:tcStyle>
        <a:tcBdr/>
      </a:tcStyle>
    </a:firstCol>
    <a:lastRow>
      <a:tcTxStyle b="on">
        <a:fontRef idx="minor">
          <a:prstClr val="black"/>
        </a:fontRef>
        <a:schemeClr val="accent6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6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firstRow>
  </a:tblStyle>
  <a:tblStyle styleId="{0817EA92-75D0-4044-A80A-286907CE1011}" styleName="tx1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  <a:insideH>
            <a:ln w="3175" cmpd="sng">
              <a:solidFill>
                <a:schemeClr val="tx1"/>
              </a:solidFill>
            </a:ln>
          </a:insideH>
          <a:insideV>
            <a:ln w="3175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tx1"/>
      </a:tcTxStyle>
      <a:tcStyle>
        <a:tcBdr/>
      </a:tcStyle>
    </a:lastCol>
    <a:firstCol>
      <a:tcTxStyle b="on">
        <a:fontRef idx="minor">
          <a:prstClr val="black"/>
        </a:fontRef>
        <a:schemeClr val="tx1"/>
      </a:tcTxStyle>
      <a:tcStyle>
        <a:tcBdr/>
      </a:tcStyle>
    </a:firstCol>
    <a:lastRow>
      <a:tcTxStyle b="on"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tx1"/>
              </a:solidFill>
            </a:ln>
          </a:left>
          <a:right>
            <a:ln w="28575" cmpd="sng">
              <a:solidFill>
                <a:schemeClr val="tx1"/>
              </a:solidFill>
            </a:ln>
          </a:right>
          <a:top>
            <a:ln w="28575" cmpd="sng">
              <a:solidFill>
                <a:schemeClr val="tx1"/>
              </a:solidFill>
            </a:ln>
          </a:top>
          <a:bottom>
            <a:ln w="28575" cmpd="sng">
              <a:solidFill>
                <a:schemeClr val="tx1"/>
              </a:solidFill>
            </a:ln>
          </a:bottom>
        </a:tcBdr>
      </a:tcStyle>
    </a:firstRow>
  </a:tblStyle>
  <a:tblStyle styleId="{0817EA92-75D0-4044-A80A-286907CE1111}" styleName="accent1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  <a:insideH>
            <a:ln w="3175" cmpd="sng">
              <a:solidFill>
                <a:schemeClr val="accent1"/>
              </a:solidFill>
            </a:ln>
          </a:insideH>
          <a:insideV>
            <a:ln w="3175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1"/>
      </a:tcTxStyle>
      <a:tcStyle>
        <a:tcBdr/>
      </a:tcStyle>
    </a:lastCol>
    <a:firstCol>
      <a:tcTxStyle b="on">
        <a:fontRef idx="minor">
          <a:prstClr val="black"/>
        </a:fontRef>
        <a:schemeClr val="accent1"/>
      </a:tcTxStyle>
      <a:tcStyle>
        <a:tcBdr/>
      </a:tcStyle>
    </a:firstCol>
    <a:lastRow>
      <a:tcTxStyle b="on">
        <a:fontRef idx="minor">
          <a:prstClr val="black"/>
        </a:fontRef>
        <a:schemeClr val="accent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1"/>
      </a:tcTxStyle>
      <a:tcStyle>
        <a:tcBdr>
          <a:left>
            <a:ln w="28575" cmpd="sng">
              <a:solidFill>
                <a:schemeClr val="accent1"/>
              </a:solidFill>
            </a:ln>
          </a:left>
          <a:right>
            <a:ln w="28575" cmpd="sng">
              <a:solidFill>
                <a:schemeClr val="accent1"/>
              </a:solidFill>
            </a:ln>
          </a:right>
          <a:top>
            <a:ln w="28575" cmpd="sng">
              <a:solidFill>
                <a:schemeClr val="accent1"/>
              </a:solidFill>
            </a:ln>
          </a:top>
          <a:bottom>
            <a:ln w="28575" cmpd="sng">
              <a:solidFill>
                <a:schemeClr val="accent1"/>
              </a:solidFill>
            </a:ln>
          </a:bottom>
        </a:tcBdr>
      </a:tcStyle>
    </a:firstRow>
  </a:tblStyle>
  <a:tblStyle styleId="{0817EA92-75D0-4044-A80A-286907CE1211}" styleName="accent2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  <a:insideH>
            <a:ln w="3175" cmpd="sng">
              <a:solidFill>
                <a:schemeClr val="accent2"/>
              </a:solidFill>
            </a:ln>
          </a:insideH>
          <a:insideV>
            <a:ln w="3175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2"/>
      </a:tcTxStyle>
      <a:tcStyle>
        <a:tcBdr/>
      </a:tcStyle>
    </a:lastCol>
    <a:firstCol>
      <a:tcTxStyle b="on">
        <a:fontRef idx="minor">
          <a:prstClr val="black"/>
        </a:fontRef>
        <a:schemeClr val="accent2"/>
      </a:tcTxStyle>
      <a:tcStyle>
        <a:tcBdr/>
      </a:tcStyle>
    </a:firstCol>
    <a:lastRow>
      <a:tcTxStyle b="on">
        <a:fontRef idx="minor">
          <a:prstClr val="black"/>
        </a:fontRef>
        <a:schemeClr val="accent2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2"/>
      </a:tcTxStyle>
      <a:tcStyle>
        <a:tcBdr>
          <a:left>
            <a:ln w="28575" cmpd="sng">
              <a:solidFill>
                <a:schemeClr val="accent2"/>
              </a:solidFill>
            </a:ln>
          </a:left>
          <a:right>
            <a:ln w="28575" cmpd="sng">
              <a:solidFill>
                <a:schemeClr val="accent2"/>
              </a:solidFill>
            </a:ln>
          </a:right>
          <a:top>
            <a:ln w="28575" cmpd="sng">
              <a:solidFill>
                <a:schemeClr val="accent2"/>
              </a:solidFill>
            </a:ln>
          </a:top>
          <a:bottom>
            <a:ln w="28575" cmpd="sng">
              <a:solidFill>
                <a:schemeClr val="accent2"/>
              </a:solidFill>
            </a:ln>
          </a:bottom>
        </a:tcBdr>
      </a:tcStyle>
    </a:firstRow>
  </a:tblStyle>
  <a:tblStyle styleId="{0817EA92-75D0-4044-A80A-286907CE1311}" styleName="accent3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  <a:insideH>
            <a:ln w="3175" cmpd="sng">
              <a:solidFill>
                <a:schemeClr val="accent3"/>
              </a:solidFill>
            </a:ln>
          </a:insideH>
          <a:insideV>
            <a:ln w="3175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3"/>
      </a:tcTxStyle>
      <a:tcStyle>
        <a:tcBdr/>
      </a:tcStyle>
    </a:lastCol>
    <a:firstCol>
      <a:tcTxStyle b="on">
        <a:fontRef idx="minor">
          <a:prstClr val="black"/>
        </a:fontRef>
        <a:schemeClr val="accent3"/>
      </a:tcTxStyle>
      <a:tcStyle>
        <a:tcBdr/>
      </a:tcStyle>
    </a:firstCol>
    <a:lastRow>
      <a:tcTxStyle b="on">
        <a:fontRef idx="minor">
          <a:prstClr val="black"/>
        </a:fontRef>
        <a:schemeClr val="accent3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3"/>
      </a:tcTxStyle>
      <a:tcStyle>
        <a:tcBdr>
          <a:left>
            <a:ln w="28575" cmpd="sng">
              <a:solidFill>
                <a:schemeClr val="accent3"/>
              </a:solidFill>
            </a:ln>
          </a:left>
          <a:right>
            <a:ln w="28575" cmpd="sng">
              <a:solidFill>
                <a:schemeClr val="accent3"/>
              </a:solidFill>
            </a:ln>
          </a:right>
          <a:top>
            <a:ln w="28575" cmpd="sng">
              <a:solidFill>
                <a:schemeClr val="accent3"/>
              </a:solidFill>
            </a:ln>
          </a:top>
          <a:bottom>
            <a:ln w="28575" cmpd="sng">
              <a:solidFill>
                <a:schemeClr val="accent3"/>
              </a:solidFill>
            </a:ln>
          </a:bottom>
        </a:tcBdr>
      </a:tcStyle>
    </a:firstRow>
  </a:tblStyle>
  <a:tblStyle styleId="{0817EA92-75D0-4044-A80A-286907CE1411}" styleName="accent4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  <a:insideH>
            <a:ln w="3175" cmpd="sng">
              <a:solidFill>
                <a:schemeClr val="accent4"/>
              </a:solidFill>
            </a:ln>
          </a:insideH>
          <a:insideV>
            <a:ln w="3175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4"/>
      </a:tcTxStyle>
      <a:tcStyle>
        <a:tcBdr/>
      </a:tcStyle>
    </a:lastCol>
    <a:firstCol>
      <a:tcTxStyle b="on">
        <a:fontRef idx="minor">
          <a:prstClr val="black"/>
        </a:fontRef>
        <a:schemeClr val="accent4"/>
      </a:tcTxStyle>
      <a:tcStyle>
        <a:tcBdr/>
      </a:tcStyle>
    </a:firstCol>
    <a:lastRow>
      <a:tcTxStyle b="on">
        <a:fontRef idx="minor">
          <a:prstClr val="black"/>
        </a:fontRef>
        <a:schemeClr val="accent4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4"/>
      </a:tcTxStyle>
      <a:tcStyle>
        <a:tcBdr>
          <a:left>
            <a:ln w="28575" cmpd="sng">
              <a:solidFill>
                <a:schemeClr val="accent4"/>
              </a:solidFill>
            </a:ln>
          </a:left>
          <a:right>
            <a:ln w="28575" cmpd="sng">
              <a:solidFill>
                <a:schemeClr val="accent4"/>
              </a:solidFill>
            </a:ln>
          </a:right>
          <a:top>
            <a:ln w="28575" cmpd="sng">
              <a:solidFill>
                <a:schemeClr val="accent4"/>
              </a:solidFill>
            </a:ln>
          </a:top>
          <a:bottom>
            <a:ln w="28575" cmpd="sng">
              <a:solidFill>
                <a:schemeClr val="accent4"/>
              </a:solidFill>
            </a:ln>
          </a:bottom>
        </a:tcBdr>
      </a:tcStyle>
    </a:firstRow>
  </a:tblStyle>
  <a:tblStyle styleId="{0817EA92-75D0-4044-A80A-286907CE1511}" styleName="accent5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  <a:insideH>
            <a:ln w="3175" cmpd="sng">
              <a:solidFill>
                <a:schemeClr val="accent5"/>
              </a:solidFill>
            </a:ln>
          </a:insideH>
          <a:insideV>
            <a:ln w="3175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5"/>
      </a:tcTxStyle>
      <a:tcStyle>
        <a:tcBdr/>
      </a:tcStyle>
    </a:lastCol>
    <a:firstCol>
      <a:tcTxStyle b="on">
        <a:fontRef idx="minor">
          <a:prstClr val="black"/>
        </a:fontRef>
        <a:schemeClr val="accent5"/>
      </a:tcTxStyle>
      <a:tcStyle>
        <a:tcBdr/>
      </a:tcStyle>
    </a:firstCol>
    <a:lastRow>
      <a:tcTxStyle b="on">
        <a:fontRef idx="minor">
          <a:prstClr val="black"/>
        </a:fontRef>
        <a:schemeClr val="accent5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5"/>
      </a:tcTxStyle>
      <a:tcStyle>
        <a:tcBdr>
          <a:left>
            <a:ln w="28575" cmpd="sng">
              <a:solidFill>
                <a:schemeClr val="accent5"/>
              </a:solidFill>
            </a:ln>
          </a:left>
          <a:right>
            <a:ln w="28575" cmpd="sng">
              <a:solidFill>
                <a:schemeClr val="accent5"/>
              </a:solidFill>
            </a:ln>
          </a:right>
          <a:top>
            <a:ln w="28575" cmpd="sng">
              <a:solidFill>
                <a:schemeClr val="accent5"/>
              </a:solidFill>
            </a:ln>
          </a:top>
          <a:bottom>
            <a:ln w="28575" cmpd="sng">
              <a:solidFill>
                <a:schemeClr val="accent5"/>
              </a:solidFill>
            </a:ln>
          </a:bottom>
        </a:tcBdr>
      </a:tcStyle>
    </a:firstRow>
  </a:tblStyle>
  <a:tblStyle styleId="{0817EA92-75D0-4044-A80A-286907CE1611}" styleName="accent6-inner-outer">
    <a:wholeTbl>
      <a:tcTxStyle>
        <a:fontRef idx="minor">
          <a:prstClr val="black"/>
        </a:fontRef>
        <a:schemeClr val="tx1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  <a:insideH>
            <a:ln w="3175" cmpd="sng">
              <a:solidFill>
                <a:schemeClr val="accent6"/>
              </a:solidFill>
            </a:ln>
          </a:insideH>
          <a:insideV>
            <a:ln w="3175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15000"/>
            </a:schemeClr>
          </a:solidFill>
        </a:fill>
      </a:tcStyle>
    </a:band1H>
    <a:lastCol>
      <a:tcTxStyle b="on">
        <a:fontRef idx="minor">
          <a:prstClr val="black"/>
        </a:fontRef>
        <a:schemeClr val="accent6"/>
      </a:tcTxStyle>
      <a:tcStyle>
        <a:tcBdr/>
      </a:tcStyle>
    </a:lastCol>
    <a:firstCol>
      <a:tcTxStyle b="on">
        <a:fontRef idx="minor">
          <a:prstClr val="black"/>
        </a:fontRef>
        <a:schemeClr val="accent6"/>
      </a:tcTxStyle>
      <a:tcStyle>
        <a:tcBdr/>
      </a:tcStyle>
    </a:firstCol>
    <a:lastRow>
      <a:tcTxStyle b="on">
        <a:fontRef idx="minor">
          <a:prstClr val="black"/>
        </a:fontRef>
        <a:schemeClr val="accent6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lastRow>
    <a:firstRow>
      <a:tcTxStyle b="on">
        <a:fontRef idx="minor">
          <a:prstClr val="black"/>
        </a:fontRef>
        <a:schemeClr val="accent6"/>
      </a:tcTxStyle>
      <a:tcStyle>
        <a:tcBdr>
          <a:left>
            <a:ln w="28575" cmpd="sng">
              <a:solidFill>
                <a:schemeClr val="accent6"/>
              </a:solidFill>
            </a:ln>
          </a:left>
          <a:right>
            <a:ln w="28575" cmpd="sng">
              <a:solidFill>
                <a:schemeClr val="accent6"/>
              </a:solidFill>
            </a:ln>
          </a:right>
          <a:top>
            <a:ln w="28575" cmpd="sng">
              <a:solidFill>
                <a:schemeClr val="accent6"/>
              </a:solidFill>
            </a:ln>
          </a:top>
          <a:bottom>
            <a:ln w="28575" cmpd="sng">
              <a:solidFill>
                <a:schemeClr val="accent6"/>
              </a:solidFill>
            </a:ln>
          </a:bottom>
        </a:tcBdr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38"/>
    <p:restoredTop sz="95921"/>
  </p:normalViewPr>
  <p:slideViewPr>
    <p:cSldViewPr snapToGrid="0">
      <p:cViewPr varScale="1">
        <p:scale>
          <a:sx n="108" d="100"/>
          <a:sy n="108" d="100"/>
        </p:scale>
        <p:origin x="9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D8B6225-3E94-4525-8747-A8CEEE07C4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E33FD8-B984-44FE-83F0-5C989EE624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86C988DC-9DE3-4390-97AB-D61B85DACE57}" type="datetimeFigureOut">
              <a:rPr lang="pt-PT" smtClean="0"/>
              <a:t>20/04/2026</a:t>
            </a:fld>
            <a:endParaRPr lang="pt-P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D1E4F-EFF7-4551-A0B7-35D2A74F4F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pt-P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3F35C8-35E9-48DD-971F-B2366CC5B7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2F190BF9-40D8-49B5-87EF-599BB2C7EE93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9307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0835B8F7-DAC4-4931-8AED-4356A8B2FD64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pt-BR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C0696B5C-12A0-4042-B4D0-BD3B9A4F58C6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5338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07988" y="914400"/>
            <a:ext cx="11403012" cy="5444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  <a:latin typeface="Ubuntu" panose="020B0504030602030204" pitchFamily="34" charset="0"/>
              </a:defRPr>
            </a:lvl1pPr>
            <a:lvl2pPr>
              <a:lnSpc>
                <a:spcPct val="100000"/>
              </a:lnSpc>
              <a:buClr>
                <a:schemeClr val="accent6"/>
              </a:buClr>
              <a:defRPr>
                <a:solidFill>
                  <a:schemeClr val="tx1"/>
                </a:solidFill>
                <a:latin typeface="Ubuntu" panose="020B0504030602030204" pitchFamily="34" charset="0"/>
              </a:defRPr>
            </a:lvl2pPr>
            <a:lvl3pPr>
              <a:lnSpc>
                <a:spcPct val="100000"/>
              </a:lnSpc>
              <a:buClr>
                <a:schemeClr val="accent6"/>
              </a:buClr>
              <a:defRPr>
                <a:solidFill>
                  <a:schemeClr val="tx1"/>
                </a:solidFill>
                <a:latin typeface="Ubuntu" panose="020B0504030602030204" pitchFamily="34" charset="0"/>
              </a:defRPr>
            </a:lvl3pPr>
            <a:lvl4pPr>
              <a:lnSpc>
                <a:spcPct val="100000"/>
              </a:lnSpc>
              <a:buClr>
                <a:schemeClr val="accent6"/>
              </a:buClr>
              <a:defRPr>
                <a:solidFill>
                  <a:schemeClr val="tx1"/>
                </a:solidFill>
                <a:latin typeface="Ubuntu" panose="020B050403060203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C038CD83-31ED-490F-A757-78681B835E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0668000" cy="457200"/>
          </a:xfrm>
          <a:prstGeom prst="rect">
            <a:avLst/>
          </a:prstGeom>
        </p:spPr>
        <p:txBody>
          <a:bodyPr vert="horz" wrap="square" lIns="108000" tIns="0" rIns="0" bIns="0" rtlCol="0" anchor="ctr" anchorCtr="0">
            <a:noAutofit/>
          </a:bodyPr>
          <a:lstStyle>
            <a:lvl1pPr>
              <a:lnSpc>
                <a:spcPct val="100000"/>
              </a:lnSpc>
              <a:defRPr lang="pt-PT" sz="2000" b="1" cap="all" baseline="0" dirty="0">
                <a:solidFill>
                  <a:schemeClr val="tx1"/>
                </a:solidFill>
                <a:latin typeface="Ubuntu" panose="020B0504030602030204" pitchFamily="34" charset="0"/>
              </a:defRPr>
            </a:lvl1pPr>
          </a:lstStyle>
          <a:p>
            <a:pPr lvl="0">
              <a:lnSpc>
                <a:spcPts val="3000"/>
              </a:lnSpc>
            </a:pPr>
            <a:r>
              <a:rPr lang="en-US"/>
              <a:t>Click to add title</a:t>
            </a:r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8262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232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DAB962B-1B42-44BF-9E01-EA320CBF1263}"/>
              </a:ext>
            </a:extLst>
          </p:cNvPr>
          <p:cNvCxnSpPr/>
          <p:nvPr userDrawn="1"/>
        </p:nvCxnSpPr>
        <p:spPr>
          <a:xfrm>
            <a:off x="0" y="459678"/>
            <a:ext cx="12192000" cy="0"/>
          </a:xfrm>
          <a:prstGeom prst="line">
            <a:avLst/>
          </a:prstGeom>
          <a:ln w="1270">
            <a:solidFill>
              <a:schemeClr val="tx1">
                <a:alpha val="2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2778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lang="pt-PT" sz="2400" kern="1200">
          <a:solidFill>
            <a:schemeClr val="tx2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bg1"/>
          </a:solidFill>
          <a:latin typeface="+mn-lt"/>
          <a:ea typeface="+mn-ea"/>
          <a:cs typeface="+mn-cs"/>
        </a:defRPr>
      </a:lvl1pPr>
      <a:lvl2pPr marL="233363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bg1"/>
          </a:solidFill>
          <a:latin typeface="+mn-lt"/>
          <a:ea typeface="+mn-ea"/>
          <a:cs typeface="+mn-cs"/>
        </a:defRPr>
      </a:lvl2pPr>
      <a:lvl3pPr marL="457200" indent="-223838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3pPr>
      <a:lvl4pPr marL="690563" indent="-233363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Arial" panose="020B0604020202020204" pitchFamily="34" charset="0"/>
        <a:buChar char="‒"/>
        <a:defRPr sz="12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5" userDrawn="1">
          <p15:clr>
            <a:srgbClr val="F26B43"/>
          </p15:clr>
        </p15:guide>
        <p15:guide id="2" pos="7423" userDrawn="1">
          <p15:clr>
            <a:srgbClr val="F26B43"/>
          </p15:clr>
        </p15:guide>
        <p15:guide id="3" pos="257" userDrawn="1">
          <p15:clr>
            <a:srgbClr val="F26B43"/>
          </p15:clr>
        </p15:guide>
        <p15:guide id="4" orient="horz" pos="4065" userDrawn="1">
          <p15:clr>
            <a:srgbClr val="F26B43"/>
          </p15:clr>
        </p15:guide>
        <p15:guide id="5" orient="horz" pos="799" userDrawn="1">
          <p15:clr>
            <a:srgbClr val="F26B43"/>
          </p15:clr>
        </p15:guide>
        <p15:guide id="6" orient="horz" pos="890" userDrawn="1">
          <p15:clr>
            <a:srgbClr val="F26B43"/>
          </p15:clr>
        </p15:guide>
        <p15:guide id="7" pos="3840" userDrawn="1">
          <p15:clr>
            <a:srgbClr val="F26B43"/>
          </p15:clr>
        </p15:guide>
        <p15:guide id="8" pos="3749" userDrawn="1">
          <p15:clr>
            <a:srgbClr val="F26B43"/>
          </p15:clr>
        </p15:guide>
        <p15:guide id="9" pos="393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F8FAFC">
                  <a:alpha val="100000"/>
                </a:srgbClr>
              </a:gs>
              <a:gs pos="100000">
                <a:srgbClr val="E6F7EF">
                  <a:alpha val="100000"/>
                </a:srgbClr>
              </a:gs>
            </a:gsLst>
            <a:lin ang="27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419395" y="276853"/>
            <a:ext cx="7022420" cy="66675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264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1" u="none" spc="-10" dirty="0">
                <a:solidFill>
                  <a:srgbClr val="1E293B"/>
                </a:solidFill>
                <a:latin typeface="Century Gothic" panose="020B0502020202020204" pitchFamily="34" charset="0"/>
              </a:rPr>
              <a:t>Class Worship</a:t>
            </a:r>
            <a:r>
              <a:rPr sz="2200" b="1" u="none" spc="-10" dirty="0">
                <a:solidFill>
                  <a:srgbClr val="1E293B"/>
                </a:solidFill>
                <a:latin typeface="Century Gothic" panose="020B0502020202020204" pitchFamily="34" charset="0"/>
              </a:rPr>
              <a:t>: What Makes a Good</a:t>
            </a:r>
            <a:br>
              <a:rPr dirty="0">
                <a:latin typeface="Century Gothic" panose="020B0502020202020204" pitchFamily="34" charset="0"/>
              </a:rPr>
            </a:br>
            <a:r>
              <a:rPr sz="2200" b="1" u="none" spc="-10" dirty="0">
                <a:solidFill>
                  <a:srgbClr val="1E293B"/>
                </a:solidFill>
                <a:latin typeface="Century Gothic" panose="020B0502020202020204" pitchFamily="34" charset="0"/>
              </a:rPr>
              <a:t>Friend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441815" y="542925"/>
            <a:ext cx="4445087" cy="381000"/>
          </a:xfrm>
          <a:prstGeom prst="roundRect">
            <a:avLst>
              <a:gd name="adj" fmla="val 100000"/>
            </a:avLst>
          </a:prstGeom>
          <a:solidFill>
            <a:srgbClr val="D1FAE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7556112" y="581025"/>
            <a:ext cx="4216493" cy="3048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l">
              <a:lnSpc>
                <a:spcPts val="1232"/>
              </a:lnSpc>
              <a:spcBef>
                <a:spcPts val="0"/>
              </a:spcBef>
              <a:spcAft>
                <a:spcPts val="0"/>
              </a:spcAft>
            </a:pPr>
            <a:r>
              <a:rPr sz="1026" b="1" u="none" dirty="0">
                <a:solidFill>
                  <a:srgbClr val="065F46"/>
                </a:solidFill>
                <a:latin typeface="Century Gothic" panose="020B0502020202020204" pitchFamily="34" charset="0"/>
              </a:rPr>
              <a:t>Values: Courage · Trust · Respect · Joy · Community · Friendship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792" y="2695575"/>
            <a:ext cx="11582110" cy="2190750"/>
          </a:xfrm>
          <a:prstGeom prst="roundRect">
            <a:avLst>
              <a:gd name="adj" fmla="val 13913"/>
            </a:avLst>
          </a:prstGeom>
          <a:solidFill>
            <a:srgbClr val="FFFFFF">
              <a:alpha val="8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09584" y="2978017"/>
            <a:ext cx="10972525" cy="2667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60" b="1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Introduction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584" y="3332073"/>
            <a:ext cx="10972525" cy="74295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Today our </a:t>
            </a:r>
            <a:r>
              <a:rPr lang="en-US" sz="1173" dirty="0">
                <a:solidFill>
                  <a:srgbClr val="334155"/>
                </a:solidFill>
                <a:latin typeface="Century Gothic" panose="020B0502020202020204" pitchFamily="34" charset="0"/>
              </a:rPr>
              <a:t>worship</a:t>
            </a: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 is about something that matters to every one of us: friendship — and what makes a good friend.</a:t>
            </a:r>
            <a:br>
              <a:rPr dirty="0">
                <a:latin typeface="Century Gothic" panose="020B0502020202020204" pitchFamily="34" charset="0"/>
              </a:rPr>
            </a:b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Friendship helps us feel safe, brave, and happy. It also helps our school live out its vision to “Encourage one another and build each other up” </a:t>
            </a:r>
            <a:endParaRPr lang="en-US" sz="1173" b="0" u="none" dirty="0">
              <a:solidFill>
                <a:srgbClr val="334155"/>
              </a:solidFill>
              <a:latin typeface="Century Gothic" panose="020B0502020202020204" pitchFamily="34" charset="0"/>
            </a:endParaRPr>
          </a:p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(1Thessalonians 5:11).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6B966B9-624A-4EBF-930C-4056F7203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395" y="4973681"/>
            <a:ext cx="2793507" cy="174594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9584" y="4263683"/>
            <a:ext cx="10972525" cy="3048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232"/>
              </a:lnSpc>
              <a:spcBef>
                <a:spcPts val="0"/>
              </a:spcBef>
              <a:spcAft>
                <a:spcPts val="0"/>
              </a:spcAft>
            </a:pPr>
            <a:r>
              <a:rPr sz="1026" b="0" u="none" dirty="0">
                <a:solidFill>
                  <a:srgbClr val="475569"/>
                </a:solidFill>
                <a:latin typeface="Century Gothic" panose="020B0502020202020204" pitchFamily="34" charset="0"/>
              </a:rPr>
              <a:t>Over the next few minutes we will hear a story about friends, think about what makes a friend special, and remember how our school values help us be the kind of</a:t>
            </a:r>
            <a:br>
              <a:rPr dirty="0">
                <a:latin typeface="Century Gothic" panose="020B0502020202020204" pitchFamily="34" charset="0"/>
              </a:rPr>
            </a:br>
            <a:r>
              <a:rPr sz="1026" b="0" u="none" dirty="0">
                <a:solidFill>
                  <a:srgbClr val="475569"/>
                </a:solidFill>
                <a:latin typeface="Century Gothic" panose="020B0502020202020204" pitchFamily="34" charset="0"/>
              </a:rPr>
              <a:t>friends others need.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FFF7ED">
                  <a:alpha val="100000"/>
                </a:srgbClr>
              </a:gs>
              <a:gs pos="50000">
                <a:srgbClr val="FFF1D6">
                  <a:alpha val="100000"/>
                </a:srgbClr>
              </a:gs>
              <a:gs pos="100000">
                <a:srgbClr val="FFF7ED">
                  <a:alpha val="100000"/>
                </a:srgbClr>
              </a:gs>
            </a:gsLst>
            <a:lin ang="27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04792" y="282442"/>
            <a:ext cx="11582110" cy="2667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60" b="1" u="none" dirty="0">
                <a:solidFill>
                  <a:srgbClr val="92400E"/>
                </a:solidFill>
                <a:latin typeface="Century Gothic" panose="020B0502020202020204" pitchFamily="34" charset="0"/>
              </a:rPr>
              <a:t>Story — </a:t>
            </a:r>
            <a:r>
              <a:rPr sz="1760" b="1" u="none" dirty="0" err="1">
                <a:solidFill>
                  <a:srgbClr val="92400E"/>
                </a:solidFill>
                <a:latin typeface="Century Gothic" panose="020B0502020202020204" pitchFamily="34" charset="0"/>
              </a:rPr>
              <a:t>Willowbrook</a:t>
            </a:r>
            <a:r>
              <a:rPr sz="1760" b="1" u="none" dirty="0">
                <a:solidFill>
                  <a:srgbClr val="92400E"/>
                </a:solidFill>
                <a:latin typeface="Century Gothic" panose="020B0502020202020204" pitchFamily="34" charset="0"/>
              </a:rPr>
              <a:t> &amp; the Whale Boat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29714" y="348908"/>
            <a:ext cx="457188" cy="1524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B45309"/>
                </a:solidFill>
                <a:latin typeface="DejaVu Sans"/>
              </a:rPr>
              <a:t>Part 1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4792" y="800100"/>
            <a:ext cx="11582110" cy="5391150"/>
          </a:xfrm>
          <a:prstGeom prst="roundRect">
            <a:avLst>
              <a:gd name="adj" fmla="val 4240"/>
            </a:avLst>
          </a:prstGeom>
          <a:solidFill>
            <a:srgbClr val="FFFFFF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33386" y="983951"/>
            <a:ext cx="11124921" cy="771525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2025"/>
              </a:lnSpc>
              <a:spcBef>
                <a:spcPts val="0"/>
              </a:spcBef>
              <a:spcAft>
                <a:spcPts val="0"/>
              </a:spcAft>
            </a:pPr>
            <a:r>
              <a:rPr sz="1320" b="1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There was once a small town called </a:t>
            </a:r>
            <a:r>
              <a:rPr sz="1320" b="1" u="none" dirty="0" err="1">
                <a:solidFill>
                  <a:srgbClr val="1E293B"/>
                </a:solidFill>
                <a:latin typeface="Century Gothic" panose="020B0502020202020204" pitchFamily="34" charset="0"/>
              </a:rPr>
              <a:t>Willowbrook</a:t>
            </a:r>
            <a:r>
              <a:rPr sz="1320" b="1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 where every summer the children raced handmade boats. Two</a:t>
            </a:r>
            <a:br>
              <a:rPr dirty="0">
                <a:latin typeface="Century Gothic" panose="020B0502020202020204" pitchFamily="34" charset="0"/>
              </a:rPr>
            </a:br>
            <a:r>
              <a:rPr sz="1320" b="1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friends, Aisha and Tom, built many things together despite their differences — Aisha loved drawing; Tom loved</a:t>
            </a:r>
            <a:br>
              <a:rPr dirty="0">
                <a:latin typeface="Century Gothic" panose="020B0502020202020204" pitchFamily="34" charset="0"/>
              </a:rPr>
            </a:br>
            <a:r>
              <a:rPr sz="1320" b="1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fixing things.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386" y="1903323"/>
            <a:ext cx="11124921" cy="495299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For the big race Aisha imagined a bright, smiling whale while Tom designed a clever rudder. They combined their strengths: Aisha painted, Tom</a:t>
            </a:r>
            <a:br>
              <a:rPr dirty="0">
                <a:latin typeface="Century Gothic" panose="020B0502020202020204" pitchFamily="34" charset="0"/>
              </a:rPr>
            </a:b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built the hull and attached the rudder — at first it was perfect.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33386" y="2676525"/>
            <a:ext cx="5486262" cy="685800"/>
          </a:xfrm>
          <a:prstGeom prst="roundRect">
            <a:avLst>
              <a:gd name="adj" fmla="val 27777"/>
            </a:avLst>
          </a:prstGeom>
          <a:solidFill>
            <a:srgbClr val="ECFDF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85782" y="2815883"/>
            <a:ext cx="5181470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 dirty="0">
                <a:solidFill>
                  <a:srgbClr val="065F46"/>
                </a:solidFill>
                <a:latin typeface="Century Gothic" panose="020B0502020202020204" pitchFamily="34" charset="0"/>
              </a:rPr>
              <a:t>Aisha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782" y="3044483"/>
            <a:ext cx="5181470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232"/>
              </a:lnSpc>
              <a:spcBef>
                <a:spcPts val="0"/>
              </a:spcBef>
              <a:spcAft>
                <a:spcPts val="0"/>
              </a:spcAft>
            </a:pPr>
            <a:r>
              <a:rPr sz="1026" b="0" u="none" dirty="0">
                <a:solidFill>
                  <a:srgbClr val="047857"/>
                </a:solidFill>
                <a:latin typeface="Century Gothic" panose="020B0502020202020204" pitchFamily="34" charset="0"/>
              </a:rPr>
              <a:t>Creative, cheerful, cares about beauty and expression</a:t>
            </a:r>
            <a:r>
              <a:rPr sz="1026" b="0" u="none" dirty="0">
                <a:solidFill>
                  <a:srgbClr val="047857"/>
                </a:solidFill>
                <a:latin typeface="DejaVu Sans"/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045" y="2676525"/>
            <a:ext cx="5486262" cy="685800"/>
          </a:xfrm>
          <a:prstGeom prst="roundRect">
            <a:avLst>
              <a:gd name="adj" fmla="val 27777"/>
            </a:avLst>
          </a:prstGeom>
          <a:solidFill>
            <a:srgbClr val="F0F9FF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324441" y="2815883"/>
            <a:ext cx="5181470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 dirty="0">
                <a:solidFill>
                  <a:srgbClr val="075985"/>
                </a:solidFill>
                <a:latin typeface="Century Gothic" panose="020B0502020202020204" pitchFamily="34" charset="0"/>
              </a:rPr>
              <a:t>Tom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24441" y="3044483"/>
            <a:ext cx="5181470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232"/>
              </a:lnSpc>
              <a:spcBef>
                <a:spcPts val="0"/>
              </a:spcBef>
              <a:spcAft>
                <a:spcPts val="0"/>
              </a:spcAft>
            </a:pPr>
            <a:r>
              <a:rPr sz="1026" b="0" u="none" dirty="0">
                <a:solidFill>
                  <a:srgbClr val="0369A1"/>
                </a:solidFill>
                <a:latin typeface="Century Gothic" panose="020B0502020202020204" pitchFamily="34" charset="0"/>
              </a:rPr>
              <a:t>Practical, inventive, enjoys solving problems with his hands</a:t>
            </a:r>
            <a:r>
              <a:rPr sz="1026" b="0" u="none" dirty="0">
                <a:solidFill>
                  <a:srgbClr val="0369A1"/>
                </a:solidFill>
                <a:latin typeface="DejaVu Sans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EEF2FF">
                  <a:alpha val="100000"/>
                </a:srgbClr>
              </a:gs>
              <a:gs pos="100000">
                <a:srgbClr val="F0F9FF">
                  <a:alpha val="100000"/>
                </a:srgbClr>
              </a:gs>
            </a:gsLst>
            <a:lin ang="27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04792" y="282442"/>
            <a:ext cx="11582110" cy="2667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60" b="1" u="none" dirty="0">
                <a:solidFill>
                  <a:srgbClr val="3730A3"/>
                </a:solidFill>
                <a:latin typeface="Century Gothic" panose="020B0502020202020204" pitchFamily="34" charset="0"/>
              </a:rPr>
              <a:t>Conflict &amp; Courage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29714" y="348908"/>
            <a:ext cx="457188" cy="1524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4338CA"/>
                </a:solidFill>
                <a:latin typeface="DejaVu Sans"/>
              </a:rPr>
              <a:t>Part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4792" y="800100"/>
            <a:ext cx="11582110" cy="5391150"/>
          </a:xfrm>
          <a:prstGeom prst="roundRect">
            <a:avLst>
              <a:gd name="adj" fmla="val 4240"/>
            </a:avLst>
          </a:prstGeom>
          <a:solidFill>
            <a:srgbClr val="FFFFFF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33386" y="979398"/>
            <a:ext cx="11124921" cy="495299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Two days before the race the whale began to leak. Aisha blamed the build; Tom blamed the paint. They argued and went home upset. That</a:t>
            </a:r>
            <a:br>
              <a:rPr dirty="0">
                <a:latin typeface="Century Gothic" panose="020B0502020202020204" pitchFamily="34" charset="0"/>
              </a:rPr>
            </a:b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evening each thought about courage and trust.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386" y="1627098"/>
            <a:ext cx="11124921" cy="495299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Aisha remembered that courage can be saying sorry. Tom’s family reminded him that friends trust one another when things go wrong. Aisha</a:t>
            </a:r>
            <a:br>
              <a:rPr dirty="0">
                <a:latin typeface="Century Gothic" panose="020B0502020202020204" pitchFamily="34" charset="0"/>
              </a:rPr>
            </a:b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messaged, “I’m sorry… Can we fix the whale together?” Tom replied, “Me too. I could use your painting to seal the cracks.”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33386" y="2400300"/>
            <a:ext cx="857228" cy="228600"/>
          </a:xfrm>
          <a:prstGeom prst="roundRect">
            <a:avLst>
              <a:gd name="adj" fmla="val 100000"/>
            </a:avLst>
          </a:prstGeom>
          <a:solidFill>
            <a:srgbClr val="E0E7FF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47683" y="2425358"/>
            <a:ext cx="2304992" cy="1524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3730A3"/>
                </a:solidFill>
                <a:latin typeface="DejaVu Sans"/>
              </a:rPr>
              <a:t>Courage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504912" y="2400300"/>
            <a:ext cx="609584" cy="228600"/>
          </a:xfrm>
          <a:prstGeom prst="roundRect">
            <a:avLst>
              <a:gd name="adj" fmla="val 100000"/>
            </a:avLst>
          </a:prstGeom>
          <a:solidFill>
            <a:srgbClr val="D1FAE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619209" y="2425358"/>
            <a:ext cx="1333466" cy="1524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065F46"/>
                </a:solidFill>
                <a:latin typeface="DejaVu Sans"/>
              </a:rPr>
              <a:t>Trust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228794" y="2400300"/>
            <a:ext cx="838179" cy="228600"/>
          </a:xfrm>
          <a:prstGeom prst="roundRect">
            <a:avLst>
              <a:gd name="adj" fmla="val 100000"/>
            </a:avLst>
          </a:prstGeom>
          <a:solidFill>
            <a:srgbClr val="FEF3C7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2343091" y="2425358"/>
            <a:ext cx="609584" cy="1524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92400E"/>
                </a:solidFill>
                <a:latin typeface="DejaVu Sans"/>
              </a:rPr>
              <a:t>Respect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F0FDF4">
                  <a:alpha val="100000"/>
                </a:srgbClr>
              </a:gs>
              <a:gs pos="100000">
                <a:srgbClr val="ECFDF5">
                  <a:alpha val="100000"/>
                </a:srgbClr>
              </a:gs>
            </a:gsLst>
            <a:lin ang="27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04792" y="282442"/>
            <a:ext cx="11582110" cy="2667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60" b="1" u="none" dirty="0">
                <a:solidFill>
                  <a:srgbClr val="065F46"/>
                </a:solidFill>
                <a:latin typeface="Century Gothic" panose="020B0502020202020204" pitchFamily="34" charset="0"/>
              </a:rPr>
              <a:t>Repair, Teamwork &amp; Celebration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429714" y="348908"/>
            <a:ext cx="457188" cy="1524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047857"/>
                </a:solidFill>
                <a:latin typeface="DejaVu Sans"/>
              </a:rPr>
              <a:t>Part 3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4792" y="800100"/>
            <a:ext cx="11582110" cy="5391150"/>
          </a:xfrm>
          <a:prstGeom prst="roundRect">
            <a:avLst>
              <a:gd name="adj" fmla="val 5653"/>
            </a:avLst>
          </a:prstGeom>
          <a:solidFill>
            <a:srgbClr val="FFFFFF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386" y="979398"/>
            <a:ext cx="11124921" cy="495299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The next morning they met with tools, glue, and paint. Tom steadied the whale while Aisha sealed the leaks. They tried different solutions until it</a:t>
            </a:r>
            <a:br>
              <a:rPr dirty="0">
                <a:latin typeface="Century Gothic" panose="020B0502020202020204" pitchFamily="34" charset="0"/>
              </a:rPr>
            </a:b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was strong again. While working they laughed and forgave quickly because they wanted to be kind and have fun.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386" y="1627098"/>
            <a:ext cx="11124921" cy="495299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On race day they didn’t win first place — but they won the prize for “Best Teamwork.” Their classmates clapped. The teacher reminded everyone</a:t>
            </a:r>
            <a:br>
              <a:rPr dirty="0">
                <a:latin typeface="Century Gothic" panose="020B0502020202020204" pitchFamily="34" charset="0"/>
              </a:rPr>
            </a:b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how they had encouraged one another and built each other up.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33386" y="2400300"/>
            <a:ext cx="3606610" cy="838200"/>
          </a:xfrm>
          <a:prstGeom prst="roundRect">
            <a:avLst>
              <a:gd name="adj" fmla="val 22727"/>
            </a:avLst>
          </a:prstGeom>
          <a:solidFill>
            <a:srgbClr val="FFFBEB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85782" y="2539658"/>
            <a:ext cx="3301818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92400E"/>
                </a:solidFill>
                <a:latin typeface="DejaVu Sans"/>
              </a:rPr>
              <a:t>Lesson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782" y="2768258"/>
            <a:ext cx="3301818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232"/>
              </a:lnSpc>
              <a:spcBef>
                <a:spcPts val="0"/>
              </a:spcBef>
              <a:spcAft>
                <a:spcPts val="0"/>
              </a:spcAft>
            </a:pPr>
            <a:r>
              <a:rPr sz="1026" b="0" u="none" dirty="0">
                <a:solidFill>
                  <a:srgbClr val="B45309"/>
                </a:solidFill>
                <a:latin typeface="Century Gothic" panose="020B0502020202020204" pitchFamily="34" charset="0"/>
              </a:rPr>
              <a:t>Listen and respect different ideas.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92393" y="2400300"/>
            <a:ext cx="3606759" cy="838200"/>
          </a:xfrm>
          <a:prstGeom prst="roundRect">
            <a:avLst>
              <a:gd name="adj" fmla="val 22727"/>
            </a:avLst>
          </a:prstGeom>
          <a:solidFill>
            <a:srgbClr val="EEF2FF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4444789" y="2539658"/>
            <a:ext cx="3301967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3730A3"/>
                </a:solidFill>
                <a:latin typeface="DejaVu Sans"/>
              </a:rPr>
              <a:t>Lesson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44789" y="2768258"/>
            <a:ext cx="3301967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232"/>
              </a:lnSpc>
              <a:spcBef>
                <a:spcPts val="0"/>
              </a:spcBef>
              <a:spcAft>
                <a:spcPts val="0"/>
              </a:spcAft>
            </a:pPr>
            <a:r>
              <a:rPr sz="1026" b="0" u="none" dirty="0">
                <a:solidFill>
                  <a:srgbClr val="4338CA"/>
                </a:solidFill>
                <a:latin typeface="Century Gothic" panose="020B0502020202020204" pitchFamily="34" charset="0"/>
              </a:rPr>
              <a:t>Say sorry and repair friendships quickly</a:t>
            </a:r>
            <a:r>
              <a:rPr sz="1026" b="0" u="none" dirty="0">
                <a:solidFill>
                  <a:srgbClr val="4338CA"/>
                </a:solidFill>
                <a:latin typeface="DejaVu Sans"/>
              </a:rPr>
              <a:t>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51549" y="2400300"/>
            <a:ext cx="3606610" cy="838200"/>
          </a:xfrm>
          <a:prstGeom prst="roundRect">
            <a:avLst>
              <a:gd name="adj" fmla="val 22727"/>
            </a:avLst>
          </a:prstGeom>
          <a:solidFill>
            <a:srgbClr val="ECFDF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203945" y="2539658"/>
            <a:ext cx="3301818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065F46"/>
                </a:solidFill>
                <a:latin typeface="DejaVu Sans"/>
              </a:rPr>
              <a:t>Lesson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03945" y="2768258"/>
            <a:ext cx="3301818" cy="3048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232"/>
              </a:lnSpc>
              <a:spcBef>
                <a:spcPts val="0"/>
              </a:spcBef>
              <a:spcAft>
                <a:spcPts val="0"/>
              </a:spcAft>
            </a:pPr>
            <a:r>
              <a:rPr sz="1026" b="0" u="none" dirty="0">
                <a:solidFill>
                  <a:srgbClr val="047857"/>
                </a:solidFill>
                <a:latin typeface="Century Gothic" panose="020B0502020202020204" pitchFamily="34" charset="0"/>
              </a:rPr>
              <a:t>Be brave, honest, and joyful in celebrating</a:t>
            </a:r>
            <a:br>
              <a:rPr dirty="0">
                <a:latin typeface="Century Gothic" panose="020B0502020202020204" pitchFamily="34" charset="0"/>
              </a:rPr>
            </a:br>
            <a:r>
              <a:rPr sz="1026" b="0" u="none" dirty="0">
                <a:solidFill>
                  <a:srgbClr val="047857"/>
                </a:solidFill>
                <a:latin typeface="Century Gothic" panose="020B0502020202020204" pitchFamily="34" charset="0"/>
              </a:rPr>
              <a:t>others.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FFFFFF">
                  <a:alpha val="100000"/>
                </a:srgbClr>
              </a:gs>
              <a:gs pos="100000">
                <a:srgbClr val="F3F4F6">
                  <a:alpha val="100000"/>
                </a:srgbClr>
              </a:gs>
            </a:gsLst>
            <a:lin ang="27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04792" y="282442"/>
            <a:ext cx="11582110" cy="2667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60" b="1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Reflective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96287" y="348908"/>
            <a:ext cx="1390615" cy="1524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0" u="none">
                <a:solidFill>
                  <a:srgbClr val="475569"/>
                </a:solidFill>
                <a:latin typeface="DejaVu Sans"/>
              </a:rPr>
              <a:t>Think, share, discuss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4792" y="800100"/>
            <a:ext cx="11582110" cy="5391150"/>
          </a:xfrm>
          <a:prstGeom prst="roundRect">
            <a:avLst>
              <a:gd name="adj" fmla="val 4240"/>
            </a:avLst>
          </a:prstGeom>
          <a:solidFill>
            <a:srgbClr val="FFFFFF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33386" y="979398"/>
            <a:ext cx="11124921" cy="247649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1. Think of a time you and a friend disagreed. What did you do to make things better, and what could you do next time?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386" y="1379448"/>
            <a:ext cx="11124921" cy="247649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2. Which school value (Courage, Trust, Respect, Joy, Community, Friendship) do you find hardest to show? Why?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386" y="1779498"/>
            <a:ext cx="11124921" cy="247649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3. How can you show friendship to someone who seems shy or left out at playtime?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386" y="2179548"/>
            <a:ext cx="11124921" cy="247649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4. Why is it important to forgive quickly and honestly when a friend makes a mistake?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386" y="2579598"/>
            <a:ext cx="11124921" cy="247649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5. What is one small thing you can do this week to “build someone up” and live the school’s vision?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33386" y="3105150"/>
            <a:ext cx="1400139" cy="228600"/>
          </a:xfrm>
          <a:prstGeom prst="roundRect">
            <a:avLst>
              <a:gd name="adj" fmla="val 100000"/>
            </a:avLst>
          </a:prstGeom>
          <a:solidFill>
            <a:srgbClr val="D1FAE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47683" y="3130208"/>
            <a:ext cx="4838579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065F46"/>
                </a:solidFill>
                <a:latin typeface="DejaVu Sans"/>
              </a:rPr>
              <a:t>Discuss in pairs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047823" y="3105150"/>
            <a:ext cx="1943051" cy="228600"/>
          </a:xfrm>
          <a:prstGeom prst="roundRect">
            <a:avLst>
              <a:gd name="adj" fmla="val 100000"/>
            </a:avLst>
          </a:prstGeom>
          <a:solidFill>
            <a:srgbClr val="E0F2FE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162120" y="3130208"/>
            <a:ext cx="3324141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075985"/>
                </a:solidFill>
                <a:latin typeface="DejaVu Sans"/>
              </a:rPr>
              <a:t>Share a quick example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105172" y="3105150"/>
            <a:ext cx="1495387" cy="228600"/>
          </a:xfrm>
          <a:prstGeom prst="roundRect">
            <a:avLst>
              <a:gd name="adj" fmla="val 100000"/>
            </a:avLst>
          </a:prstGeom>
          <a:solidFill>
            <a:srgbClr val="FEF3C7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4219469" y="3130208"/>
            <a:ext cx="1266793" cy="152400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1" u="none">
                <a:solidFill>
                  <a:srgbClr val="92400E"/>
                </a:solidFill>
                <a:latin typeface="DejaVu Sans"/>
              </a:rPr>
              <a:t>Write one action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F8FAFC">
                  <a:alpha val="100000"/>
                </a:srgbClr>
              </a:gs>
              <a:gs pos="100000">
                <a:srgbClr val="E6F7EF">
                  <a:alpha val="100000"/>
                </a:srgbClr>
              </a:gs>
            </a:gsLst>
            <a:lin ang="27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04792" y="377692"/>
            <a:ext cx="11582110" cy="2667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760" b="1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Closing Thoughts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04792" y="2388393"/>
            <a:ext cx="11582110" cy="2386012"/>
          </a:xfrm>
          <a:prstGeom prst="roundRect">
            <a:avLst>
              <a:gd name="adj" fmla="val 12774"/>
            </a:avLst>
          </a:prstGeom>
          <a:solidFill>
            <a:srgbClr val="FFFFFF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33386" y="2561529"/>
            <a:ext cx="11124921" cy="557212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2193"/>
              </a:lnSpc>
              <a:spcBef>
                <a:spcPts val="0"/>
              </a:spcBef>
              <a:spcAft>
                <a:spcPts val="0"/>
              </a:spcAft>
            </a:pPr>
            <a:r>
              <a:rPr sz="1320" b="1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Remember: being a good friend isn't about being perfect — it's about trying, forgiving, and helping. Each small</a:t>
            </a:r>
            <a:br>
              <a:rPr dirty="0">
                <a:latin typeface="Century Gothic" panose="020B0502020202020204" pitchFamily="34" charset="0"/>
              </a:rPr>
            </a:br>
            <a:r>
              <a:rPr sz="1320" b="1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act of kindness builds our community and brings our school values to life.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33386" y="3402806"/>
            <a:ext cx="457188" cy="457200"/>
          </a:xfrm>
          <a:prstGeom prst="roundRect">
            <a:avLst>
              <a:gd name="adj" fmla="val 100000"/>
            </a:avLst>
          </a:prstGeom>
          <a:solidFill>
            <a:srgbClr val="D1FAE5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8" name="Picture 7" descr="44db01041214c8d4e6dabe28002d5021840c482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84" y="3479006"/>
            <a:ext cx="304792" cy="3048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42971" y="3477329"/>
            <a:ext cx="10515337" cy="2286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Go from here thinking of one person you can encourage today — hold a door, share a snack, or sit with someone who seems lonely.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33386" y="4088606"/>
            <a:ext cx="457188" cy="457200"/>
          </a:xfrm>
          <a:prstGeom prst="roundRect">
            <a:avLst>
              <a:gd name="adj" fmla="val 100000"/>
            </a:avLst>
          </a:prstGeom>
          <a:solidFill>
            <a:srgbClr val="E0F2FE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 descr="2a9f05f7d20b80ecdc928f1cce8f22ff08924b6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84" y="4164806"/>
            <a:ext cx="304792" cy="3048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42971" y="4163129"/>
            <a:ext cx="10515337" cy="2286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Let's be the kind of friends who make </a:t>
            </a:r>
            <a:r>
              <a:rPr lang="en-US" sz="1173" b="0" u="none" dirty="0" err="1">
                <a:solidFill>
                  <a:srgbClr val="334155"/>
                </a:solidFill>
                <a:latin typeface="Century Gothic" panose="020B0502020202020204" pitchFamily="34" charset="0"/>
              </a:rPr>
              <a:t>Willowbrook</a:t>
            </a:r>
            <a:r>
              <a:rPr sz="1173" b="0" u="none" dirty="0">
                <a:solidFill>
                  <a:srgbClr val="334155"/>
                </a:solidFill>
                <a:latin typeface="Century Gothic" panose="020B0502020202020204" pitchFamily="34" charset="0"/>
              </a:rPr>
              <a:t> — and our world — kinder, braver, and full of joy.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792" y="6387758"/>
            <a:ext cx="11582110" cy="1524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0" u="none">
                <a:solidFill>
                  <a:srgbClr val="475569"/>
                </a:solidFill>
                <a:latin typeface="DejaVu Sans"/>
              </a:rPr>
              <a:t>“Encourage one another and build each other up.” — 1 Thessalonians 5:11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F8FAFC">
                  <a:alpha val="100000"/>
                </a:srgbClr>
              </a:gs>
              <a:gs pos="100000">
                <a:srgbClr val="E6F7EF">
                  <a:alpha val="100000"/>
                </a:srgbClr>
              </a:gs>
            </a:gsLst>
            <a:lin ang="27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04792" y="386570"/>
            <a:ext cx="11582110" cy="2667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760" b="1" dirty="0">
                <a:solidFill>
                  <a:srgbClr val="1E293B"/>
                </a:solidFill>
                <a:latin typeface="Century Gothic" panose="020B0502020202020204" pitchFamily="34" charset="0"/>
              </a:rPr>
              <a:t>Activity- Friendship Recipe </a:t>
            </a:r>
            <a:endParaRPr sz="1760" b="1" u="none" dirty="0">
              <a:solidFill>
                <a:srgbClr val="1E293B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386" y="2561529"/>
            <a:ext cx="11124921" cy="557212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2193"/>
              </a:lnSpc>
              <a:spcBef>
                <a:spcPts val="0"/>
              </a:spcBef>
              <a:spcAft>
                <a:spcPts val="0"/>
              </a:spcAft>
            </a:pPr>
            <a:endParaRPr lang="en-US" sz="2400" u="none" dirty="0">
              <a:solidFill>
                <a:srgbClr val="1E293B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792" y="6387758"/>
            <a:ext cx="11582110" cy="1524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0" u="none">
                <a:solidFill>
                  <a:srgbClr val="475569"/>
                </a:solidFill>
                <a:latin typeface="DejaVu Sans"/>
              </a:rPr>
              <a:t>“Encourage one another and build each other up.” — 1 Thessalonians 5:11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8C0623-E519-4D0F-9A36-991BD5F6EF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1383" y="905690"/>
            <a:ext cx="3561471" cy="5046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663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F8FAFC">
                  <a:alpha val="100000"/>
                </a:srgbClr>
              </a:gs>
              <a:gs pos="100000">
                <a:srgbClr val="E6F7EF">
                  <a:alpha val="100000"/>
                </a:srgbClr>
              </a:gs>
            </a:gsLst>
            <a:lin ang="27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04792" y="377692"/>
            <a:ext cx="11582110" cy="2667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760" b="1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Prayer</a:t>
            </a:r>
            <a:endParaRPr sz="1760" b="1" u="none" dirty="0">
              <a:solidFill>
                <a:srgbClr val="1E293B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792" y="2388393"/>
            <a:ext cx="11582110" cy="2386012"/>
          </a:xfrm>
          <a:prstGeom prst="roundRect">
            <a:avLst>
              <a:gd name="adj" fmla="val 12774"/>
            </a:avLst>
          </a:prstGeom>
          <a:solidFill>
            <a:srgbClr val="FFFFFF">
              <a:alpha val="10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33386" y="2561529"/>
            <a:ext cx="11124921" cy="557212"/>
          </a:xfrm>
          <a:prstGeom prst="rect">
            <a:avLst/>
          </a:prstGeom>
          <a:noFill/>
        </p:spPr>
        <p:txBody>
          <a:bodyPr wrap="none" lIns="0" tIns="0" rIns="0" bIns="0" anchor="t">
            <a:noAutofit/>
          </a:bodyPr>
          <a:lstStyle/>
          <a:p>
            <a:pPr algn="l">
              <a:lnSpc>
                <a:spcPts val="2193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Lord Jesus,</a:t>
            </a:r>
          </a:p>
          <a:p>
            <a:pPr algn="l">
              <a:lnSpc>
                <a:spcPts val="2193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Thank you that you were kind and caring to all the people you met.</a:t>
            </a:r>
          </a:p>
          <a:p>
            <a:pPr algn="l">
              <a:lnSpc>
                <a:spcPts val="2193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Please help me to be kind and caring, too.</a:t>
            </a:r>
          </a:p>
          <a:p>
            <a:pPr algn="l">
              <a:lnSpc>
                <a:spcPts val="2193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u="none" dirty="0">
                <a:solidFill>
                  <a:srgbClr val="1E293B"/>
                </a:solidFill>
                <a:latin typeface="Century Gothic" panose="020B0502020202020204" pitchFamily="34" charset="0"/>
              </a:rPr>
              <a:t>Amen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792" y="6387758"/>
            <a:ext cx="11582110" cy="152400"/>
          </a:xfrm>
          <a:prstGeom prst="rect">
            <a:avLst/>
          </a:prstGeom>
          <a:noFill/>
        </p:spPr>
        <p:txBody>
          <a:bodyPr wrap="none" lIns="0" tIns="0" rIns="0" bIns="0" anchor="ctr">
            <a:no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26" b="0" u="none">
                <a:solidFill>
                  <a:srgbClr val="475569"/>
                </a:solidFill>
                <a:latin typeface="DejaVu Sans"/>
              </a:rPr>
              <a:t>“Encourage one another and build each other up.” — 1 Thessalonians 5:11</a:t>
            </a:r>
          </a:p>
        </p:txBody>
      </p:sp>
    </p:spTree>
    <p:extLst>
      <p:ext uri="{BB962C8B-B14F-4D97-AF65-F5344CB8AC3E}">
        <p14:creationId xmlns:p14="http://schemas.microsoft.com/office/powerpoint/2010/main" val="3208854393"/>
      </p:ext>
    </p:extLst>
  </p:cSld>
  <p:clrMapOvr>
    <a:masterClrMapping/>
  </p:clrMapOvr>
</p:sld>
</file>

<file path=ppt/theme/theme1.xml><?xml version="1.0" encoding="utf-8"?>
<a:theme xmlns:a="http://schemas.openxmlformats.org/drawingml/2006/main" name="Titled">
  <a:themeElements>
    <a:clrScheme name="Vivid">
      <a:dk1>
        <a:srgbClr val="FFFFFF"/>
      </a:dk1>
      <a:lt1>
        <a:srgbClr val="232C41"/>
      </a:lt1>
      <a:dk2>
        <a:srgbClr val="D5D5D5"/>
      </a:dk2>
      <a:lt2>
        <a:srgbClr val="FC6399"/>
      </a:lt2>
      <a:accent1>
        <a:srgbClr val="F22613"/>
      </a:accent1>
      <a:accent2>
        <a:srgbClr val="FF8C00"/>
      </a:accent2>
      <a:accent3>
        <a:srgbClr val="F1F227"/>
      </a:accent3>
      <a:accent4>
        <a:srgbClr val="3CF73C"/>
      </a:accent4>
      <a:accent5>
        <a:srgbClr val="00BFFF"/>
      </a:accent5>
      <a:accent6>
        <a:srgbClr val="1978D4"/>
      </a:accent6>
      <a:hlink>
        <a:srgbClr val="E000E0"/>
      </a:hlink>
      <a:folHlink>
        <a:srgbClr val="E000E0"/>
      </a:folHlink>
    </a:clrScheme>
    <a:fontScheme name="Custom 1">
      <a:majorFont>
        <a:latin typeface="Ubuntu"/>
        <a:ea typeface=""/>
        <a:cs typeface=""/>
      </a:majorFont>
      <a:minorFont>
        <a:latin typeface="Ubuntu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F4EDDD86-B8A8-46E1-81BA-C40220CF151C}" vid="{14D83F11-89F6-4441-B5DC-94FD0DFB8031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48AB3C9CB0494982B1626CE7BFFCBE" ma:contentTypeVersion="11" ma:contentTypeDescription="Create a new document." ma:contentTypeScope="" ma:versionID="2d3b30c0c31350c1cd4c3817faead4ec">
  <xsd:schema xmlns:xsd="http://www.w3.org/2001/XMLSchema" xmlns:xs="http://www.w3.org/2001/XMLSchema" xmlns:p="http://schemas.microsoft.com/office/2006/metadata/properties" xmlns:ns3="a61aa1ce-408a-4c6b-bec2-53e1e1dae83f" xmlns:ns4="b2fe26f1-4002-43b2-b134-26db980d8cbd" targetNamespace="http://schemas.microsoft.com/office/2006/metadata/properties" ma:root="true" ma:fieldsID="f39d9d97bfd791fedb73bc619706e6d6" ns3:_="" ns4:_="">
    <xsd:import namespace="a61aa1ce-408a-4c6b-bec2-53e1e1dae83f"/>
    <xsd:import namespace="b2fe26f1-4002-43b2-b134-26db980d8cb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1aa1ce-408a-4c6b-bec2-53e1e1dae8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e26f1-4002-43b2-b134-26db980d8cb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8797CD-EFA2-4DF4-8A52-1912A0B1A9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1aa1ce-408a-4c6b-bec2-53e1e1dae83f"/>
    <ds:schemaRef ds:uri="b2fe26f1-4002-43b2-b134-26db980d8c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23EAC5-74CD-4111-848F-6D80A4948B10}">
  <ds:schemaRefs>
    <ds:schemaRef ds:uri="http://purl.org/dc/dcmitype/"/>
    <ds:schemaRef ds:uri="http://schemas.microsoft.com/office/infopath/2007/PartnerControls"/>
    <ds:schemaRef ds:uri="a61aa1ce-408a-4c6b-bec2-53e1e1dae83f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b2fe26f1-4002-43b2-b134-26db980d8cb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3895EAD-5A93-4D96-9436-8281ECF6B2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766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Century Gothic</vt:lpstr>
      <vt:lpstr>DejaVu Sans</vt:lpstr>
      <vt:lpstr>Ubuntu</vt:lpstr>
      <vt:lpstr>Verdana</vt:lpstr>
      <vt:lpstr>Wingdings</vt:lpstr>
      <vt:lpstr>Titled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Style Variations</dc:title>
  <dc:subject/>
  <dc:creator>Tilston Primary Head</dc:creator>
  <cp:keywords/>
  <dc:description/>
  <cp:lastModifiedBy>Tilston Primary Head</cp:lastModifiedBy>
  <cp:revision>74</cp:revision>
  <cp:lastPrinted>2019-08-26T16:06:07Z</cp:lastPrinted>
  <dcterms:created xsi:type="dcterms:W3CDTF">2017-11-26T21:18:44Z</dcterms:created>
  <dcterms:modified xsi:type="dcterms:W3CDTF">2026-04-20T16:02:41Z</dcterms:modified>
  <cp:category/>
</cp:coreProperties>
</file>