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3" r:id="rId5"/>
    <p:sldId id="260" r:id="rId6"/>
    <p:sldId id="271" r:id="rId7"/>
    <p:sldId id="270" r:id="rId8"/>
    <p:sldId id="269" r:id="rId9"/>
    <p:sldId id="262" r:id="rId10"/>
    <p:sldId id="272" r:id="rId11"/>
    <p:sldId id="273" r:id="rId12"/>
    <p:sldId id="274" r:id="rId13"/>
    <p:sldId id="275" r:id="rId14"/>
    <p:sldId id="276" r:id="rId15"/>
    <p:sldId id="277" r:id="rId1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67" autoAdjust="0"/>
    <p:restoredTop sz="94660"/>
  </p:normalViewPr>
  <p:slideViewPr>
    <p:cSldViewPr snapToGrid="0">
      <p:cViewPr>
        <p:scale>
          <a:sx n="91" d="100"/>
          <a:sy n="91" d="100"/>
        </p:scale>
        <p:origin x="72" y="17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9AB4A-EAB1-4343-91D3-80D119717B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E4BF132-879D-45CC-A5CF-2D092DC4E1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5CAAF72-D4BA-4745-932C-5954DFBE816C}"/>
              </a:ext>
            </a:extLst>
          </p:cNvPr>
          <p:cNvSpPr>
            <a:spLocks noGrp="1"/>
          </p:cNvSpPr>
          <p:nvPr>
            <p:ph type="dt" sz="half" idx="10"/>
          </p:nvPr>
        </p:nvSpPr>
        <p:spPr/>
        <p:txBody>
          <a:bodyPr/>
          <a:lstStyle/>
          <a:p>
            <a:fld id="{9F263339-B9AC-42A5-AA8E-BF44FB9D5AA0}" type="datetimeFigureOut">
              <a:rPr lang="en-GB" smtClean="0"/>
              <a:t>07/09/2025</a:t>
            </a:fld>
            <a:endParaRPr lang="en-GB" dirty="0"/>
          </a:p>
        </p:txBody>
      </p:sp>
      <p:sp>
        <p:nvSpPr>
          <p:cNvPr id="5" name="Footer Placeholder 4">
            <a:extLst>
              <a:ext uri="{FF2B5EF4-FFF2-40B4-BE49-F238E27FC236}">
                <a16:creationId xmlns:a16="http://schemas.microsoft.com/office/drawing/2014/main" id="{5EED9DEC-FD37-4A29-A866-0FC34EE6940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92776A8-434D-4FE9-AF9E-428A40C99BE1}"/>
              </a:ext>
            </a:extLst>
          </p:cNvPr>
          <p:cNvSpPr>
            <a:spLocks noGrp="1"/>
          </p:cNvSpPr>
          <p:nvPr>
            <p:ph type="sldNum" sz="quarter" idx="12"/>
          </p:nvPr>
        </p:nvSpPr>
        <p:spPr/>
        <p:txBody>
          <a:bodyPr/>
          <a:lstStyle/>
          <a:p>
            <a:fld id="{D3FE197A-C3F5-4F24-A38B-9A8457BE8CB9}" type="slidenum">
              <a:rPr lang="en-GB" smtClean="0"/>
              <a:t>‹#›</a:t>
            </a:fld>
            <a:endParaRPr lang="en-GB" dirty="0"/>
          </a:p>
        </p:txBody>
      </p:sp>
    </p:spTree>
    <p:extLst>
      <p:ext uri="{BB962C8B-B14F-4D97-AF65-F5344CB8AC3E}">
        <p14:creationId xmlns:p14="http://schemas.microsoft.com/office/powerpoint/2010/main" val="1727262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48432-4E2E-42B4-AC01-6F214F935B8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21265A1-35B8-4555-AE75-76E9264497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7C9BF7-CBF2-40F7-B8F6-79983A933973}"/>
              </a:ext>
            </a:extLst>
          </p:cNvPr>
          <p:cNvSpPr>
            <a:spLocks noGrp="1"/>
          </p:cNvSpPr>
          <p:nvPr>
            <p:ph type="dt" sz="half" idx="10"/>
          </p:nvPr>
        </p:nvSpPr>
        <p:spPr/>
        <p:txBody>
          <a:bodyPr/>
          <a:lstStyle/>
          <a:p>
            <a:fld id="{9F263339-B9AC-42A5-AA8E-BF44FB9D5AA0}" type="datetimeFigureOut">
              <a:rPr lang="en-GB" smtClean="0"/>
              <a:t>07/09/2025</a:t>
            </a:fld>
            <a:endParaRPr lang="en-GB" dirty="0"/>
          </a:p>
        </p:txBody>
      </p:sp>
      <p:sp>
        <p:nvSpPr>
          <p:cNvPr id="5" name="Footer Placeholder 4">
            <a:extLst>
              <a:ext uri="{FF2B5EF4-FFF2-40B4-BE49-F238E27FC236}">
                <a16:creationId xmlns:a16="http://schemas.microsoft.com/office/drawing/2014/main" id="{33D5DCBB-6A38-484F-931D-30B1C0F0DA5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CAC3C75-D001-4BCD-ACC0-06D8F540DE31}"/>
              </a:ext>
            </a:extLst>
          </p:cNvPr>
          <p:cNvSpPr>
            <a:spLocks noGrp="1"/>
          </p:cNvSpPr>
          <p:nvPr>
            <p:ph type="sldNum" sz="quarter" idx="12"/>
          </p:nvPr>
        </p:nvSpPr>
        <p:spPr/>
        <p:txBody>
          <a:bodyPr/>
          <a:lstStyle/>
          <a:p>
            <a:fld id="{D3FE197A-C3F5-4F24-A38B-9A8457BE8CB9}" type="slidenum">
              <a:rPr lang="en-GB" smtClean="0"/>
              <a:t>‹#›</a:t>
            </a:fld>
            <a:endParaRPr lang="en-GB" dirty="0"/>
          </a:p>
        </p:txBody>
      </p:sp>
    </p:spTree>
    <p:extLst>
      <p:ext uri="{BB962C8B-B14F-4D97-AF65-F5344CB8AC3E}">
        <p14:creationId xmlns:p14="http://schemas.microsoft.com/office/powerpoint/2010/main" val="3615091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4DB271-AE07-40FF-86DA-805DEC23397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CC1AD9B-F5B9-4224-815C-7D504F90CE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032F56-1612-4BF7-AAC7-FBEE352F613D}"/>
              </a:ext>
            </a:extLst>
          </p:cNvPr>
          <p:cNvSpPr>
            <a:spLocks noGrp="1"/>
          </p:cNvSpPr>
          <p:nvPr>
            <p:ph type="dt" sz="half" idx="10"/>
          </p:nvPr>
        </p:nvSpPr>
        <p:spPr/>
        <p:txBody>
          <a:bodyPr/>
          <a:lstStyle/>
          <a:p>
            <a:fld id="{9F263339-B9AC-42A5-AA8E-BF44FB9D5AA0}" type="datetimeFigureOut">
              <a:rPr lang="en-GB" smtClean="0"/>
              <a:t>07/09/2025</a:t>
            </a:fld>
            <a:endParaRPr lang="en-GB" dirty="0"/>
          </a:p>
        </p:txBody>
      </p:sp>
      <p:sp>
        <p:nvSpPr>
          <p:cNvPr id="5" name="Footer Placeholder 4">
            <a:extLst>
              <a:ext uri="{FF2B5EF4-FFF2-40B4-BE49-F238E27FC236}">
                <a16:creationId xmlns:a16="http://schemas.microsoft.com/office/drawing/2014/main" id="{A572038D-E0A3-4B44-88A5-394ED508503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E855612-F735-44B1-B8A9-6092B94D562A}"/>
              </a:ext>
            </a:extLst>
          </p:cNvPr>
          <p:cNvSpPr>
            <a:spLocks noGrp="1"/>
          </p:cNvSpPr>
          <p:nvPr>
            <p:ph type="sldNum" sz="quarter" idx="12"/>
          </p:nvPr>
        </p:nvSpPr>
        <p:spPr/>
        <p:txBody>
          <a:bodyPr/>
          <a:lstStyle/>
          <a:p>
            <a:fld id="{D3FE197A-C3F5-4F24-A38B-9A8457BE8CB9}" type="slidenum">
              <a:rPr lang="en-GB" smtClean="0"/>
              <a:t>‹#›</a:t>
            </a:fld>
            <a:endParaRPr lang="en-GB" dirty="0"/>
          </a:p>
        </p:txBody>
      </p:sp>
    </p:spTree>
    <p:extLst>
      <p:ext uri="{BB962C8B-B14F-4D97-AF65-F5344CB8AC3E}">
        <p14:creationId xmlns:p14="http://schemas.microsoft.com/office/powerpoint/2010/main" val="184427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42B2F-EB45-4121-9681-6D89440BA60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6AF8B8F-A867-4F08-A993-A2B368972BC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E649C00-15F4-486D-A749-D6359ED2BE8E}"/>
              </a:ext>
            </a:extLst>
          </p:cNvPr>
          <p:cNvSpPr>
            <a:spLocks noGrp="1"/>
          </p:cNvSpPr>
          <p:nvPr>
            <p:ph type="dt" sz="half" idx="10"/>
          </p:nvPr>
        </p:nvSpPr>
        <p:spPr/>
        <p:txBody>
          <a:bodyPr/>
          <a:lstStyle/>
          <a:p>
            <a:fld id="{9F263339-B9AC-42A5-AA8E-BF44FB9D5AA0}" type="datetimeFigureOut">
              <a:rPr lang="en-GB" smtClean="0"/>
              <a:t>07/09/2025</a:t>
            </a:fld>
            <a:endParaRPr lang="en-GB" dirty="0"/>
          </a:p>
        </p:txBody>
      </p:sp>
      <p:sp>
        <p:nvSpPr>
          <p:cNvPr id="5" name="Footer Placeholder 4">
            <a:extLst>
              <a:ext uri="{FF2B5EF4-FFF2-40B4-BE49-F238E27FC236}">
                <a16:creationId xmlns:a16="http://schemas.microsoft.com/office/drawing/2014/main" id="{87255FC0-3F40-4BB5-9185-61923677D43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528BD8B-12B7-4F8F-9BC4-1884E7A4DBAA}"/>
              </a:ext>
            </a:extLst>
          </p:cNvPr>
          <p:cNvSpPr>
            <a:spLocks noGrp="1"/>
          </p:cNvSpPr>
          <p:nvPr>
            <p:ph type="sldNum" sz="quarter" idx="12"/>
          </p:nvPr>
        </p:nvSpPr>
        <p:spPr/>
        <p:txBody>
          <a:bodyPr/>
          <a:lstStyle/>
          <a:p>
            <a:fld id="{D3FE197A-C3F5-4F24-A38B-9A8457BE8CB9}" type="slidenum">
              <a:rPr lang="en-GB" smtClean="0"/>
              <a:t>‹#›</a:t>
            </a:fld>
            <a:endParaRPr lang="en-GB" dirty="0"/>
          </a:p>
        </p:txBody>
      </p:sp>
    </p:spTree>
    <p:extLst>
      <p:ext uri="{BB962C8B-B14F-4D97-AF65-F5344CB8AC3E}">
        <p14:creationId xmlns:p14="http://schemas.microsoft.com/office/powerpoint/2010/main" val="297764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54FB9-CBFD-4930-9F51-06161EDEBD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EC79DCF-7D7D-4E9B-8F14-7107997F36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37C020-3115-405E-96CA-38840A9109FC}"/>
              </a:ext>
            </a:extLst>
          </p:cNvPr>
          <p:cNvSpPr>
            <a:spLocks noGrp="1"/>
          </p:cNvSpPr>
          <p:nvPr>
            <p:ph type="dt" sz="half" idx="10"/>
          </p:nvPr>
        </p:nvSpPr>
        <p:spPr/>
        <p:txBody>
          <a:bodyPr/>
          <a:lstStyle/>
          <a:p>
            <a:fld id="{9F263339-B9AC-42A5-AA8E-BF44FB9D5AA0}" type="datetimeFigureOut">
              <a:rPr lang="en-GB" smtClean="0"/>
              <a:t>07/09/2025</a:t>
            </a:fld>
            <a:endParaRPr lang="en-GB" dirty="0"/>
          </a:p>
        </p:txBody>
      </p:sp>
      <p:sp>
        <p:nvSpPr>
          <p:cNvPr id="5" name="Footer Placeholder 4">
            <a:extLst>
              <a:ext uri="{FF2B5EF4-FFF2-40B4-BE49-F238E27FC236}">
                <a16:creationId xmlns:a16="http://schemas.microsoft.com/office/drawing/2014/main" id="{B48DC2A1-2C88-4405-A5A4-5F6DFE39295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582B195-F50D-4995-A810-23993016E032}"/>
              </a:ext>
            </a:extLst>
          </p:cNvPr>
          <p:cNvSpPr>
            <a:spLocks noGrp="1"/>
          </p:cNvSpPr>
          <p:nvPr>
            <p:ph type="sldNum" sz="quarter" idx="12"/>
          </p:nvPr>
        </p:nvSpPr>
        <p:spPr/>
        <p:txBody>
          <a:bodyPr/>
          <a:lstStyle/>
          <a:p>
            <a:fld id="{D3FE197A-C3F5-4F24-A38B-9A8457BE8CB9}" type="slidenum">
              <a:rPr lang="en-GB" smtClean="0"/>
              <a:t>‹#›</a:t>
            </a:fld>
            <a:endParaRPr lang="en-GB" dirty="0"/>
          </a:p>
        </p:txBody>
      </p:sp>
    </p:spTree>
    <p:extLst>
      <p:ext uri="{BB962C8B-B14F-4D97-AF65-F5344CB8AC3E}">
        <p14:creationId xmlns:p14="http://schemas.microsoft.com/office/powerpoint/2010/main" val="3974872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12847-CB6A-4D1C-A9F4-DED73D4FBA0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202CD78-4EE4-44DC-A24D-5C12EA4972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BE2E46A-8670-4A56-ACAD-71A13ED1F3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0655299-36A1-4024-9F00-2877F2EA2135}"/>
              </a:ext>
            </a:extLst>
          </p:cNvPr>
          <p:cNvSpPr>
            <a:spLocks noGrp="1"/>
          </p:cNvSpPr>
          <p:nvPr>
            <p:ph type="dt" sz="half" idx="10"/>
          </p:nvPr>
        </p:nvSpPr>
        <p:spPr/>
        <p:txBody>
          <a:bodyPr/>
          <a:lstStyle/>
          <a:p>
            <a:fld id="{9F263339-B9AC-42A5-AA8E-BF44FB9D5AA0}" type="datetimeFigureOut">
              <a:rPr lang="en-GB" smtClean="0"/>
              <a:t>07/09/2025</a:t>
            </a:fld>
            <a:endParaRPr lang="en-GB" dirty="0"/>
          </a:p>
        </p:txBody>
      </p:sp>
      <p:sp>
        <p:nvSpPr>
          <p:cNvPr id="6" name="Footer Placeholder 5">
            <a:extLst>
              <a:ext uri="{FF2B5EF4-FFF2-40B4-BE49-F238E27FC236}">
                <a16:creationId xmlns:a16="http://schemas.microsoft.com/office/drawing/2014/main" id="{FEE05A0F-6A0B-4876-A7D8-545EDAC8583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C39FB004-8D9F-4470-A4EC-ADBC28D2A587}"/>
              </a:ext>
            </a:extLst>
          </p:cNvPr>
          <p:cNvSpPr>
            <a:spLocks noGrp="1"/>
          </p:cNvSpPr>
          <p:nvPr>
            <p:ph type="sldNum" sz="quarter" idx="12"/>
          </p:nvPr>
        </p:nvSpPr>
        <p:spPr/>
        <p:txBody>
          <a:bodyPr/>
          <a:lstStyle/>
          <a:p>
            <a:fld id="{D3FE197A-C3F5-4F24-A38B-9A8457BE8CB9}" type="slidenum">
              <a:rPr lang="en-GB" smtClean="0"/>
              <a:t>‹#›</a:t>
            </a:fld>
            <a:endParaRPr lang="en-GB" dirty="0"/>
          </a:p>
        </p:txBody>
      </p:sp>
    </p:spTree>
    <p:extLst>
      <p:ext uri="{BB962C8B-B14F-4D97-AF65-F5344CB8AC3E}">
        <p14:creationId xmlns:p14="http://schemas.microsoft.com/office/powerpoint/2010/main" val="2263292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2DD39-3563-4479-9EAE-0919BB4CE6B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B5887AD-C233-4674-9433-DEAEC1E743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C159B7-2339-4467-9618-51F7EE7C53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D65BD0F-2FE1-4032-BE07-565BC7ED3C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B725097-7DF5-4D20-ACCC-0EFB1AFC23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2C5B9DF-5E89-467E-AB17-6A85BB3B9BEE}"/>
              </a:ext>
            </a:extLst>
          </p:cNvPr>
          <p:cNvSpPr>
            <a:spLocks noGrp="1"/>
          </p:cNvSpPr>
          <p:nvPr>
            <p:ph type="dt" sz="half" idx="10"/>
          </p:nvPr>
        </p:nvSpPr>
        <p:spPr/>
        <p:txBody>
          <a:bodyPr/>
          <a:lstStyle/>
          <a:p>
            <a:fld id="{9F263339-B9AC-42A5-AA8E-BF44FB9D5AA0}" type="datetimeFigureOut">
              <a:rPr lang="en-GB" smtClean="0"/>
              <a:t>07/09/2025</a:t>
            </a:fld>
            <a:endParaRPr lang="en-GB" dirty="0"/>
          </a:p>
        </p:txBody>
      </p:sp>
      <p:sp>
        <p:nvSpPr>
          <p:cNvPr id="8" name="Footer Placeholder 7">
            <a:extLst>
              <a:ext uri="{FF2B5EF4-FFF2-40B4-BE49-F238E27FC236}">
                <a16:creationId xmlns:a16="http://schemas.microsoft.com/office/drawing/2014/main" id="{7B7C55C0-FD42-4F65-A72A-98BE24253623}"/>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E42C8BD5-B69F-46E2-9BA4-041E751D5A26}"/>
              </a:ext>
            </a:extLst>
          </p:cNvPr>
          <p:cNvSpPr>
            <a:spLocks noGrp="1"/>
          </p:cNvSpPr>
          <p:nvPr>
            <p:ph type="sldNum" sz="quarter" idx="12"/>
          </p:nvPr>
        </p:nvSpPr>
        <p:spPr/>
        <p:txBody>
          <a:bodyPr/>
          <a:lstStyle/>
          <a:p>
            <a:fld id="{D3FE197A-C3F5-4F24-A38B-9A8457BE8CB9}" type="slidenum">
              <a:rPr lang="en-GB" smtClean="0"/>
              <a:t>‹#›</a:t>
            </a:fld>
            <a:endParaRPr lang="en-GB" dirty="0"/>
          </a:p>
        </p:txBody>
      </p:sp>
    </p:spTree>
    <p:extLst>
      <p:ext uri="{BB962C8B-B14F-4D97-AF65-F5344CB8AC3E}">
        <p14:creationId xmlns:p14="http://schemas.microsoft.com/office/powerpoint/2010/main" val="424051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5F046-E2D8-4859-B1B8-D8955BD03B1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389B6D1-B8E8-4EF6-8DE3-86D0C38EE37D}"/>
              </a:ext>
            </a:extLst>
          </p:cNvPr>
          <p:cNvSpPr>
            <a:spLocks noGrp="1"/>
          </p:cNvSpPr>
          <p:nvPr>
            <p:ph type="dt" sz="half" idx="10"/>
          </p:nvPr>
        </p:nvSpPr>
        <p:spPr/>
        <p:txBody>
          <a:bodyPr/>
          <a:lstStyle/>
          <a:p>
            <a:fld id="{9F263339-B9AC-42A5-AA8E-BF44FB9D5AA0}" type="datetimeFigureOut">
              <a:rPr lang="en-GB" smtClean="0"/>
              <a:t>07/09/2025</a:t>
            </a:fld>
            <a:endParaRPr lang="en-GB" dirty="0"/>
          </a:p>
        </p:txBody>
      </p:sp>
      <p:sp>
        <p:nvSpPr>
          <p:cNvPr id="4" name="Footer Placeholder 3">
            <a:extLst>
              <a:ext uri="{FF2B5EF4-FFF2-40B4-BE49-F238E27FC236}">
                <a16:creationId xmlns:a16="http://schemas.microsoft.com/office/drawing/2014/main" id="{94228A8F-D625-4AEF-8D87-FDE079AC5CE5}"/>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4E89FF5-7CC6-4F12-B0D0-55BEA032FD26}"/>
              </a:ext>
            </a:extLst>
          </p:cNvPr>
          <p:cNvSpPr>
            <a:spLocks noGrp="1"/>
          </p:cNvSpPr>
          <p:nvPr>
            <p:ph type="sldNum" sz="quarter" idx="12"/>
          </p:nvPr>
        </p:nvSpPr>
        <p:spPr/>
        <p:txBody>
          <a:bodyPr/>
          <a:lstStyle/>
          <a:p>
            <a:fld id="{D3FE197A-C3F5-4F24-A38B-9A8457BE8CB9}" type="slidenum">
              <a:rPr lang="en-GB" smtClean="0"/>
              <a:t>‹#›</a:t>
            </a:fld>
            <a:endParaRPr lang="en-GB" dirty="0"/>
          </a:p>
        </p:txBody>
      </p:sp>
    </p:spTree>
    <p:extLst>
      <p:ext uri="{BB962C8B-B14F-4D97-AF65-F5344CB8AC3E}">
        <p14:creationId xmlns:p14="http://schemas.microsoft.com/office/powerpoint/2010/main" val="1652581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8AACD6-913C-4C70-817D-6CC8C5D66417}"/>
              </a:ext>
            </a:extLst>
          </p:cNvPr>
          <p:cNvSpPr>
            <a:spLocks noGrp="1"/>
          </p:cNvSpPr>
          <p:nvPr>
            <p:ph type="dt" sz="half" idx="10"/>
          </p:nvPr>
        </p:nvSpPr>
        <p:spPr/>
        <p:txBody>
          <a:bodyPr/>
          <a:lstStyle/>
          <a:p>
            <a:fld id="{9F263339-B9AC-42A5-AA8E-BF44FB9D5AA0}" type="datetimeFigureOut">
              <a:rPr lang="en-GB" smtClean="0"/>
              <a:t>07/09/2025</a:t>
            </a:fld>
            <a:endParaRPr lang="en-GB" dirty="0"/>
          </a:p>
        </p:txBody>
      </p:sp>
      <p:sp>
        <p:nvSpPr>
          <p:cNvPr id="3" name="Footer Placeholder 2">
            <a:extLst>
              <a:ext uri="{FF2B5EF4-FFF2-40B4-BE49-F238E27FC236}">
                <a16:creationId xmlns:a16="http://schemas.microsoft.com/office/drawing/2014/main" id="{09027497-E752-4C5D-82A1-E25730BB2D63}"/>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03C411CB-A17E-4FF6-A35D-BC2B0BB61149}"/>
              </a:ext>
            </a:extLst>
          </p:cNvPr>
          <p:cNvSpPr>
            <a:spLocks noGrp="1"/>
          </p:cNvSpPr>
          <p:nvPr>
            <p:ph type="sldNum" sz="quarter" idx="12"/>
          </p:nvPr>
        </p:nvSpPr>
        <p:spPr/>
        <p:txBody>
          <a:bodyPr/>
          <a:lstStyle/>
          <a:p>
            <a:fld id="{D3FE197A-C3F5-4F24-A38B-9A8457BE8CB9}" type="slidenum">
              <a:rPr lang="en-GB" smtClean="0"/>
              <a:t>‹#›</a:t>
            </a:fld>
            <a:endParaRPr lang="en-GB" dirty="0"/>
          </a:p>
        </p:txBody>
      </p:sp>
    </p:spTree>
    <p:extLst>
      <p:ext uri="{BB962C8B-B14F-4D97-AF65-F5344CB8AC3E}">
        <p14:creationId xmlns:p14="http://schemas.microsoft.com/office/powerpoint/2010/main" val="4229511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AD456-9BEF-4FD9-B490-A15233B0C5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4C8E3B5-F096-4F3E-9BE2-3676A18C72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FD5813C-33E1-4DDA-8B8F-208BFC4BE9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8FAAAB-2AB5-4236-9E0C-89BEE6465381}"/>
              </a:ext>
            </a:extLst>
          </p:cNvPr>
          <p:cNvSpPr>
            <a:spLocks noGrp="1"/>
          </p:cNvSpPr>
          <p:nvPr>
            <p:ph type="dt" sz="half" idx="10"/>
          </p:nvPr>
        </p:nvSpPr>
        <p:spPr/>
        <p:txBody>
          <a:bodyPr/>
          <a:lstStyle/>
          <a:p>
            <a:fld id="{9F263339-B9AC-42A5-AA8E-BF44FB9D5AA0}" type="datetimeFigureOut">
              <a:rPr lang="en-GB" smtClean="0"/>
              <a:t>07/09/2025</a:t>
            </a:fld>
            <a:endParaRPr lang="en-GB" dirty="0"/>
          </a:p>
        </p:txBody>
      </p:sp>
      <p:sp>
        <p:nvSpPr>
          <p:cNvPr id="6" name="Footer Placeholder 5">
            <a:extLst>
              <a:ext uri="{FF2B5EF4-FFF2-40B4-BE49-F238E27FC236}">
                <a16:creationId xmlns:a16="http://schemas.microsoft.com/office/drawing/2014/main" id="{497DDB91-1B0F-4DA4-91D6-616F5679EEB0}"/>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AF9DEA5-2439-4ABA-920B-04043AAE173F}"/>
              </a:ext>
            </a:extLst>
          </p:cNvPr>
          <p:cNvSpPr>
            <a:spLocks noGrp="1"/>
          </p:cNvSpPr>
          <p:nvPr>
            <p:ph type="sldNum" sz="quarter" idx="12"/>
          </p:nvPr>
        </p:nvSpPr>
        <p:spPr/>
        <p:txBody>
          <a:bodyPr/>
          <a:lstStyle/>
          <a:p>
            <a:fld id="{D3FE197A-C3F5-4F24-A38B-9A8457BE8CB9}" type="slidenum">
              <a:rPr lang="en-GB" smtClean="0"/>
              <a:t>‹#›</a:t>
            </a:fld>
            <a:endParaRPr lang="en-GB" dirty="0"/>
          </a:p>
        </p:txBody>
      </p:sp>
    </p:spTree>
    <p:extLst>
      <p:ext uri="{BB962C8B-B14F-4D97-AF65-F5344CB8AC3E}">
        <p14:creationId xmlns:p14="http://schemas.microsoft.com/office/powerpoint/2010/main" val="2253451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5977F-8A23-4B83-9E46-7F96C99C01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CC21BAC-EDAC-419C-9149-FF0286A83D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7BDD9E8B-4EF5-43DB-872D-2454EC6176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FBAB34-3724-4CD1-8BE9-2CBFF4A08E79}"/>
              </a:ext>
            </a:extLst>
          </p:cNvPr>
          <p:cNvSpPr>
            <a:spLocks noGrp="1"/>
          </p:cNvSpPr>
          <p:nvPr>
            <p:ph type="dt" sz="half" idx="10"/>
          </p:nvPr>
        </p:nvSpPr>
        <p:spPr/>
        <p:txBody>
          <a:bodyPr/>
          <a:lstStyle/>
          <a:p>
            <a:fld id="{9F263339-B9AC-42A5-AA8E-BF44FB9D5AA0}" type="datetimeFigureOut">
              <a:rPr lang="en-GB" smtClean="0"/>
              <a:t>07/09/2025</a:t>
            </a:fld>
            <a:endParaRPr lang="en-GB" dirty="0"/>
          </a:p>
        </p:txBody>
      </p:sp>
      <p:sp>
        <p:nvSpPr>
          <p:cNvPr id="6" name="Footer Placeholder 5">
            <a:extLst>
              <a:ext uri="{FF2B5EF4-FFF2-40B4-BE49-F238E27FC236}">
                <a16:creationId xmlns:a16="http://schemas.microsoft.com/office/drawing/2014/main" id="{685C129A-B14B-42E3-B12F-D6FBBC932E0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6E6EEC5-EC61-43D7-8A0B-54F18E747696}"/>
              </a:ext>
            </a:extLst>
          </p:cNvPr>
          <p:cNvSpPr>
            <a:spLocks noGrp="1"/>
          </p:cNvSpPr>
          <p:nvPr>
            <p:ph type="sldNum" sz="quarter" idx="12"/>
          </p:nvPr>
        </p:nvSpPr>
        <p:spPr/>
        <p:txBody>
          <a:bodyPr/>
          <a:lstStyle/>
          <a:p>
            <a:fld id="{D3FE197A-C3F5-4F24-A38B-9A8457BE8CB9}" type="slidenum">
              <a:rPr lang="en-GB" smtClean="0"/>
              <a:t>‹#›</a:t>
            </a:fld>
            <a:endParaRPr lang="en-GB" dirty="0"/>
          </a:p>
        </p:txBody>
      </p:sp>
    </p:spTree>
    <p:extLst>
      <p:ext uri="{BB962C8B-B14F-4D97-AF65-F5344CB8AC3E}">
        <p14:creationId xmlns:p14="http://schemas.microsoft.com/office/powerpoint/2010/main" val="2509941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774294-47F3-4281-8B4A-332F9CC5C0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6453FCC-C447-4F63-A915-6FF4F9EA27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326E6C-6222-4F7E-9F4F-CCACB89CD1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263339-B9AC-42A5-AA8E-BF44FB9D5AA0}" type="datetimeFigureOut">
              <a:rPr lang="en-GB" smtClean="0"/>
              <a:t>07/09/2025</a:t>
            </a:fld>
            <a:endParaRPr lang="en-GB" dirty="0"/>
          </a:p>
        </p:txBody>
      </p:sp>
      <p:sp>
        <p:nvSpPr>
          <p:cNvPr id="5" name="Footer Placeholder 4">
            <a:extLst>
              <a:ext uri="{FF2B5EF4-FFF2-40B4-BE49-F238E27FC236}">
                <a16:creationId xmlns:a16="http://schemas.microsoft.com/office/drawing/2014/main" id="{4C1CB2A9-1403-49C0-9188-A24D28CA88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CEAFDCA1-3EED-4044-B0DB-1D0D2D389D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E197A-C3F5-4F24-A38B-9A8457BE8CB9}" type="slidenum">
              <a:rPr lang="en-GB" smtClean="0"/>
              <a:t>‹#›</a:t>
            </a:fld>
            <a:endParaRPr lang="en-GB" dirty="0"/>
          </a:p>
        </p:txBody>
      </p:sp>
    </p:spTree>
    <p:extLst>
      <p:ext uri="{BB962C8B-B14F-4D97-AF65-F5344CB8AC3E}">
        <p14:creationId xmlns:p14="http://schemas.microsoft.com/office/powerpoint/2010/main" val="33707809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se6gQUVscnw&amp;t=17s"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se6gQUVscnw&amp;t=17s"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https://www.youtube.com/embed/_6uCFmvH6tM?feature=oembed" TargetMode="Externa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outoftheark.co.uk/singchronize.htm" TargetMode="External"/><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0F968-8F11-4C90-8992-A66BAFC49C48}"/>
              </a:ext>
            </a:extLst>
          </p:cNvPr>
          <p:cNvSpPr>
            <a:spLocks noGrp="1"/>
          </p:cNvSpPr>
          <p:nvPr>
            <p:ph type="ctrTitle"/>
          </p:nvPr>
        </p:nvSpPr>
        <p:spPr/>
        <p:txBody>
          <a:bodyPr/>
          <a:lstStyle/>
          <a:p>
            <a:endParaRPr lang="en-GB" dirty="0"/>
          </a:p>
        </p:txBody>
      </p:sp>
      <p:sp>
        <p:nvSpPr>
          <p:cNvPr id="3" name="Subtitle 2">
            <a:extLst>
              <a:ext uri="{FF2B5EF4-FFF2-40B4-BE49-F238E27FC236}">
                <a16:creationId xmlns:a16="http://schemas.microsoft.com/office/drawing/2014/main" id="{3D9A4AC9-8050-49EF-8DCD-D7B24287BFA0}"/>
              </a:ext>
            </a:extLst>
          </p:cNvPr>
          <p:cNvSpPr>
            <a:spLocks noGrp="1"/>
          </p:cNvSpPr>
          <p:nvPr>
            <p:ph type="subTitle" idx="1"/>
          </p:nvPr>
        </p:nvSpPr>
        <p:spPr/>
        <p:txBody>
          <a:bodyPr/>
          <a:lstStyle/>
          <a:p>
            <a:endParaRPr lang="en-GB" dirty="0"/>
          </a:p>
        </p:txBody>
      </p:sp>
      <p:pic>
        <p:nvPicPr>
          <p:cNvPr id="7" name="Picture 6">
            <a:extLst>
              <a:ext uri="{FF2B5EF4-FFF2-40B4-BE49-F238E27FC236}">
                <a16:creationId xmlns:a16="http://schemas.microsoft.com/office/drawing/2014/main" id="{4382F7C8-B4A9-4D97-A1AD-FD6CF67CFE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8D04ADED-E10E-43C6-B7B0-DAB51DC8F2FA}"/>
              </a:ext>
            </a:extLst>
          </p:cNvPr>
          <p:cNvSpPr txBox="1"/>
          <p:nvPr/>
        </p:nvSpPr>
        <p:spPr>
          <a:xfrm>
            <a:off x="909082" y="441251"/>
            <a:ext cx="10595345" cy="1200329"/>
          </a:xfrm>
          <a:prstGeom prst="rect">
            <a:avLst/>
          </a:prstGeom>
          <a:noFill/>
        </p:spPr>
        <p:txBody>
          <a:bodyPr wrap="square" rtlCol="0">
            <a:spAutoFit/>
          </a:bodyPr>
          <a:lstStyle/>
          <a:p>
            <a:pPr algn="ctr"/>
            <a:r>
              <a:rPr lang="en-GB" sz="4800" b="1" dirty="0">
                <a:solidFill>
                  <a:schemeClr val="accent6">
                    <a:lumMod val="75000"/>
                  </a:schemeClr>
                </a:solidFill>
                <a:latin typeface="Century Gothic" panose="020B0502020202020204" pitchFamily="34" charset="0"/>
              </a:rPr>
              <a:t>Collective Worship</a:t>
            </a:r>
          </a:p>
          <a:p>
            <a:pPr algn="ctr"/>
            <a:r>
              <a:rPr lang="en-GB" sz="2400" dirty="0">
                <a:solidFill>
                  <a:schemeClr val="accent6">
                    <a:lumMod val="75000"/>
                  </a:schemeClr>
                </a:solidFill>
                <a:latin typeface="Century Gothic" panose="020B0502020202020204" pitchFamily="34" charset="0"/>
              </a:rPr>
              <a:t>Monday 8</a:t>
            </a:r>
            <a:r>
              <a:rPr lang="en-GB" sz="2400" baseline="30000" dirty="0">
                <a:solidFill>
                  <a:schemeClr val="accent6">
                    <a:lumMod val="75000"/>
                  </a:schemeClr>
                </a:solidFill>
                <a:latin typeface="Century Gothic" panose="020B0502020202020204" pitchFamily="34" charset="0"/>
              </a:rPr>
              <a:t>th</a:t>
            </a:r>
            <a:r>
              <a:rPr lang="en-GB" sz="2400" dirty="0">
                <a:solidFill>
                  <a:schemeClr val="accent6">
                    <a:lumMod val="75000"/>
                  </a:schemeClr>
                </a:solidFill>
                <a:latin typeface="Century Gothic" panose="020B0502020202020204" pitchFamily="34" charset="0"/>
              </a:rPr>
              <a:t> September 2025</a:t>
            </a:r>
          </a:p>
        </p:txBody>
      </p:sp>
      <p:sp>
        <p:nvSpPr>
          <p:cNvPr id="10" name="TextBox 9">
            <a:extLst>
              <a:ext uri="{FF2B5EF4-FFF2-40B4-BE49-F238E27FC236}">
                <a16:creationId xmlns:a16="http://schemas.microsoft.com/office/drawing/2014/main" id="{D2BC5383-BB97-4118-93C9-47E24189F73F}"/>
              </a:ext>
            </a:extLst>
          </p:cNvPr>
          <p:cNvSpPr txBox="1"/>
          <p:nvPr/>
        </p:nvSpPr>
        <p:spPr>
          <a:xfrm>
            <a:off x="3084787" y="6008554"/>
            <a:ext cx="6159062" cy="369332"/>
          </a:xfrm>
          <a:prstGeom prst="rect">
            <a:avLst/>
          </a:prstGeom>
          <a:noFill/>
        </p:spPr>
        <p:txBody>
          <a:bodyPr wrap="square">
            <a:spAutoFit/>
          </a:bodyPr>
          <a:lstStyle/>
          <a:p>
            <a:r>
              <a:rPr lang="en-GB" dirty="0">
                <a:hlinkClick r:id="rId3"/>
              </a:rPr>
              <a:t>Worship For Everyone – The Golden Rule (Official Lyric Video)</a:t>
            </a:r>
            <a:endParaRPr lang="en-GB" dirty="0"/>
          </a:p>
        </p:txBody>
      </p:sp>
    </p:spTree>
    <p:extLst>
      <p:ext uri="{BB962C8B-B14F-4D97-AF65-F5344CB8AC3E}">
        <p14:creationId xmlns:p14="http://schemas.microsoft.com/office/powerpoint/2010/main" val="3915716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0F968-8F11-4C90-8992-A66BAFC49C48}"/>
              </a:ext>
            </a:extLst>
          </p:cNvPr>
          <p:cNvSpPr>
            <a:spLocks noGrp="1"/>
          </p:cNvSpPr>
          <p:nvPr>
            <p:ph type="ctrTitle"/>
          </p:nvPr>
        </p:nvSpPr>
        <p:spPr/>
        <p:txBody>
          <a:bodyPr/>
          <a:lstStyle/>
          <a:p>
            <a:endParaRPr lang="en-GB" dirty="0"/>
          </a:p>
        </p:txBody>
      </p:sp>
      <p:sp>
        <p:nvSpPr>
          <p:cNvPr id="3" name="Subtitle 2">
            <a:extLst>
              <a:ext uri="{FF2B5EF4-FFF2-40B4-BE49-F238E27FC236}">
                <a16:creationId xmlns:a16="http://schemas.microsoft.com/office/drawing/2014/main" id="{3D9A4AC9-8050-49EF-8DCD-D7B24287BFA0}"/>
              </a:ext>
            </a:extLst>
          </p:cNvPr>
          <p:cNvSpPr>
            <a:spLocks noGrp="1"/>
          </p:cNvSpPr>
          <p:nvPr>
            <p:ph type="subTitle" idx="1"/>
          </p:nvPr>
        </p:nvSpPr>
        <p:spPr/>
        <p:txBody>
          <a:bodyPr/>
          <a:lstStyle/>
          <a:p>
            <a:endParaRPr lang="en-GB" dirty="0"/>
          </a:p>
        </p:txBody>
      </p:sp>
      <p:pic>
        <p:nvPicPr>
          <p:cNvPr id="7" name="Picture 6">
            <a:extLst>
              <a:ext uri="{FF2B5EF4-FFF2-40B4-BE49-F238E27FC236}">
                <a16:creationId xmlns:a16="http://schemas.microsoft.com/office/drawing/2014/main" id="{4382F7C8-B4A9-4D97-A1AD-FD6CF67CFE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8D04ADED-E10E-43C6-B7B0-DAB51DC8F2FA}"/>
              </a:ext>
            </a:extLst>
          </p:cNvPr>
          <p:cNvSpPr txBox="1"/>
          <p:nvPr/>
        </p:nvSpPr>
        <p:spPr>
          <a:xfrm>
            <a:off x="909082" y="441251"/>
            <a:ext cx="10595345" cy="1200329"/>
          </a:xfrm>
          <a:prstGeom prst="rect">
            <a:avLst/>
          </a:prstGeom>
          <a:noFill/>
        </p:spPr>
        <p:txBody>
          <a:bodyPr wrap="square" rtlCol="0">
            <a:spAutoFit/>
          </a:bodyPr>
          <a:lstStyle/>
          <a:p>
            <a:pPr algn="ctr"/>
            <a:r>
              <a:rPr lang="en-GB" sz="4800" b="1" dirty="0">
                <a:solidFill>
                  <a:schemeClr val="accent6">
                    <a:lumMod val="75000"/>
                  </a:schemeClr>
                </a:solidFill>
                <a:latin typeface="Century Gothic" panose="020B0502020202020204" pitchFamily="34" charset="0"/>
              </a:rPr>
              <a:t>Class Worship</a:t>
            </a:r>
          </a:p>
          <a:p>
            <a:pPr algn="ctr"/>
            <a:r>
              <a:rPr lang="en-GB" sz="2400" dirty="0">
                <a:solidFill>
                  <a:schemeClr val="accent6">
                    <a:lumMod val="75000"/>
                  </a:schemeClr>
                </a:solidFill>
                <a:latin typeface="Century Gothic" panose="020B0502020202020204" pitchFamily="34" charset="0"/>
              </a:rPr>
              <a:t>Tuesday 9</a:t>
            </a:r>
            <a:r>
              <a:rPr lang="en-GB" sz="2400" baseline="30000" dirty="0">
                <a:solidFill>
                  <a:schemeClr val="accent6">
                    <a:lumMod val="75000"/>
                  </a:schemeClr>
                </a:solidFill>
                <a:latin typeface="Century Gothic" panose="020B0502020202020204" pitchFamily="34" charset="0"/>
              </a:rPr>
              <a:t>th</a:t>
            </a:r>
            <a:r>
              <a:rPr lang="en-GB" sz="2400" dirty="0">
                <a:solidFill>
                  <a:schemeClr val="accent6">
                    <a:lumMod val="75000"/>
                  </a:schemeClr>
                </a:solidFill>
                <a:latin typeface="Century Gothic" panose="020B0502020202020204" pitchFamily="34" charset="0"/>
              </a:rPr>
              <a:t> September 2025</a:t>
            </a:r>
          </a:p>
        </p:txBody>
      </p:sp>
      <p:sp>
        <p:nvSpPr>
          <p:cNvPr id="10" name="TextBox 9">
            <a:extLst>
              <a:ext uri="{FF2B5EF4-FFF2-40B4-BE49-F238E27FC236}">
                <a16:creationId xmlns:a16="http://schemas.microsoft.com/office/drawing/2014/main" id="{D16B6437-846E-4C77-A776-82014FFD0A1A}"/>
              </a:ext>
            </a:extLst>
          </p:cNvPr>
          <p:cNvSpPr txBox="1"/>
          <p:nvPr/>
        </p:nvSpPr>
        <p:spPr>
          <a:xfrm>
            <a:off x="3084787" y="6008554"/>
            <a:ext cx="6159062" cy="369332"/>
          </a:xfrm>
          <a:prstGeom prst="rect">
            <a:avLst/>
          </a:prstGeom>
          <a:noFill/>
        </p:spPr>
        <p:txBody>
          <a:bodyPr wrap="square">
            <a:spAutoFit/>
          </a:bodyPr>
          <a:lstStyle/>
          <a:p>
            <a:r>
              <a:rPr lang="en-GB" dirty="0">
                <a:hlinkClick r:id="rId3"/>
              </a:rPr>
              <a:t>Worship For Everyone – The Golden Rule (Official Lyric Video)</a:t>
            </a:r>
            <a:endParaRPr lang="en-GB" dirty="0"/>
          </a:p>
        </p:txBody>
      </p:sp>
    </p:spTree>
    <p:extLst>
      <p:ext uri="{BB962C8B-B14F-4D97-AF65-F5344CB8AC3E}">
        <p14:creationId xmlns:p14="http://schemas.microsoft.com/office/powerpoint/2010/main" val="2600417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6F40FBDA-CEB1-40F0-9AB9-BD9C402D7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picture containing text&#10;&#10;Description automatically generated">
            <a:extLst>
              <a:ext uri="{FF2B5EF4-FFF2-40B4-BE49-F238E27FC236}">
                <a16:creationId xmlns:a16="http://schemas.microsoft.com/office/drawing/2014/main" id="{D332BA0A-F4E5-4845-A0C4-6491F290B924}"/>
              </a:ext>
            </a:extLst>
          </p:cNvPr>
          <p:cNvPicPr>
            <a:picLocks noChangeAspect="1"/>
          </p:cNvPicPr>
          <p:nvPr/>
        </p:nvPicPr>
        <p:blipFill rotWithShape="1">
          <a:blip r:embed="rId2">
            <a:alphaModFix amt="45000"/>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23" name="Rectangle 22">
            <a:extLst>
              <a:ext uri="{FF2B5EF4-FFF2-40B4-BE49-F238E27FC236}">
                <a16:creationId xmlns:a16="http://schemas.microsoft.com/office/drawing/2014/main" id="{0344D4FE-ABEF-4230-9E4E-AD5782FC7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noFill/>
          <a:ln w="9525" cap="sq" cmpd="sng" algn="ctr">
            <a:solidFill>
              <a:schemeClr val="tx1">
                <a:lumMod val="75000"/>
                <a:lumOff val="25000"/>
              </a:schemeClr>
            </a:solidFill>
            <a:prstDash val="solid"/>
            <a:miter lim="800000"/>
          </a:ln>
          <a:effectLst>
            <a:softEdge rad="0"/>
          </a:effectLst>
        </p:spPr>
      </p:sp>
      <p:sp>
        <p:nvSpPr>
          <p:cNvPr id="2" name="Title 1">
            <a:extLst>
              <a:ext uri="{FF2B5EF4-FFF2-40B4-BE49-F238E27FC236}">
                <a16:creationId xmlns:a16="http://schemas.microsoft.com/office/drawing/2014/main" id="{47C13FF1-8195-4898-9F96-C5BE99E9B7E8}"/>
              </a:ext>
            </a:extLst>
          </p:cNvPr>
          <p:cNvSpPr>
            <a:spLocks noGrp="1"/>
          </p:cNvSpPr>
          <p:nvPr>
            <p:ph type="title"/>
          </p:nvPr>
        </p:nvSpPr>
        <p:spPr>
          <a:xfrm>
            <a:off x="1769531" y="2000404"/>
            <a:ext cx="8652938" cy="2857191"/>
          </a:xfrm>
        </p:spPr>
        <p:txBody>
          <a:bodyPr vert="horz" lIns="91440" tIns="45720" rIns="91440" bIns="45720" rtlCol="0" anchor="ctr">
            <a:normAutofit fontScale="90000"/>
          </a:bodyPr>
          <a:lstStyle/>
          <a:p>
            <a:pPr algn="ctr"/>
            <a:r>
              <a:rPr lang="en-US" sz="8000" b="1" dirty="0">
                <a:latin typeface="Century Gothic" panose="020B0502020202020204" pitchFamily="34" charset="0"/>
              </a:rPr>
              <a:t>Spiritual Development</a:t>
            </a:r>
            <a:br>
              <a:rPr lang="en-US" sz="8000" b="1" dirty="0">
                <a:latin typeface="Century Gothic" panose="020B0502020202020204" pitchFamily="34" charset="0"/>
              </a:rPr>
            </a:br>
            <a:r>
              <a:rPr lang="en-US" sz="3600" b="1" dirty="0">
                <a:latin typeface="Century Gothic" panose="020B0502020202020204" pitchFamily="34" charset="0"/>
              </a:rPr>
              <a:t>The Gift of Giving </a:t>
            </a:r>
            <a:br>
              <a:rPr lang="en-US" sz="8000" dirty="0">
                <a:latin typeface="Century Gothic" panose="020B0502020202020204" pitchFamily="34" charset="0"/>
              </a:rPr>
            </a:br>
            <a:endParaRPr lang="en-US" sz="8000" i="1" dirty="0">
              <a:latin typeface="Century Gothic" panose="020B0502020202020204" pitchFamily="34" charset="0"/>
            </a:endParaRPr>
          </a:p>
        </p:txBody>
      </p:sp>
      <p:sp>
        <p:nvSpPr>
          <p:cNvPr id="25" name="Rectangle 24">
            <a:extLst>
              <a:ext uri="{FF2B5EF4-FFF2-40B4-BE49-F238E27FC236}">
                <a16:creationId xmlns:a16="http://schemas.microsoft.com/office/drawing/2014/main" id="{9325F979-D3F9-4926-81B7-7ACCB31A5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9525" cap="sq" cmpd="sng" algn="ctr">
            <a:solidFill>
              <a:schemeClr val="tx1">
                <a:lumMod val="75000"/>
                <a:lumOff val="25000"/>
                <a:alpha val="80000"/>
              </a:schemeClr>
            </a:solidFill>
            <a:prstDash val="solid"/>
            <a:miter lim="800000"/>
          </a:ln>
          <a:effectLst/>
        </p:spPr>
      </p:sp>
    </p:spTree>
    <p:extLst>
      <p:ext uri="{BB962C8B-B14F-4D97-AF65-F5344CB8AC3E}">
        <p14:creationId xmlns:p14="http://schemas.microsoft.com/office/powerpoint/2010/main" val="313248420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Shape&#10;&#10;Description automatically generated">
            <a:extLst>
              <a:ext uri="{FF2B5EF4-FFF2-40B4-BE49-F238E27FC236}">
                <a16:creationId xmlns:a16="http://schemas.microsoft.com/office/drawing/2014/main" id="{32973B46-68B4-4F61-9B2F-B6AF75899205}"/>
              </a:ext>
            </a:extLst>
          </p:cNvPr>
          <p:cNvPicPr>
            <a:picLocks noChangeAspect="1"/>
          </p:cNvPicPr>
          <p:nvPr/>
        </p:nvPicPr>
        <p:blipFill rotWithShape="1">
          <a:blip r:embed="rId2">
            <a:extLst>
              <a:ext uri="{28A0092B-C50C-407E-A947-70E740481C1C}">
                <a14:useLocalDpi xmlns:a14="http://schemas.microsoft.com/office/drawing/2010/main" val="0"/>
              </a:ext>
            </a:extLst>
          </a:blip>
          <a:srcRect l="20688"/>
          <a:stretch/>
        </p:blipFill>
        <p:spPr>
          <a:xfrm>
            <a:off x="2555441"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FD007B2-4AF9-488F-89D6-84CCB3295F0A}"/>
              </a:ext>
            </a:extLst>
          </p:cNvPr>
          <p:cNvSpPr>
            <a:spLocks noGrp="1"/>
          </p:cNvSpPr>
          <p:nvPr>
            <p:ph type="title"/>
          </p:nvPr>
        </p:nvSpPr>
        <p:spPr>
          <a:xfrm>
            <a:off x="123495" y="362168"/>
            <a:ext cx="10155621" cy="410260"/>
          </a:xfrm>
        </p:spPr>
        <p:txBody>
          <a:bodyPr>
            <a:normAutofit fontScale="90000"/>
          </a:bodyPr>
          <a:lstStyle/>
          <a:p>
            <a:br>
              <a:rPr lang="en-US" sz="4000" b="1" dirty="0">
                <a:solidFill>
                  <a:schemeClr val="accent6">
                    <a:lumMod val="75000"/>
                  </a:schemeClr>
                </a:solidFill>
              </a:rPr>
            </a:br>
            <a:br>
              <a:rPr lang="en-US" sz="4000" b="1" dirty="0">
                <a:solidFill>
                  <a:schemeClr val="accent6">
                    <a:lumMod val="75000"/>
                  </a:schemeClr>
                </a:solidFill>
              </a:rPr>
            </a:br>
            <a:br>
              <a:rPr lang="en-US" sz="4000" b="1" dirty="0">
                <a:solidFill>
                  <a:schemeClr val="accent6">
                    <a:lumMod val="75000"/>
                  </a:schemeClr>
                </a:solidFill>
              </a:rPr>
            </a:br>
            <a:br>
              <a:rPr lang="en-US" sz="2700" b="1" dirty="0">
                <a:solidFill>
                  <a:schemeClr val="accent6">
                    <a:lumMod val="75000"/>
                  </a:schemeClr>
                </a:solidFill>
              </a:rPr>
            </a:br>
            <a:r>
              <a:rPr lang="en-US" sz="2700" b="1" dirty="0">
                <a:solidFill>
                  <a:schemeClr val="accent6">
                    <a:lumMod val="75000"/>
                  </a:schemeClr>
                </a:solidFill>
              </a:rPr>
              <a:t>		</a:t>
            </a:r>
            <a:r>
              <a:rPr lang="en-GB" sz="2700" b="1" dirty="0">
                <a:latin typeface="Century Gothic" panose="020B0502020202020204" pitchFamily="34" charset="0"/>
              </a:rPr>
              <a:t>Thinking deeply and r</a:t>
            </a:r>
            <a:r>
              <a:rPr lang="en-GB" sz="2700" b="1" u="sng" dirty="0">
                <a:latin typeface="Century Gothic" panose="020B0502020202020204" pitchFamily="34" charset="0"/>
              </a:rPr>
              <a:t>eflecting </a:t>
            </a:r>
            <a:r>
              <a:rPr lang="en-GB" sz="2700" b="1" dirty="0">
                <a:latin typeface="Century Gothic" panose="020B0502020202020204" pitchFamily="34" charset="0"/>
              </a:rPr>
              <a:t>on what we’ve Learned.</a:t>
            </a:r>
            <a:br>
              <a:rPr lang="en-GB" sz="4000" b="1" dirty="0">
                <a:latin typeface="Century Gothic" panose="020B0502020202020204" pitchFamily="34" charset="0"/>
              </a:rPr>
            </a:br>
            <a:br>
              <a:rPr lang="en-US" sz="4000" b="1" dirty="0">
                <a:solidFill>
                  <a:schemeClr val="accent6">
                    <a:lumMod val="75000"/>
                  </a:schemeClr>
                </a:solidFill>
              </a:rPr>
            </a:br>
            <a:r>
              <a:rPr lang="en-US" sz="4000" b="1" dirty="0">
                <a:solidFill>
                  <a:schemeClr val="accent6">
                    <a:lumMod val="75000"/>
                  </a:schemeClr>
                </a:solidFill>
              </a:rPr>
              <a:t> </a:t>
            </a:r>
            <a:endParaRPr lang="en-GB" sz="4000" b="1" dirty="0">
              <a:solidFill>
                <a:schemeClr val="accent6">
                  <a:lumMod val="75000"/>
                </a:schemeClr>
              </a:solidFill>
            </a:endParaRPr>
          </a:p>
        </p:txBody>
      </p:sp>
      <p:sp>
        <p:nvSpPr>
          <p:cNvPr id="4" name="Content Placeholder 3">
            <a:extLst>
              <a:ext uri="{FF2B5EF4-FFF2-40B4-BE49-F238E27FC236}">
                <a16:creationId xmlns:a16="http://schemas.microsoft.com/office/drawing/2014/main" id="{453CAE43-3138-46B6-9C9F-45C037C7ED0C}"/>
              </a:ext>
            </a:extLst>
          </p:cNvPr>
          <p:cNvSpPr>
            <a:spLocks noGrp="1"/>
          </p:cNvSpPr>
          <p:nvPr>
            <p:ph idx="1"/>
          </p:nvPr>
        </p:nvSpPr>
        <p:spPr>
          <a:xfrm>
            <a:off x="173663" y="1810384"/>
            <a:ext cx="9832053" cy="4009660"/>
          </a:xfrm>
        </p:spPr>
        <p:txBody>
          <a:bodyPr>
            <a:noAutofit/>
          </a:bodyPr>
          <a:lstStyle/>
          <a:p>
            <a:pPr marL="0" indent="0" rtl="0">
              <a:buNone/>
            </a:pPr>
            <a:r>
              <a:rPr lang="en-GB" dirty="0">
                <a:latin typeface="Century Gothic" panose="020B0502020202020204" pitchFamily="34" charset="0"/>
              </a:rPr>
              <a:t>Discuss:</a:t>
            </a:r>
          </a:p>
          <a:p>
            <a:pPr marL="0" indent="0" rtl="0">
              <a:buNone/>
            </a:pPr>
            <a:endParaRPr lang="en-GB" dirty="0">
              <a:latin typeface="Century Gothic" panose="020B0502020202020204" pitchFamily="34" charset="0"/>
            </a:endParaRPr>
          </a:p>
          <a:p>
            <a:pPr marL="0" indent="0" rtl="0">
              <a:buNone/>
            </a:pPr>
            <a:r>
              <a:rPr lang="en-GB" dirty="0">
                <a:latin typeface="Century Gothic" panose="020B0502020202020204" pitchFamily="34" charset="0"/>
              </a:rPr>
              <a:t>What does </a:t>
            </a:r>
            <a:r>
              <a:rPr lang="en-GB" b="1" dirty="0">
                <a:latin typeface="Century Gothic" panose="020B0502020202020204" pitchFamily="34" charset="0"/>
              </a:rPr>
              <a:t>generosity</a:t>
            </a:r>
            <a:r>
              <a:rPr lang="en-GB" dirty="0">
                <a:latin typeface="Century Gothic" panose="020B0502020202020204" pitchFamily="34" charset="0"/>
              </a:rPr>
              <a:t> mean?</a:t>
            </a:r>
          </a:p>
          <a:p>
            <a:pPr marL="0" indent="0" rtl="0">
              <a:buNone/>
            </a:pPr>
            <a:br>
              <a:rPr lang="en-GB" dirty="0">
                <a:latin typeface="Century Gothic" panose="020B0502020202020204" pitchFamily="34" charset="0"/>
              </a:rPr>
            </a:br>
            <a:r>
              <a:rPr lang="en-GB" dirty="0">
                <a:latin typeface="Century Gothic" panose="020B0502020202020204" pitchFamily="34" charset="0"/>
              </a:rPr>
              <a:t>Can you only be </a:t>
            </a:r>
            <a:r>
              <a:rPr lang="en-GB" b="1" dirty="0">
                <a:latin typeface="Century Gothic" panose="020B0502020202020204" pitchFamily="34" charset="0"/>
              </a:rPr>
              <a:t>generous </a:t>
            </a:r>
            <a:r>
              <a:rPr lang="en-GB" dirty="0">
                <a:latin typeface="Century Gothic" panose="020B0502020202020204" pitchFamily="34" charset="0"/>
              </a:rPr>
              <a:t>with money, or are there other ways?</a:t>
            </a:r>
            <a:endParaRPr lang="en-GB" dirty="0">
              <a:solidFill>
                <a:srgbClr val="222222"/>
              </a:solidFill>
              <a:latin typeface="Century Gothic" panose="020B0502020202020204" pitchFamily="34" charset="0"/>
            </a:endParaRPr>
          </a:p>
        </p:txBody>
      </p:sp>
      <p:pic>
        <p:nvPicPr>
          <p:cNvPr id="3" name="Picture 2">
            <a:extLst>
              <a:ext uri="{FF2B5EF4-FFF2-40B4-BE49-F238E27FC236}">
                <a16:creationId xmlns:a16="http://schemas.microsoft.com/office/drawing/2014/main" id="{5239C9D7-C909-44D9-AFE3-252C7C75D673}"/>
              </a:ext>
            </a:extLst>
          </p:cNvPr>
          <p:cNvPicPr>
            <a:picLocks noChangeAspect="1"/>
          </p:cNvPicPr>
          <p:nvPr/>
        </p:nvPicPr>
        <p:blipFill>
          <a:blip r:embed="rId3"/>
          <a:stretch>
            <a:fillRect/>
          </a:stretch>
        </p:blipFill>
        <p:spPr>
          <a:xfrm>
            <a:off x="173663" y="142638"/>
            <a:ext cx="1333381" cy="1525108"/>
          </a:xfrm>
          <a:prstGeom prst="rect">
            <a:avLst/>
          </a:prstGeom>
        </p:spPr>
      </p:pic>
    </p:spTree>
    <p:extLst>
      <p:ext uri="{BB962C8B-B14F-4D97-AF65-F5344CB8AC3E}">
        <p14:creationId xmlns:p14="http://schemas.microsoft.com/office/powerpoint/2010/main" val="2610870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Shape&#10;&#10;Description automatically generated">
            <a:extLst>
              <a:ext uri="{FF2B5EF4-FFF2-40B4-BE49-F238E27FC236}">
                <a16:creationId xmlns:a16="http://schemas.microsoft.com/office/drawing/2014/main" id="{32973B46-68B4-4F61-9B2F-B6AF75899205}"/>
              </a:ext>
            </a:extLst>
          </p:cNvPr>
          <p:cNvPicPr>
            <a:picLocks noChangeAspect="1"/>
          </p:cNvPicPr>
          <p:nvPr/>
        </p:nvPicPr>
        <p:blipFill rotWithShape="1">
          <a:blip r:embed="rId2">
            <a:extLst>
              <a:ext uri="{28A0092B-C50C-407E-A947-70E740481C1C}">
                <a14:useLocalDpi xmlns:a14="http://schemas.microsoft.com/office/drawing/2010/main" val="0"/>
              </a:ext>
            </a:extLst>
          </a:blip>
          <a:srcRect l="20688"/>
          <a:stretch/>
        </p:blipFill>
        <p:spPr>
          <a:xfrm>
            <a:off x="2555441"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FD007B2-4AF9-488F-89D6-84CCB3295F0A}"/>
              </a:ext>
            </a:extLst>
          </p:cNvPr>
          <p:cNvSpPr>
            <a:spLocks noGrp="1"/>
          </p:cNvSpPr>
          <p:nvPr>
            <p:ph type="title"/>
          </p:nvPr>
        </p:nvSpPr>
        <p:spPr>
          <a:xfrm>
            <a:off x="123495" y="362168"/>
            <a:ext cx="10155621" cy="410260"/>
          </a:xfrm>
        </p:spPr>
        <p:txBody>
          <a:bodyPr>
            <a:normAutofit fontScale="90000"/>
          </a:bodyPr>
          <a:lstStyle/>
          <a:p>
            <a:br>
              <a:rPr lang="en-US" sz="4000" b="1" dirty="0">
                <a:solidFill>
                  <a:schemeClr val="accent6">
                    <a:lumMod val="75000"/>
                  </a:schemeClr>
                </a:solidFill>
              </a:rPr>
            </a:br>
            <a:br>
              <a:rPr lang="en-US" sz="4000" b="1" dirty="0">
                <a:solidFill>
                  <a:schemeClr val="accent6">
                    <a:lumMod val="75000"/>
                  </a:schemeClr>
                </a:solidFill>
              </a:rPr>
            </a:br>
            <a:br>
              <a:rPr lang="en-US" sz="4000" b="1" dirty="0">
                <a:solidFill>
                  <a:schemeClr val="accent6">
                    <a:lumMod val="75000"/>
                  </a:schemeClr>
                </a:solidFill>
              </a:rPr>
            </a:br>
            <a:br>
              <a:rPr lang="en-US" sz="2700" b="1" dirty="0">
                <a:solidFill>
                  <a:schemeClr val="accent6">
                    <a:lumMod val="75000"/>
                  </a:schemeClr>
                </a:solidFill>
              </a:rPr>
            </a:br>
            <a:r>
              <a:rPr lang="en-US" sz="2700" b="1" dirty="0">
                <a:solidFill>
                  <a:schemeClr val="accent6">
                    <a:lumMod val="75000"/>
                  </a:schemeClr>
                </a:solidFill>
              </a:rPr>
              <a:t>		</a:t>
            </a:r>
            <a:r>
              <a:rPr lang="en-GB" sz="2700" b="1" dirty="0">
                <a:latin typeface="Century Gothic" panose="020B0502020202020204" pitchFamily="34" charset="0"/>
              </a:rPr>
              <a:t>Thinking deeply and r</a:t>
            </a:r>
            <a:r>
              <a:rPr lang="en-GB" sz="2700" b="1" u="sng" dirty="0">
                <a:latin typeface="Century Gothic" panose="020B0502020202020204" pitchFamily="34" charset="0"/>
              </a:rPr>
              <a:t>eflecting </a:t>
            </a:r>
            <a:r>
              <a:rPr lang="en-GB" sz="2700" b="1" dirty="0">
                <a:latin typeface="Century Gothic" panose="020B0502020202020204" pitchFamily="34" charset="0"/>
              </a:rPr>
              <a:t>on what we’ve Learned.</a:t>
            </a:r>
            <a:br>
              <a:rPr lang="en-GB" sz="4000" b="1" dirty="0">
                <a:latin typeface="Century Gothic" panose="020B0502020202020204" pitchFamily="34" charset="0"/>
              </a:rPr>
            </a:br>
            <a:br>
              <a:rPr lang="en-US" sz="4000" b="1" dirty="0">
                <a:solidFill>
                  <a:schemeClr val="accent6">
                    <a:lumMod val="75000"/>
                  </a:schemeClr>
                </a:solidFill>
              </a:rPr>
            </a:br>
            <a:r>
              <a:rPr lang="en-US" sz="4000" b="1" dirty="0">
                <a:solidFill>
                  <a:schemeClr val="accent6">
                    <a:lumMod val="75000"/>
                  </a:schemeClr>
                </a:solidFill>
              </a:rPr>
              <a:t> </a:t>
            </a:r>
            <a:endParaRPr lang="en-GB" sz="4000" b="1" dirty="0">
              <a:solidFill>
                <a:schemeClr val="accent6">
                  <a:lumMod val="75000"/>
                </a:schemeClr>
              </a:solidFill>
            </a:endParaRPr>
          </a:p>
        </p:txBody>
      </p:sp>
      <p:pic>
        <p:nvPicPr>
          <p:cNvPr id="3" name="Picture 2">
            <a:extLst>
              <a:ext uri="{FF2B5EF4-FFF2-40B4-BE49-F238E27FC236}">
                <a16:creationId xmlns:a16="http://schemas.microsoft.com/office/drawing/2014/main" id="{5239C9D7-C909-44D9-AFE3-252C7C75D673}"/>
              </a:ext>
            </a:extLst>
          </p:cNvPr>
          <p:cNvPicPr>
            <a:picLocks noChangeAspect="1"/>
          </p:cNvPicPr>
          <p:nvPr/>
        </p:nvPicPr>
        <p:blipFill>
          <a:blip r:embed="rId3"/>
          <a:stretch>
            <a:fillRect/>
          </a:stretch>
        </p:blipFill>
        <p:spPr>
          <a:xfrm>
            <a:off x="173663" y="142638"/>
            <a:ext cx="1333381" cy="1525108"/>
          </a:xfrm>
          <a:prstGeom prst="rect">
            <a:avLst/>
          </a:prstGeom>
        </p:spPr>
      </p:pic>
      <p:sp>
        <p:nvSpPr>
          <p:cNvPr id="6" name="Rectangle 1">
            <a:extLst>
              <a:ext uri="{FF2B5EF4-FFF2-40B4-BE49-F238E27FC236}">
                <a16:creationId xmlns:a16="http://schemas.microsoft.com/office/drawing/2014/main" id="{723FF3CF-FB0B-4038-9B6A-3120D1A71A7B}"/>
              </a:ext>
            </a:extLst>
          </p:cNvPr>
          <p:cNvSpPr>
            <a:spLocks noGrp="1" noChangeArrowheads="1"/>
          </p:cNvSpPr>
          <p:nvPr>
            <p:ph idx="1"/>
          </p:nvPr>
        </p:nvSpPr>
        <p:spPr bwMode="auto">
          <a:xfrm>
            <a:off x="173039" y="2322050"/>
            <a:ext cx="10106078" cy="2985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None/>
              <a:tabLst/>
            </a:pPr>
            <a:r>
              <a:rPr kumimoji="0" lang="en-US" altLang="en-US" sz="5400" b="1" u="none" strike="noStrike" cap="none" normalizeH="0" baseline="0" dirty="0">
                <a:ln>
                  <a:noFill/>
                </a:ln>
                <a:solidFill>
                  <a:schemeClr val="tx1"/>
                </a:solidFill>
                <a:effectLst/>
                <a:latin typeface="Century Gothic" panose="020B0502020202020204" pitchFamily="34" charset="0"/>
              </a:rPr>
              <a:t>God loves a cheerful giver.</a:t>
            </a:r>
          </a:p>
          <a:p>
            <a:pPr marL="0" marR="0" lvl="0" indent="0" algn="ctr" defTabSz="914400" rtl="0" eaLnBrk="0" fontAlgn="base" latinLnBrk="0" hangingPunct="0">
              <a:lnSpc>
                <a:spcPct val="100000"/>
              </a:lnSpc>
              <a:spcBef>
                <a:spcPct val="0"/>
              </a:spcBef>
              <a:spcAft>
                <a:spcPct val="0"/>
              </a:spcAft>
              <a:buClrTx/>
              <a:buSzTx/>
              <a:buNone/>
              <a:tabLst/>
            </a:pPr>
            <a:r>
              <a:rPr kumimoji="0" lang="en-US" altLang="en-US" sz="5400" b="1" u="none" strike="noStrike" cap="none" normalizeH="0" baseline="0" dirty="0">
                <a:ln>
                  <a:noFill/>
                </a:ln>
                <a:solidFill>
                  <a:schemeClr val="tx1"/>
                </a:solidFill>
                <a:effectLst/>
                <a:latin typeface="Century Gothic" panose="020B0502020202020204" pitchFamily="34" charset="0"/>
              </a:rPr>
              <a:t>(2 Corinthians 9:7)</a:t>
            </a:r>
          </a:p>
          <a:p>
            <a:pPr marL="0" marR="0" lvl="0" indent="0" algn="l" defTabSz="914400" rtl="0" eaLnBrk="0" fontAlgn="base" latinLnBrk="0" hangingPunct="0">
              <a:lnSpc>
                <a:spcPct val="100000"/>
              </a:lnSpc>
              <a:spcBef>
                <a:spcPct val="0"/>
              </a:spcBef>
              <a:spcAft>
                <a:spcPct val="0"/>
              </a:spcAft>
              <a:buClrTx/>
              <a:buSzTx/>
              <a:buNone/>
              <a:tabLst/>
            </a:pPr>
            <a:endParaRPr lang="en-US" altLang="en-US" sz="2000" i="1" dirty="0">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2000" b="0" i="0" u="none" strike="noStrike" cap="none" normalizeH="0" baseline="0" dirty="0">
              <a:ln>
                <a:noFill/>
              </a:ln>
              <a:solidFill>
                <a:schemeClr val="tx1"/>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2000" b="0" i="0" u="none" strike="noStrike" cap="none" normalizeH="0" baseline="0" dirty="0">
                <a:ln>
                  <a:noFill/>
                </a:ln>
                <a:solidFill>
                  <a:schemeClr val="tx1"/>
                </a:solidFill>
                <a:effectLst/>
                <a:latin typeface="Century Gothic" panose="020B0502020202020204" pitchFamily="34" charset="0"/>
              </a:rPr>
              <a:t>Reflection: God is generous with us (love, life, creation), and we are invited to pass that generosity on.</a:t>
            </a:r>
          </a:p>
        </p:txBody>
      </p:sp>
    </p:spTree>
    <p:extLst>
      <p:ext uri="{BB962C8B-B14F-4D97-AF65-F5344CB8AC3E}">
        <p14:creationId xmlns:p14="http://schemas.microsoft.com/office/powerpoint/2010/main" val="174777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Shape&#10;&#10;Description automatically generated">
            <a:extLst>
              <a:ext uri="{FF2B5EF4-FFF2-40B4-BE49-F238E27FC236}">
                <a16:creationId xmlns:a16="http://schemas.microsoft.com/office/drawing/2014/main" id="{32973B46-68B4-4F61-9B2F-B6AF75899205}"/>
              </a:ext>
            </a:extLst>
          </p:cNvPr>
          <p:cNvPicPr>
            <a:picLocks noChangeAspect="1"/>
          </p:cNvPicPr>
          <p:nvPr/>
        </p:nvPicPr>
        <p:blipFill rotWithShape="1">
          <a:blip r:embed="rId2">
            <a:extLst>
              <a:ext uri="{28A0092B-C50C-407E-A947-70E740481C1C}">
                <a14:useLocalDpi xmlns:a14="http://schemas.microsoft.com/office/drawing/2010/main" val="0"/>
              </a:ext>
            </a:extLst>
          </a:blip>
          <a:srcRect l="20688"/>
          <a:stretch/>
        </p:blipFill>
        <p:spPr>
          <a:xfrm>
            <a:off x="2555441"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FD007B2-4AF9-488F-89D6-84CCB3295F0A}"/>
              </a:ext>
            </a:extLst>
          </p:cNvPr>
          <p:cNvSpPr>
            <a:spLocks noGrp="1"/>
          </p:cNvSpPr>
          <p:nvPr>
            <p:ph type="title"/>
          </p:nvPr>
        </p:nvSpPr>
        <p:spPr>
          <a:xfrm>
            <a:off x="123495" y="362168"/>
            <a:ext cx="10155621" cy="410260"/>
          </a:xfrm>
        </p:spPr>
        <p:txBody>
          <a:bodyPr>
            <a:normAutofit fontScale="90000"/>
          </a:bodyPr>
          <a:lstStyle/>
          <a:p>
            <a:br>
              <a:rPr lang="en-US" sz="4000" b="1" dirty="0">
                <a:solidFill>
                  <a:schemeClr val="accent6">
                    <a:lumMod val="75000"/>
                  </a:schemeClr>
                </a:solidFill>
              </a:rPr>
            </a:br>
            <a:br>
              <a:rPr lang="en-US" sz="4000" b="1" dirty="0">
                <a:solidFill>
                  <a:schemeClr val="accent6">
                    <a:lumMod val="75000"/>
                  </a:schemeClr>
                </a:solidFill>
              </a:rPr>
            </a:br>
            <a:br>
              <a:rPr lang="en-US" sz="4000" b="1" dirty="0">
                <a:solidFill>
                  <a:schemeClr val="accent6">
                    <a:lumMod val="75000"/>
                  </a:schemeClr>
                </a:solidFill>
              </a:rPr>
            </a:br>
            <a:br>
              <a:rPr lang="en-US" sz="2700" b="1" dirty="0">
                <a:solidFill>
                  <a:schemeClr val="accent6">
                    <a:lumMod val="75000"/>
                  </a:schemeClr>
                </a:solidFill>
              </a:rPr>
            </a:br>
            <a:r>
              <a:rPr lang="en-US" sz="2700" b="1" dirty="0">
                <a:solidFill>
                  <a:schemeClr val="accent6">
                    <a:lumMod val="75000"/>
                  </a:schemeClr>
                </a:solidFill>
              </a:rPr>
              <a:t>		</a:t>
            </a:r>
            <a:r>
              <a:rPr lang="en-GB" sz="2700" b="1" dirty="0">
                <a:latin typeface="Century Gothic" panose="020B0502020202020204" pitchFamily="34" charset="0"/>
              </a:rPr>
              <a:t>Thinking deeply and r</a:t>
            </a:r>
            <a:r>
              <a:rPr lang="en-GB" sz="2700" b="1" u="sng" dirty="0">
                <a:latin typeface="Century Gothic" panose="020B0502020202020204" pitchFamily="34" charset="0"/>
              </a:rPr>
              <a:t>eflecting </a:t>
            </a:r>
            <a:r>
              <a:rPr lang="en-GB" sz="2700" b="1" dirty="0">
                <a:latin typeface="Century Gothic" panose="020B0502020202020204" pitchFamily="34" charset="0"/>
              </a:rPr>
              <a:t>on what we’ve Learned.</a:t>
            </a:r>
            <a:br>
              <a:rPr lang="en-GB" sz="4000" b="1" dirty="0">
                <a:latin typeface="Century Gothic" panose="020B0502020202020204" pitchFamily="34" charset="0"/>
              </a:rPr>
            </a:br>
            <a:br>
              <a:rPr lang="en-US" sz="4000" b="1" dirty="0">
                <a:solidFill>
                  <a:schemeClr val="accent6">
                    <a:lumMod val="75000"/>
                  </a:schemeClr>
                </a:solidFill>
              </a:rPr>
            </a:br>
            <a:r>
              <a:rPr lang="en-US" sz="4000" b="1" dirty="0">
                <a:solidFill>
                  <a:schemeClr val="accent6">
                    <a:lumMod val="75000"/>
                  </a:schemeClr>
                </a:solidFill>
              </a:rPr>
              <a:t> </a:t>
            </a:r>
            <a:endParaRPr lang="en-GB" sz="4000" b="1" dirty="0">
              <a:solidFill>
                <a:schemeClr val="accent6">
                  <a:lumMod val="75000"/>
                </a:schemeClr>
              </a:solidFill>
            </a:endParaRPr>
          </a:p>
        </p:txBody>
      </p:sp>
      <p:sp>
        <p:nvSpPr>
          <p:cNvPr id="4" name="Content Placeholder 3">
            <a:extLst>
              <a:ext uri="{FF2B5EF4-FFF2-40B4-BE49-F238E27FC236}">
                <a16:creationId xmlns:a16="http://schemas.microsoft.com/office/drawing/2014/main" id="{453CAE43-3138-46B6-9C9F-45C037C7ED0C}"/>
              </a:ext>
            </a:extLst>
          </p:cNvPr>
          <p:cNvSpPr>
            <a:spLocks noGrp="1"/>
          </p:cNvSpPr>
          <p:nvPr>
            <p:ph idx="1"/>
          </p:nvPr>
        </p:nvSpPr>
        <p:spPr>
          <a:xfrm>
            <a:off x="173663" y="1810384"/>
            <a:ext cx="9832053" cy="4009660"/>
          </a:xfrm>
        </p:spPr>
        <p:txBody>
          <a:bodyPr>
            <a:noAutofit/>
          </a:bodyPr>
          <a:lstStyle/>
          <a:p>
            <a:pPr marL="0" indent="0" rtl="0">
              <a:buNone/>
            </a:pPr>
            <a:r>
              <a:rPr lang="en-GB" dirty="0"/>
              <a:t>On a leaf, write or draw one way </a:t>
            </a:r>
            <a:r>
              <a:rPr lang="en-GB" b="1" u="sng" dirty="0"/>
              <a:t>you</a:t>
            </a:r>
            <a:r>
              <a:rPr lang="en-GB" b="1" dirty="0"/>
              <a:t> </a:t>
            </a:r>
            <a:r>
              <a:rPr lang="en-GB" dirty="0"/>
              <a:t>can show generosity this week.</a:t>
            </a:r>
          </a:p>
          <a:p>
            <a:pPr marL="0" indent="0" rtl="0">
              <a:buNone/>
            </a:pPr>
            <a:endParaRPr lang="en-GB" dirty="0"/>
          </a:p>
          <a:p>
            <a:pPr marL="0" indent="0" rtl="0">
              <a:buNone/>
            </a:pPr>
            <a:r>
              <a:rPr lang="en-GB" dirty="0"/>
              <a:t>Display in your reflection area.</a:t>
            </a:r>
          </a:p>
          <a:p>
            <a:pPr marL="0" indent="0" rtl="0">
              <a:buNone/>
            </a:pPr>
            <a:endParaRPr lang="en-GB" dirty="0">
              <a:solidFill>
                <a:srgbClr val="222222"/>
              </a:solidFill>
              <a:latin typeface="Century Gothic" panose="020B0502020202020204" pitchFamily="34" charset="0"/>
            </a:endParaRPr>
          </a:p>
        </p:txBody>
      </p:sp>
      <p:pic>
        <p:nvPicPr>
          <p:cNvPr id="3" name="Picture 2">
            <a:extLst>
              <a:ext uri="{FF2B5EF4-FFF2-40B4-BE49-F238E27FC236}">
                <a16:creationId xmlns:a16="http://schemas.microsoft.com/office/drawing/2014/main" id="{5239C9D7-C909-44D9-AFE3-252C7C75D673}"/>
              </a:ext>
            </a:extLst>
          </p:cNvPr>
          <p:cNvPicPr>
            <a:picLocks noChangeAspect="1"/>
          </p:cNvPicPr>
          <p:nvPr/>
        </p:nvPicPr>
        <p:blipFill>
          <a:blip r:embed="rId3"/>
          <a:stretch>
            <a:fillRect/>
          </a:stretch>
        </p:blipFill>
        <p:spPr>
          <a:xfrm>
            <a:off x="173663" y="142638"/>
            <a:ext cx="1333381" cy="1525108"/>
          </a:xfrm>
          <a:prstGeom prst="rect">
            <a:avLst/>
          </a:prstGeom>
        </p:spPr>
      </p:pic>
      <p:pic>
        <p:nvPicPr>
          <p:cNvPr id="7" name="Picture 6">
            <a:extLst>
              <a:ext uri="{FF2B5EF4-FFF2-40B4-BE49-F238E27FC236}">
                <a16:creationId xmlns:a16="http://schemas.microsoft.com/office/drawing/2014/main" id="{09887766-E222-4EFE-87CC-5BB349177591}"/>
              </a:ext>
            </a:extLst>
          </p:cNvPr>
          <p:cNvPicPr>
            <a:picLocks noChangeAspect="1"/>
          </p:cNvPicPr>
          <p:nvPr/>
        </p:nvPicPr>
        <p:blipFill>
          <a:blip r:embed="rId4"/>
          <a:stretch>
            <a:fillRect/>
          </a:stretch>
        </p:blipFill>
        <p:spPr>
          <a:xfrm>
            <a:off x="5482382" y="3429000"/>
            <a:ext cx="4156988" cy="3208793"/>
          </a:xfrm>
          <a:prstGeom prst="rect">
            <a:avLst/>
          </a:prstGeom>
        </p:spPr>
      </p:pic>
    </p:spTree>
    <p:extLst>
      <p:ext uri="{BB962C8B-B14F-4D97-AF65-F5344CB8AC3E}">
        <p14:creationId xmlns:p14="http://schemas.microsoft.com/office/powerpoint/2010/main" val="3632476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84AC832A-D346-44DB-A576-39EC6C783FB4}"/>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37230" y="0"/>
            <a:ext cx="12191999" cy="6857990"/>
          </a:xfrm>
          <a:prstGeom prst="rect">
            <a:avLst/>
          </a:prstGeom>
        </p:spPr>
      </p:pic>
      <p:sp>
        <p:nvSpPr>
          <p:cNvPr id="12" name="Rectangle 1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id="{2933D3F9-5562-499F-AE7B-FE3485A1C7BD}"/>
              </a:ext>
            </a:extLst>
          </p:cNvPr>
          <p:cNvSpPr>
            <a:spLocks noGrp="1"/>
          </p:cNvSpPr>
          <p:nvPr>
            <p:ph type="ctrTitle"/>
          </p:nvPr>
        </p:nvSpPr>
        <p:spPr>
          <a:xfrm>
            <a:off x="1378715" y="3276595"/>
            <a:ext cx="9144000" cy="2387600"/>
          </a:xfrm>
        </p:spPr>
        <p:txBody>
          <a:bodyPr>
            <a:normAutofit fontScale="90000"/>
          </a:bodyPr>
          <a:lstStyle/>
          <a:p>
            <a:pPr algn="l" rtl="0"/>
            <a:br>
              <a:rPr lang="en-GB" sz="3100" b="0" i="0" dirty="0">
                <a:solidFill>
                  <a:srgbClr val="222222"/>
                </a:solidFill>
                <a:effectLst/>
                <a:latin typeface="Century Gothic" panose="020B0502020202020204" pitchFamily="34" charset="0"/>
              </a:rPr>
            </a:br>
            <a:br>
              <a:rPr lang="en-GB" b="0" i="0" dirty="0">
                <a:solidFill>
                  <a:srgbClr val="222222"/>
                </a:solidFill>
                <a:effectLst/>
                <a:latin typeface="Lucida Sans Unicode" panose="020B0602030504020204" pitchFamily="34" charset="0"/>
              </a:rPr>
            </a:br>
            <a:br>
              <a:rPr lang="en-US" b="0" i="0" dirty="0">
                <a:solidFill>
                  <a:srgbClr val="222222"/>
                </a:solidFill>
                <a:effectLst/>
                <a:latin typeface="Lucida Sans Unicode" panose="020B0602030504020204" pitchFamily="34" charset="0"/>
              </a:rPr>
            </a:br>
            <a:endParaRPr lang="en-GB" dirty="0"/>
          </a:p>
        </p:txBody>
      </p:sp>
      <p:sp>
        <p:nvSpPr>
          <p:cNvPr id="7" name="TextBox 6">
            <a:extLst>
              <a:ext uri="{FF2B5EF4-FFF2-40B4-BE49-F238E27FC236}">
                <a16:creationId xmlns:a16="http://schemas.microsoft.com/office/drawing/2014/main" id="{936E97FC-7C37-477E-9AA5-698939D99EDA}"/>
              </a:ext>
            </a:extLst>
          </p:cNvPr>
          <p:cNvSpPr txBox="1"/>
          <p:nvPr/>
        </p:nvSpPr>
        <p:spPr>
          <a:xfrm>
            <a:off x="415636" y="238991"/>
            <a:ext cx="11639134" cy="2554545"/>
          </a:xfrm>
          <a:prstGeom prst="rect">
            <a:avLst/>
          </a:prstGeom>
          <a:noFill/>
        </p:spPr>
        <p:txBody>
          <a:bodyPr wrap="square">
            <a:spAutoFit/>
          </a:bodyPr>
          <a:lstStyle/>
          <a:p>
            <a:r>
              <a:rPr lang="en-GB" sz="4000" dirty="0">
                <a:latin typeface="Century Gothic" panose="020B0502020202020204" pitchFamily="34" charset="0"/>
              </a:rPr>
              <a:t>Lord, thank you for being </a:t>
            </a:r>
            <a:r>
              <a:rPr lang="en-GB" sz="4000" b="1" dirty="0">
                <a:latin typeface="Century Gothic" panose="020B0502020202020204" pitchFamily="34" charset="0"/>
              </a:rPr>
              <a:t>generous</a:t>
            </a:r>
            <a:r>
              <a:rPr lang="en-GB" sz="4000" dirty="0">
                <a:latin typeface="Century Gothic" panose="020B0502020202020204" pitchFamily="34" charset="0"/>
              </a:rPr>
              <a:t> with us. Help us to share what we have, give our time to others, and plant seeds of kindness wherever we go. Amen.</a:t>
            </a:r>
            <a:endParaRPr lang="en-GB" sz="4000" b="1" dirty="0">
              <a:solidFill>
                <a:srgbClr val="222222"/>
              </a:solidFill>
              <a:latin typeface="Century Gothic" panose="020B0502020202020204" pitchFamily="34" charset="0"/>
            </a:endParaRPr>
          </a:p>
        </p:txBody>
      </p:sp>
      <p:pic>
        <p:nvPicPr>
          <p:cNvPr id="9" name="Picture 8">
            <a:extLst>
              <a:ext uri="{FF2B5EF4-FFF2-40B4-BE49-F238E27FC236}">
                <a16:creationId xmlns:a16="http://schemas.microsoft.com/office/drawing/2014/main" id="{A7EA9B9F-60A2-486B-817C-EA7E681BEFA3}"/>
              </a:ext>
            </a:extLst>
          </p:cNvPr>
          <p:cNvPicPr>
            <a:picLocks noChangeAspect="1"/>
          </p:cNvPicPr>
          <p:nvPr/>
        </p:nvPicPr>
        <p:blipFill>
          <a:blip r:embed="rId3"/>
          <a:stretch>
            <a:fillRect/>
          </a:stretch>
        </p:blipFill>
        <p:spPr>
          <a:xfrm>
            <a:off x="198171" y="5239805"/>
            <a:ext cx="1102432" cy="1453681"/>
          </a:xfrm>
          <a:prstGeom prst="rect">
            <a:avLst/>
          </a:prstGeom>
        </p:spPr>
      </p:pic>
      <p:sp>
        <p:nvSpPr>
          <p:cNvPr id="11" name="TextBox 10">
            <a:extLst>
              <a:ext uri="{FF2B5EF4-FFF2-40B4-BE49-F238E27FC236}">
                <a16:creationId xmlns:a16="http://schemas.microsoft.com/office/drawing/2014/main" id="{4ED6B633-007A-4B67-8A28-654ACDD11CCE}"/>
              </a:ext>
            </a:extLst>
          </p:cNvPr>
          <p:cNvSpPr txBox="1"/>
          <p:nvPr/>
        </p:nvSpPr>
        <p:spPr>
          <a:xfrm>
            <a:off x="1361544" y="5473000"/>
            <a:ext cx="6198476" cy="923330"/>
          </a:xfrm>
          <a:prstGeom prst="rect">
            <a:avLst/>
          </a:prstGeom>
          <a:solidFill>
            <a:schemeClr val="bg1"/>
          </a:solidFill>
        </p:spPr>
        <p:txBody>
          <a:bodyPr wrap="square">
            <a:spAutoFit/>
          </a:bodyPr>
          <a:lstStyle/>
          <a:p>
            <a:pPr marL="0" indent="0">
              <a:buNone/>
            </a:pPr>
            <a:r>
              <a:rPr lang="en-GB" sz="1800" b="1" dirty="0">
                <a:latin typeface="Century Gothic" panose="020B0502020202020204" pitchFamily="34" charset="0"/>
              </a:rPr>
              <a:t>Responding by </a:t>
            </a:r>
            <a:r>
              <a:rPr lang="en-GB" sz="1800" b="1" u="sng" dirty="0">
                <a:latin typeface="Century Gothic" panose="020B0502020202020204" pitchFamily="34" charset="0"/>
              </a:rPr>
              <a:t>doing something </a:t>
            </a:r>
            <a:r>
              <a:rPr lang="en-GB" sz="1800" b="1" dirty="0">
                <a:latin typeface="Century Gothic" panose="020B0502020202020204" pitchFamily="34" charset="0"/>
              </a:rPr>
              <a:t>about what we've learned and committing to action or changes of mindset.</a:t>
            </a:r>
            <a:endParaRPr lang="en-GB" sz="2800" b="1" dirty="0">
              <a:latin typeface="Century Gothic" panose="020B0502020202020204" pitchFamily="34" charset="0"/>
            </a:endParaRPr>
          </a:p>
        </p:txBody>
      </p:sp>
    </p:spTree>
    <p:extLst>
      <p:ext uri="{BB962C8B-B14F-4D97-AF65-F5344CB8AC3E}">
        <p14:creationId xmlns:p14="http://schemas.microsoft.com/office/powerpoint/2010/main" val="2758883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6F40FBDA-CEB1-40F0-9AB9-BD9C402D7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picture containing text&#10;&#10;Description automatically generated">
            <a:extLst>
              <a:ext uri="{FF2B5EF4-FFF2-40B4-BE49-F238E27FC236}">
                <a16:creationId xmlns:a16="http://schemas.microsoft.com/office/drawing/2014/main" id="{D332BA0A-F4E5-4845-A0C4-6491F290B924}"/>
              </a:ext>
            </a:extLst>
          </p:cNvPr>
          <p:cNvPicPr>
            <a:picLocks noChangeAspect="1"/>
          </p:cNvPicPr>
          <p:nvPr/>
        </p:nvPicPr>
        <p:blipFill rotWithShape="1">
          <a:blip r:embed="rId2">
            <a:alphaModFix amt="45000"/>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23" name="Rectangle 22">
            <a:extLst>
              <a:ext uri="{FF2B5EF4-FFF2-40B4-BE49-F238E27FC236}">
                <a16:creationId xmlns:a16="http://schemas.microsoft.com/office/drawing/2014/main" id="{0344D4FE-ABEF-4230-9E4E-AD5782FC7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noFill/>
          <a:ln w="9525" cap="sq" cmpd="sng" algn="ctr">
            <a:solidFill>
              <a:schemeClr val="tx1">
                <a:lumMod val="75000"/>
                <a:lumOff val="25000"/>
              </a:schemeClr>
            </a:solidFill>
            <a:prstDash val="solid"/>
            <a:miter lim="800000"/>
          </a:ln>
          <a:effectLst>
            <a:softEdge rad="0"/>
          </a:effectLst>
        </p:spPr>
      </p:sp>
      <p:sp>
        <p:nvSpPr>
          <p:cNvPr id="2" name="Title 1">
            <a:extLst>
              <a:ext uri="{FF2B5EF4-FFF2-40B4-BE49-F238E27FC236}">
                <a16:creationId xmlns:a16="http://schemas.microsoft.com/office/drawing/2014/main" id="{47C13FF1-8195-4898-9F96-C5BE99E9B7E8}"/>
              </a:ext>
            </a:extLst>
          </p:cNvPr>
          <p:cNvSpPr>
            <a:spLocks noGrp="1"/>
          </p:cNvSpPr>
          <p:nvPr>
            <p:ph type="title"/>
          </p:nvPr>
        </p:nvSpPr>
        <p:spPr>
          <a:xfrm>
            <a:off x="1769532" y="1695576"/>
            <a:ext cx="8652938" cy="2857191"/>
          </a:xfrm>
        </p:spPr>
        <p:txBody>
          <a:bodyPr vert="horz" lIns="91440" tIns="45720" rIns="91440" bIns="45720" rtlCol="0" anchor="ctr">
            <a:normAutofit/>
          </a:bodyPr>
          <a:lstStyle/>
          <a:p>
            <a:pPr algn="ctr"/>
            <a:r>
              <a:rPr lang="en-US" sz="8000" b="1" dirty="0">
                <a:latin typeface="Century Gothic" panose="020B0502020202020204" pitchFamily="34" charset="0"/>
              </a:rPr>
              <a:t>Generosity</a:t>
            </a:r>
            <a:br>
              <a:rPr lang="en-US" sz="8000" dirty="0">
                <a:latin typeface="Century Gothic" panose="020B0502020202020204" pitchFamily="34" charset="0"/>
              </a:rPr>
            </a:br>
            <a:r>
              <a:rPr lang="en-US" sz="3200" i="1" dirty="0">
                <a:latin typeface="Century Gothic" panose="020B0502020202020204" pitchFamily="34" charset="0"/>
              </a:rPr>
              <a:t>Loving others as we love ourselves.</a:t>
            </a:r>
            <a:endParaRPr lang="en-US" sz="8000" i="1" dirty="0">
              <a:latin typeface="Century Gothic" panose="020B0502020202020204" pitchFamily="34" charset="0"/>
            </a:endParaRPr>
          </a:p>
        </p:txBody>
      </p:sp>
      <p:sp>
        <p:nvSpPr>
          <p:cNvPr id="25" name="Rectangle 24">
            <a:extLst>
              <a:ext uri="{FF2B5EF4-FFF2-40B4-BE49-F238E27FC236}">
                <a16:creationId xmlns:a16="http://schemas.microsoft.com/office/drawing/2014/main" id="{9325F979-D3F9-4926-81B7-7ACCB31A5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9525" cap="sq" cmpd="sng" algn="ctr">
            <a:solidFill>
              <a:schemeClr val="tx1">
                <a:lumMod val="75000"/>
                <a:lumOff val="25000"/>
                <a:alpha val="80000"/>
              </a:schemeClr>
            </a:solidFill>
            <a:prstDash val="solid"/>
            <a:miter lim="800000"/>
          </a:ln>
          <a:effectLst/>
        </p:spPr>
      </p:sp>
    </p:spTree>
    <p:extLst>
      <p:ext uri="{BB962C8B-B14F-4D97-AF65-F5344CB8AC3E}">
        <p14:creationId xmlns:p14="http://schemas.microsoft.com/office/powerpoint/2010/main" val="242209526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84AC832A-D346-44DB-A576-39EC6C783FB4}"/>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047" y="10"/>
            <a:ext cx="12191999" cy="6857990"/>
          </a:xfrm>
          <a:prstGeom prst="rect">
            <a:avLst/>
          </a:prstGeom>
        </p:spPr>
      </p:pic>
      <p:sp>
        <p:nvSpPr>
          <p:cNvPr id="12" name="Rectangle 1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FDCE6A7-71EE-4E30-B804-52EBD80E31CC}"/>
              </a:ext>
            </a:extLst>
          </p:cNvPr>
          <p:cNvSpPr>
            <a:spLocks noGrp="1"/>
          </p:cNvSpPr>
          <p:nvPr>
            <p:ph type="ctrTitle"/>
          </p:nvPr>
        </p:nvSpPr>
        <p:spPr>
          <a:xfrm>
            <a:off x="1097280" y="325550"/>
            <a:ext cx="10058400" cy="1597843"/>
          </a:xfrm>
          <a:effectLst>
            <a:outerShdw blurRad="50800" dist="38100" dir="2700000" algn="tl" rotWithShape="0">
              <a:prstClr val="black">
                <a:alpha val="40000"/>
              </a:prstClr>
            </a:outerShdw>
          </a:effectLst>
        </p:spPr>
        <p:txBody>
          <a:bodyPr>
            <a:normAutofit/>
          </a:bodyPr>
          <a:lstStyle/>
          <a:p>
            <a:r>
              <a:rPr lang="en-GB" sz="5200" b="1" dirty="0">
                <a:solidFill>
                  <a:srgbClr val="FFFFFF"/>
                </a:solidFill>
                <a:latin typeface="Century Gothic" panose="020B0502020202020204" pitchFamily="34" charset="0"/>
              </a:rPr>
              <a:t>Welcome Words</a:t>
            </a:r>
          </a:p>
        </p:txBody>
      </p:sp>
      <p:sp>
        <p:nvSpPr>
          <p:cNvPr id="3" name="Subtitle 2">
            <a:extLst>
              <a:ext uri="{FF2B5EF4-FFF2-40B4-BE49-F238E27FC236}">
                <a16:creationId xmlns:a16="http://schemas.microsoft.com/office/drawing/2014/main" id="{CA4FC1A4-42AC-4B51-A739-23F6E6CE8D14}"/>
              </a:ext>
            </a:extLst>
          </p:cNvPr>
          <p:cNvSpPr>
            <a:spLocks noGrp="1"/>
          </p:cNvSpPr>
          <p:nvPr>
            <p:ph type="subTitle" idx="1"/>
          </p:nvPr>
        </p:nvSpPr>
        <p:spPr>
          <a:xfrm>
            <a:off x="1097280" y="2207603"/>
            <a:ext cx="10058400" cy="1823114"/>
          </a:xfrm>
          <a:effectLst>
            <a:outerShdw blurRad="50800" dist="38100" dir="2700000" algn="tl" rotWithShape="0">
              <a:prstClr val="black">
                <a:alpha val="40000"/>
              </a:prstClr>
            </a:outerShdw>
          </a:effectLst>
        </p:spPr>
        <p:txBody>
          <a:bodyPr>
            <a:noAutofit/>
          </a:bodyPr>
          <a:lstStyle/>
          <a:p>
            <a:r>
              <a:rPr lang="en-GB" sz="3200" dirty="0">
                <a:solidFill>
                  <a:srgbClr val="FFFFFF"/>
                </a:solidFill>
                <a:latin typeface="Century Gothic" panose="020B0502020202020204" pitchFamily="34" charset="0"/>
              </a:rPr>
              <a:t>We have gathered in the name of God the Father, Son and Holy Spirit, to worship together and think about our value </a:t>
            </a:r>
            <a:r>
              <a:rPr lang="en-GB" sz="3200" b="1" dirty="0">
                <a:solidFill>
                  <a:srgbClr val="FFFFFF"/>
                </a:solidFill>
                <a:latin typeface="Century Gothic" panose="020B0502020202020204" pitchFamily="34" charset="0"/>
              </a:rPr>
              <a:t>generosity.</a:t>
            </a:r>
          </a:p>
        </p:txBody>
      </p:sp>
    </p:spTree>
    <p:extLst>
      <p:ext uri="{BB962C8B-B14F-4D97-AF65-F5344CB8AC3E}">
        <p14:creationId xmlns:p14="http://schemas.microsoft.com/office/powerpoint/2010/main" val="277865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Shape&#10;&#10;Description automatically generated">
            <a:extLst>
              <a:ext uri="{FF2B5EF4-FFF2-40B4-BE49-F238E27FC236}">
                <a16:creationId xmlns:a16="http://schemas.microsoft.com/office/drawing/2014/main" id="{32973B46-68B4-4F61-9B2F-B6AF75899205}"/>
              </a:ext>
            </a:extLst>
          </p:cNvPr>
          <p:cNvPicPr>
            <a:picLocks noChangeAspect="1"/>
          </p:cNvPicPr>
          <p:nvPr/>
        </p:nvPicPr>
        <p:blipFill rotWithShape="1">
          <a:blip r:embed="rId2">
            <a:extLst>
              <a:ext uri="{28A0092B-C50C-407E-A947-70E740481C1C}">
                <a14:useLocalDpi xmlns:a14="http://schemas.microsoft.com/office/drawing/2010/main" val="0"/>
              </a:ext>
            </a:extLst>
          </a:blip>
          <a:srcRect l="20688"/>
          <a:stretch/>
        </p:blipFill>
        <p:spPr>
          <a:xfrm>
            <a:off x="2519309" y="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FD007B2-4AF9-488F-89D6-84CCB3295F0A}"/>
              </a:ext>
            </a:extLst>
          </p:cNvPr>
          <p:cNvSpPr>
            <a:spLocks noGrp="1"/>
          </p:cNvSpPr>
          <p:nvPr>
            <p:ph type="title"/>
          </p:nvPr>
        </p:nvSpPr>
        <p:spPr>
          <a:xfrm>
            <a:off x="838200" y="812037"/>
            <a:ext cx="6552062" cy="1013588"/>
          </a:xfrm>
        </p:spPr>
        <p:txBody>
          <a:bodyPr>
            <a:normAutofit fontScale="90000"/>
          </a:bodyPr>
          <a:lstStyle/>
          <a:p>
            <a:br>
              <a:rPr lang="en-US" sz="6000" b="1" dirty="0">
                <a:solidFill>
                  <a:schemeClr val="accent6">
                    <a:lumMod val="75000"/>
                  </a:schemeClr>
                </a:solidFill>
              </a:rPr>
            </a:br>
            <a:br>
              <a:rPr lang="en-US" sz="4000" b="1" dirty="0">
                <a:solidFill>
                  <a:schemeClr val="accent6">
                    <a:lumMod val="75000"/>
                  </a:schemeClr>
                </a:solidFill>
              </a:rPr>
            </a:br>
            <a:r>
              <a:rPr lang="en-US" sz="4000" b="1" dirty="0">
                <a:solidFill>
                  <a:schemeClr val="accent6">
                    <a:lumMod val="75000"/>
                  </a:schemeClr>
                </a:solidFill>
              </a:rPr>
              <a:t> </a:t>
            </a:r>
            <a:endParaRPr lang="en-GB" sz="4000" b="1" dirty="0">
              <a:solidFill>
                <a:schemeClr val="accent6">
                  <a:lumMod val="75000"/>
                </a:schemeClr>
              </a:solidFill>
            </a:endParaRPr>
          </a:p>
        </p:txBody>
      </p:sp>
      <p:sp>
        <p:nvSpPr>
          <p:cNvPr id="7" name="Content Placeholder 6">
            <a:extLst>
              <a:ext uri="{FF2B5EF4-FFF2-40B4-BE49-F238E27FC236}">
                <a16:creationId xmlns:a16="http://schemas.microsoft.com/office/drawing/2014/main" id="{75FAFCEA-9FBB-ADC8-3009-06FBF48886F6}"/>
              </a:ext>
            </a:extLst>
          </p:cNvPr>
          <p:cNvSpPr>
            <a:spLocks noGrp="1"/>
          </p:cNvSpPr>
          <p:nvPr>
            <p:ph idx="1"/>
          </p:nvPr>
        </p:nvSpPr>
        <p:spPr>
          <a:xfrm>
            <a:off x="838200" y="310551"/>
            <a:ext cx="8941301" cy="5866412"/>
          </a:xfrm>
        </p:spPr>
        <p:txBody>
          <a:bodyPr>
            <a:normAutofit/>
          </a:bodyPr>
          <a:lstStyle/>
          <a:p>
            <a:pPr marL="0" indent="0">
              <a:buNone/>
            </a:pPr>
            <a:r>
              <a:rPr lang="en-US" sz="4400" dirty="0">
                <a:latin typeface="Century Gothic" panose="020B0502020202020204" pitchFamily="34" charset="0"/>
              </a:rPr>
              <a:t>Our Words of Wisdom for the value service are</a:t>
            </a:r>
          </a:p>
          <a:p>
            <a:pPr marL="0" indent="0">
              <a:buNone/>
            </a:pPr>
            <a:endParaRPr lang="en-US" sz="4400" dirty="0">
              <a:latin typeface="Century Gothic" panose="020B0502020202020204" pitchFamily="34" charset="0"/>
            </a:endParaRPr>
          </a:p>
          <a:p>
            <a:pPr marL="0" indent="0">
              <a:buNone/>
            </a:pPr>
            <a:r>
              <a:rPr lang="en-US" sz="4400" b="1" dirty="0">
                <a:latin typeface="Century Gothic" panose="020B0502020202020204" pitchFamily="34" charset="0"/>
              </a:rPr>
              <a:t>‘Love your </a:t>
            </a:r>
            <a:r>
              <a:rPr lang="en-US" sz="4400" b="1" dirty="0" err="1">
                <a:latin typeface="Century Gothic" panose="020B0502020202020204" pitchFamily="34" charset="0"/>
              </a:rPr>
              <a:t>neighbour</a:t>
            </a:r>
            <a:r>
              <a:rPr lang="en-US" sz="4400" b="1" dirty="0">
                <a:latin typeface="Century Gothic" panose="020B0502020202020204" pitchFamily="34" charset="0"/>
              </a:rPr>
              <a:t> as yourself.’ Mark 12.31</a:t>
            </a:r>
            <a:endParaRPr lang="en-GB" sz="4400" b="1" dirty="0">
              <a:latin typeface="Century Gothic" panose="020B0502020202020204" pitchFamily="34" charset="0"/>
            </a:endParaRPr>
          </a:p>
        </p:txBody>
      </p:sp>
      <p:pic>
        <p:nvPicPr>
          <p:cNvPr id="4" name="Picture 3">
            <a:extLst>
              <a:ext uri="{FF2B5EF4-FFF2-40B4-BE49-F238E27FC236}">
                <a16:creationId xmlns:a16="http://schemas.microsoft.com/office/drawing/2014/main" id="{BBB5969C-86C6-47FD-9BE9-FBAA960A7D36}"/>
              </a:ext>
            </a:extLst>
          </p:cNvPr>
          <p:cNvPicPr>
            <a:picLocks noChangeAspect="1"/>
          </p:cNvPicPr>
          <p:nvPr/>
        </p:nvPicPr>
        <p:blipFill>
          <a:blip r:embed="rId3"/>
          <a:stretch>
            <a:fillRect/>
          </a:stretch>
        </p:blipFill>
        <p:spPr>
          <a:xfrm>
            <a:off x="8463126" y="4806482"/>
            <a:ext cx="1710999" cy="1710999"/>
          </a:xfrm>
          <a:prstGeom prst="rect">
            <a:avLst/>
          </a:prstGeom>
        </p:spPr>
      </p:pic>
      <p:pic>
        <p:nvPicPr>
          <p:cNvPr id="8" name="Picture 7">
            <a:extLst>
              <a:ext uri="{FF2B5EF4-FFF2-40B4-BE49-F238E27FC236}">
                <a16:creationId xmlns:a16="http://schemas.microsoft.com/office/drawing/2014/main" id="{FD96C87F-9862-45E1-9516-F1834A165D3D}"/>
              </a:ext>
            </a:extLst>
          </p:cNvPr>
          <p:cNvPicPr>
            <a:picLocks noChangeAspect="1"/>
          </p:cNvPicPr>
          <p:nvPr/>
        </p:nvPicPr>
        <p:blipFill>
          <a:blip r:embed="rId4"/>
          <a:stretch>
            <a:fillRect/>
          </a:stretch>
        </p:blipFill>
        <p:spPr>
          <a:xfrm>
            <a:off x="0" y="4644359"/>
            <a:ext cx="2078916" cy="2170364"/>
          </a:xfrm>
          <a:prstGeom prst="rect">
            <a:avLst/>
          </a:prstGeom>
        </p:spPr>
      </p:pic>
      <p:sp>
        <p:nvSpPr>
          <p:cNvPr id="11" name="TextBox 10">
            <a:extLst>
              <a:ext uri="{FF2B5EF4-FFF2-40B4-BE49-F238E27FC236}">
                <a16:creationId xmlns:a16="http://schemas.microsoft.com/office/drawing/2014/main" id="{B14D1BB6-45EF-4151-8A05-5D31DD93A0B6}"/>
              </a:ext>
            </a:extLst>
          </p:cNvPr>
          <p:cNvSpPr txBox="1"/>
          <p:nvPr/>
        </p:nvSpPr>
        <p:spPr>
          <a:xfrm>
            <a:off x="2128325" y="6013936"/>
            <a:ext cx="6097088" cy="369332"/>
          </a:xfrm>
          <a:prstGeom prst="rect">
            <a:avLst/>
          </a:prstGeom>
          <a:noFill/>
        </p:spPr>
        <p:txBody>
          <a:bodyPr wrap="square">
            <a:spAutoFit/>
          </a:bodyPr>
          <a:lstStyle/>
          <a:p>
            <a:r>
              <a:rPr lang="en-GB" sz="1800" b="1" dirty="0">
                <a:latin typeface="Century Gothic" panose="020B0502020202020204" pitchFamily="34" charset="0"/>
              </a:rPr>
              <a:t>Windows- Exploring and engaging with the Bible</a:t>
            </a:r>
          </a:p>
        </p:txBody>
      </p:sp>
    </p:spTree>
    <p:extLst>
      <p:ext uri="{BB962C8B-B14F-4D97-AF65-F5344CB8AC3E}">
        <p14:creationId xmlns:p14="http://schemas.microsoft.com/office/powerpoint/2010/main" val="2891003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Shape&#10;&#10;Description automatically generated">
            <a:extLst>
              <a:ext uri="{FF2B5EF4-FFF2-40B4-BE49-F238E27FC236}">
                <a16:creationId xmlns:a16="http://schemas.microsoft.com/office/drawing/2014/main" id="{32973B46-68B4-4F61-9B2F-B6AF75899205}"/>
              </a:ext>
            </a:extLst>
          </p:cNvPr>
          <p:cNvPicPr>
            <a:picLocks noChangeAspect="1"/>
          </p:cNvPicPr>
          <p:nvPr/>
        </p:nvPicPr>
        <p:blipFill rotWithShape="1">
          <a:blip r:embed="rId3">
            <a:extLst>
              <a:ext uri="{28A0092B-C50C-407E-A947-70E740481C1C}">
                <a14:useLocalDpi xmlns:a14="http://schemas.microsoft.com/office/drawing/2010/main" val="0"/>
              </a:ext>
            </a:extLst>
          </a:blip>
          <a:srcRect l="20688"/>
          <a:stretch/>
        </p:blipFill>
        <p:spPr>
          <a:xfrm>
            <a:off x="2522358" y="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FD007B2-4AF9-488F-89D6-84CCB3295F0A}"/>
              </a:ext>
            </a:extLst>
          </p:cNvPr>
          <p:cNvSpPr>
            <a:spLocks noGrp="1"/>
          </p:cNvSpPr>
          <p:nvPr>
            <p:ph type="title"/>
          </p:nvPr>
        </p:nvSpPr>
        <p:spPr>
          <a:xfrm>
            <a:off x="838200" y="871920"/>
            <a:ext cx="6807506" cy="1013588"/>
          </a:xfrm>
        </p:spPr>
        <p:txBody>
          <a:bodyPr>
            <a:normAutofit fontScale="90000"/>
          </a:bodyPr>
          <a:lstStyle/>
          <a:p>
            <a:r>
              <a:rPr lang="en-US" sz="4000" b="1" dirty="0">
                <a:solidFill>
                  <a:schemeClr val="accent6">
                    <a:lumMod val="75000"/>
                  </a:schemeClr>
                </a:solidFill>
                <a:latin typeface="Century Gothic" panose="020B0502020202020204" pitchFamily="34" charset="0"/>
              </a:rPr>
              <a:t>Johnny Appleseed</a:t>
            </a:r>
            <a:br>
              <a:rPr lang="en-US" sz="4000" b="1" dirty="0">
                <a:solidFill>
                  <a:schemeClr val="accent6">
                    <a:lumMod val="75000"/>
                  </a:schemeClr>
                </a:solidFill>
              </a:rPr>
            </a:br>
            <a:br>
              <a:rPr lang="en-US" sz="4000" b="1" dirty="0">
                <a:solidFill>
                  <a:schemeClr val="accent6">
                    <a:lumMod val="75000"/>
                  </a:schemeClr>
                </a:solidFill>
              </a:rPr>
            </a:br>
            <a:br>
              <a:rPr lang="en-US" sz="4000" b="1" dirty="0">
                <a:solidFill>
                  <a:schemeClr val="accent6">
                    <a:lumMod val="75000"/>
                  </a:schemeClr>
                </a:solidFill>
              </a:rPr>
            </a:br>
            <a:r>
              <a:rPr lang="en-US" sz="4000" b="1" dirty="0">
                <a:solidFill>
                  <a:schemeClr val="accent6">
                    <a:lumMod val="75000"/>
                  </a:schemeClr>
                </a:solidFill>
              </a:rPr>
              <a:t> </a:t>
            </a:r>
            <a:endParaRPr lang="en-GB" sz="4000" b="1" dirty="0">
              <a:solidFill>
                <a:schemeClr val="accent6">
                  <a:lumMod val="75000"/>
                </a:schemeClr>
              </a:solidFill>
            </a:endParaRPr>
          </a:p>
        </p:txBody>
      </p:sp>
      <p:pic>
        <p:nvPicPr>
          <p:cNvPr id="7" name="Online Media 6" title="YourClassical Storytime: Johnny Appleseed">
            <a:hlinkClick r:id="" action="ppaction://media"/>
            <a:extLst>
              <a:ext uri="{FF2B5EF4-FFF2-40B4-BE49-F238E27FC236}">
                <a16:creationId xmlns:a16="http://schemas.microsoft.com/office/drawing/2014/main" id="{90464D3B-25EC-43BC-8312-4723A82D0CE7}"/>
              </a:ext>
            </a:extLst>
          </p:cNvPr>
          <p:cNvPicPr>
            <a:picLocks noGrp="1" noRot="1" noChangeAspect="1"/>
          </p:cNvPicPr>
          <p:nvPr>
            <p:ph idx="1"/>
            <a:videoFile r:link="rId1"/>
          </p:nvPr>
        </p:nvPicPr>
        <p:blipFill>
          <a:blip r:embed="rId4"/>
          <a:stretch>
            <a:fillRect/>
          </a:stretch>
        </p:blipFill>
        <p:spPr>
          <a:xfrm>
            <a:off x="138989" y="921735"/>
            <a:ext cx="9482891" cy="5358196"/>
          </a:xfrm>
          <a:prstGeom prst="rect">
            <a:avLst/>
          </a:prstGeom>
        </p:spPr>
      </p:pic>
    </p:spTree>
    <p:extLst>
      <p:ext uri="{BB962C8B-B14F-4D97-AF65-F5344CB8AC3E}">
        <p14:creationId xmlns:p14="http://schemas.microsoft.com/office/powerpoint/2010/main" val="852591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Shape&#10;&#10;Description automatically generated">
            <a:extLst>
              <a:ext uri="{FF2B5EF4-FFF2-40B4-BE49-F238E27FC236}">
                <a16:creationId xmlns:a16="http://schemas.microsoft.com/office/drawing/2014/main" id="{32973B46-68B4-4F61-9B2F-B6AF75899205}"/>
              </a:ext>
            </a:extLst>
          </p:cNvPr>
          <p:cNvPicPr>
            <a:picLocks noChangeAspect="1"/>
          </p:cNvPicPr>
          <p:nvPr/>
        </p:nvPicPr>
        <p:blipFill rotWithShape="1">
          <a:blip r:embed="rId2">
            <a:extLst>
              <a:ext uri="{28A0092B-C50C-407E-A947-70E740481C1C}">
                <a14:useLocalDpi xmlns:a14="http://schemas.microsoft.com/office/drawing/2010/main" val="0"/>
              </a:ext>
            </a:extLst>
          </a:blip>
          <a:srcRect l="20688"/>
          <a:stretch/>
        </p:blipFill>
        <p:spPr>
          <a:xfrm>
            <a:off x="2447889" y="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FD007B2-4AF9-488F-89D6-84CCB3295F0A}"/>
              </a:ext>
            </a:extLst>
          </p:cNvPr>
          <p:cNvSpPr>
            <a:spLocks noGrp="1"/>
          </p:cNvSpPr>
          <p:nvPr>
            <p:ph type="title"/>
          </p:nvPr>
        </p:nvSpPr>
        <p:spPr>
          <a:xfrm>
            <a:off x="838200" y="871920"/>
            <a:ext cx="6807506" cy="1013588"/>
          </a:xfrm>
        </p:spPr>
        <p:txBody>
          <a:bodyPr>
            <a:normAutofit fontScale="90000"/>
          </a:bodyPr>
          <a:lstStyle/>
          <a:p>
            <a:r>
              <a:rPr lang="en-US" sz="4900" b="1" dirty="0">
                <a:solidFill>
                  <a:schemeClr val="accent6">
                    <a:lumMod val="75000"/>
                  </a:schemeClr>
                </a:solidFill>
                <a:latin typeface="Century Gothic" panose="020B0502020202020204" pitchFamily="34" charset="0"/>
              </a:rPr>
              <a:t>Reflection</a:t>
            </a:r>
            <a:br>
              <a:rPr lang="en-US" sz="4000" b="1" dirty="0">
                <a:solidFill>
                  <a:schemeClr val="accent6">
                    <a:lumMod val="75000"/>
                  </a:schemeClr>
                </a:solidFill>
              </a:rPr>
            </a:br>
            <a:br>
              <a:rPr lang="en-US" sz="4000" b="1" dirty="0">
                <a:solidFill>
                  <a:schemeClr val="accent6">
                    <a:lumMod val="75000"/>
                  </a:schemeClr>
                </a:solidFill>
              </a:rPr>
            </a:br>
            <a:r>
              <a:rPr lang="en-US" sz="4000" b="1" dirty="0">
                <a:solidFill>
                  <a:schemeClr val="accent6">
                    <a:lumMod val="75000"/>
                  </a:schemeClr>
                </a:solidFill>
              </a:rPr>
              <a:t> </a:t>
            </a:r>
            <a:endParaRPr lang="en-GB" sz="4000" b="1" dirty="0">
              <a:solidFill>
                <a:schemeClr val="accent6">
                  <a:lumMod val="75000"/>
                </a:schemeClr>
              </a:solidFill>
            </a:endParaRPr>
          </a:p>
        </p:txBody>
      </p:sp>
      <p:sp>
        <p:nvSpPr>
          <p:cNvPr id="4" name="Content Placeholder 3">
            <a:extLst>
              <a:ext uri="{FF2B5EF4-FFF2-40B4-BE49-F238E27FC236}">
                <a16:creationId xmlns:a16="http://schemas.microsoft.com/office/drawing/2014/main" id="{453CAE43-3138-46B6-9C9F-45C037C7ED0C}"/>
              </a:ext>
            </a:extLst>
          </p:cNvPr>
          <p:cNvSpPr>
            <a:spLocks noGrp="1"/>
          </p:cNvSpPr>
          <p:nvPr>
            <p:ph idx="1"/>
          </p:nvPr>
        </p:nvSpPr>
        <p:spPr>
          <a:xfrm>
            <a:off x="914400" y="1253326"/>
            <a:ext cx="8992122" cy="4009669"/>
          </a:xfrm>
        </p:spPr>
        <p:txBody>
          <a:bodyPr>
            <a:normAutofit fontScale="92500" lnSpcReduction="20000"/>
          </a:bodyPr>
          <a:lstStyle/>
          <a:p>
            <a:pPr marL="0" indent="0" rtl="0">
              <a:buNone/>
            </a:pPr>
            <a:endParaRPr lang="en-GB" sz="4000" dirty="0">
              <a:solidFill>
                <a:srgbClr val="222222"/>
              </a:solidFill>
              <a:latin typeface="Century Gothic" panose="020B0502020202020204" pitchFamily="34" charset="0"/>
            </a:endParaRPr>
          </a:p>
          <a:p>
            <a:pPr marL="0" indent="0" rtl="0">
              <a:buNone/>
            </a:pPr>
            <a:r>
              <a:rPr lang="en-GB" sz="4000" b="0" i="0" dirty="0">
                <a:solidFill>
                  <a:srgbClr val="222222"/>
                </a:solidFill>
                <a:effectLst/>
                <a:latin typeface="Century Gothic" panose="020B0502020202020204" pitchFamily="34" charset="0"/>
              </a:rPr>
              <a:t>What did Johnny do that showed </a:t>
            </a:r>
            <a:r>
              <a:rPr lang="en-GB" sz="4000" b="1" i="0" dirty="0">
                <a:solidFill>
                  <a:srgbClr val="222222"/>
                </a:solidFill>
                <a:effectLst/>
                <a:latin typeface="Century Gothic" panose="020B0502020202020204" pitchFamily="34" charset="0"/>
              </a:rPr>
              <a:t>generosity</a:t>
            </a:r>
            <a:r>
              <a:rPr lang="en-GB" sz="4000" b="0" i="0" dirty="0">
                <a:solidFill>
                  <a:srgbClr val="222222"/>
                </a:solidFill>
                <a:effectLst/>
                <a:latin typeface="Century Gothic" panose="020B0502020202020204" pitchFamily="34" charset="0"/>
              </a:rPr>
              <a:t>?</a:t>
            </a:r>
          </a:p>
          <a:p>
            <a:pPr marL="0" indent="0" rtl="0">
              <a:buNone/>
            </a:pPr>
            <a:endParaRPr lang="en-GB" sz="4000" dirty="0">
              <a:solidFill>
                <a:srgbClr val="222222"/>
              </a:solidFill>
              <a:latin typeface="Century Gothic" panose="020B0502020202020204" pitchFamily="34" charset="0"/>
            </a:endParaRPr>
          </a:p>
          <a:p>
            <a:pPr marL="0" indent="0" rtl="0">
              <a:buNone/>
            </a:pPr>
            <a:r>
              <a:rPr lang="en-GB" sz="4000" b="0" i="0" dirty="0">
                <a:solidFill>
                  <a:srgbClr val="222222"/>
                </a:solidFill>
                <a:effectLst/>
                <a:latin typeface="Century Gothic" panose="020B0502020202020204" pitchFamily="34" charset="0"/>
              </a:rPr>
              <a:t>How did </a:t>
            </a:r>
            <a:r>
              <a:rPr lang="en-GB" sz="4000" b="1" i="0" dirty="0">
                <a:solidFill>
                  <a:srgbClr val="222222"/>
                </a:solidFill>
                <a:effectLst/>
                <a:latin typeface="Century Gothic" panose="020B0502020202020204" pitchFamily="34" charset="0"/>
              </a:rPr>
              <a:t>sharing</a:t>
            </a:r>
            <a:r>
              <a:rPr lang="en-GB" sz="4000" b="0" i="0" dirty="0">
                <a:solidFill>
                  <a:srgbClr val="222222"/>
                </a:solidFill>
                <a:effectLst/>
                <a:latin typeface="Century Gothic" panose="020B0502020202020204" pitchFamily="34" charset="0"/>
              </a:rPr>
              <a:t> his seeds help others?</a:t>
            </a:r>
          </a:p>
          <a:p>
            <a:pPr marL="0" indent="0" rtl="0">
              <a:buNone/>
            </a:pPr>
            <a:endParaRPr lang="en-GB" sz="4000" b="0" i="0" dirty="0">
              <a:solidFill>
                <a:srgbClr val="222222"/>
              </a:solidFill>
              <a:effectLst/>
              <a:latin typeface="Century Gothic" panose="020B0502020202020204" pitchFamily="34" charset="0"/>
            </a:endParaRPr>
          </a:p>
          <a:p>
            <a:pPr marL="0" indent="0" rtl="0">
              <a:buNone/>
            </a:pPr>
            <a:r>
              <a:rPr lang="en-GB" sz="4000" b="0" i="0" dirty="0">
                <a:solidFill>
                  <a:srgbClr val="222222"/>
                </a:solidFill>
                <a:effectLst/>
                <a:latin typeface="Century Gothic" panose="020B0502020202020204" pitchFamily="34" charset="0"/>
              </a:rPr>
              <a:t>How can we </a:t>
            </a:r>
            <a:r>
              <a:rPr lang="en-GB" sz="4000" b="1" i="0" dirty="0">
                <a:solidFill>
                  <a:srgbClr val="222222"/>
                </a:solidFill>
                <a:effectLst/>
                <a:latin typeface="Century Gothic" panose="020B0502020202020204" pitchFamily="34" charset="0"/>
              </a:rPr>
              <a:t>share and love </a:t>
            </a:r>
            <a:r>
              <a:rPr lang="en-GB" sz="4000" b="0" i="0" dirty="0">
                <a:solidFill>
                  <a:srgbClr val="222222"/>
                </a:solidFill>
                <a:effectLst/>
                <a:latin typeface="Century Gothic" panose="020B0502020202020204" pitchFamily="34" charset="0"/>
              </a:rPr>
              <a:t>others this week?</a:t>
            </a:r>
            <a:endParaRPr lang="en-GB" sz="3600" dirty="0">
              <a:latin typeface="Century Gothic" panose="020B0502020202020204" pitchFamily="34" charset="0"/>
            </a:endParaRPr>
          </a:p>
        </p:txBody>
      </p:sp>
    </p:spTree>
    <p:extLst>
      <p:ext uri="{BB962C8B-B14F-4D97-AF65-F5344CB8AC3E}">
        <p14:creationId xmlns:p14="http://schemas.microsoft.com/office/powerpoint/2010/main" val="2947334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Shape&#10;&#10;Description automatically generated">
            <a:extLst>
              <a:ext uri="{FF2B5EF4-FFF2-40B4-BE49-F238E27FC236}">
                <a16:creationId xmlns:a16="http://schemas.microsoft.com/office/drawing/2014/main" id="{32973B46-68B4-4F61-9B2F-B6AF75899205}"/>
              </a:ext>
            </a:extLst>
          </p:cNvPr>
          <p:cNvPicPr>
            <a:picLocks noChangeAspect="1"/>
          </p:cNvPicPr>
          <p:nvPr/>
        </p:nvPicPr>
        <p:blipFill rotWithShape="1">
          <a:blip r:embed="rId2">
            <a:extLst>
              <a:ext uri="{28A0092B-C50C-407E-A947-70E740481C1C}">
                <a14:useLocalDpi xmlns:a14="http://schemas.microsoft.com/office/drawing/2010/main" val="0"/>
              </a:ext>
            </a:extLst>
          </a:blip>
          <a:srcRect l="20688"/>
          <a:stretch/>
        </p:blipFill>
        <p:spPr>
          <a:xfrm>
            <a:off x="2555441"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FD007B2-4AF9-488F-89D6-84CCB3295F0A}"/>
              </a:ext>
            </a:extLst>
          </p:cNvPr>
          <p:cNvSpPr>
            <a:spLocks noGrp="1"/>
          </p:cNvSpPr>
          <p:nvPr>
            <p:ph type="title"/>
          </p:nvPr>
        </p:nvSpPr>
        <p:spPr>
          <a:xfrm>
            <a:off x="123496" y="362168"/>
            <a:ext cx="6807506" cy="1013588"/>
          </a:xfrm>
        </p:spPr>
        <p:txBody>
          <a:bodyPr>
            <a:normAutofit fontScale="90000"/>
          </a:bodyPr>
          <a:lstStyle/>
          <a:p>
            <a:r>
              <a:rPr lang="en-US" sz="4900" b="1" dirty="0">
                <a:solidFill>
                  <a:schemeClr val="accent6">
                    <a:lumMod val="75000"/>
                  </a:schemeClr>
                </a:solidFill>
                <a:latin typeface="Century Gothic" panose="020B0502020202020204" pitchFamily="34" charset="0"/>
              </a:rPr>
              <a:t>Generosity is….</a:t>
            </a:r>
            <a:br>
              <a:rPr lang="en-US" sz="4000" b="1" dirty="0">
                <a:solidFill>
                  <a:schemeClr val="accent6">
                    <a:lumMod val="75000"/>
                  </a:schemeClr>
                </a:solidFill>
              </a:rPr>
            </a:br>
            <a:br>
              <a:rPr lang="en-US" sz="4000" b="1" dirty="0">
                <a:solidFill>
                  <a:schemeClr val="accent6">
                    <a:lumMod val="75000"/>
                  </a:schemeClr>
                </a:solidFill>
              </a:rPr>
            </a:br>
            <a:r>
              <a:rPr lang="en-US" sz="4000" b="1" dirty="0">
                <a:solidFill>
                  <a:schemeClr val="accent6">
                    <a:lumMod val="75000"/>
                  </a:schemeClr>
                </a:solidFill>
              </a:rPr>
              <a:t> </a:t>
            </a:r>
            <a:endParaRPr lang="en-GB" sz="4000" b="1" dirty="0">
              <a:solidFill>
                <a:schemeClr val="accent6">
                  <a:lumMod val="75000"/>
                </a:schemeClr>
              </a:solidFill>
            </a:endParaRPr>
          </a:p>
        </p:txBody>
      </p:sp>
      <p:sp>
        <p:nvSpPr>
          <p:cNvPr id="4" name="Content Placeholder 3">
            <a:extLst>
              <a:ext uri="{FF2B5EF4-FFF2-40B4-BE49-F238E27FC236}">
                <a16:creationId xmlns:a16="http://schemas.microsoft.com/office/drawing/2014/main" id="{453CAE43-3138-46B6-9C9F-45C037C7ED0C}"/>
              </a:ext>
            </a:extLst>
          </p:cNvPr>
          <p:cNvSpPr>
            <a:spLocks noGrp="1"/>
          </p:cNvSpPr>
          <p:nvPr>
            <p:ph idx="1"/>
          </p:nvPr>
        </p:nvSpPr>
        <p:spPr>
          <a:xfrm>
            <a:off x="110601" y="701533"/>
            <a:ext cx="9832053" cy="4009669"/>
          </a:xfrm>
        </p:spPr>
        <p:txBody>
          <a:bodyPr>
            <a:noAutofit/>
          </a:bodyPr>
          <a:lstStyle/>
          <a:p>
            <a:pPr marL="0" indent="0" rtl="0">
              <a:buNone/>
            </a:pPr>
            <a:r>
              <a:rPr lang="en-GB" b="1" dirty="0">
                <a:solidFill>
                  <a:schemeClr val="accent6">
                    <a:lumMod val="75000"/>
                  </a:schemeClr>
                </a:solidFill>
                <a:latin typeface="Century Gothic" panose="020B0502020202020204" pitchFamily="34" charset="0"/>
              </a:rPr>
              <a:t>G</a:t>
            </a:r>
            <a:r>
              <a:rPr lang="en-GB" dirty="0">
                <a:solidFill>
                  <a:srgbClr val="222222"/>
                </a:solidFill>
                <a:latin typeface="Century Gothic" panose="020B0502020202020204" pitchFamily="34" charset="0"/>
              </a:rPr>
              <a:t>iving something we value to someone else</a:t>
            </a:r>
          </a:p>
          <a:p>
            <a:pPr marL="0" indent="0" rtl="0">
              <a:buNone/>
            </a:pPr>
            <a:r>
              <a:rPr lang="en-GB" b="1" dirty="0">
                <a:solidFill>
                  <a:schemeClr val="accent6">
                    <a:lumMod val="75000"/>
                  </a:schemeClr>
                </a:solidFill>
                <a:latin typeface="Century Gothic" panose="020B0502020202020204" pitchFamily="34" charset="0"/>
              </a:rPr>
              <a:t>E</a:t>
            </a:r>
            <a:r>
              <a:rPr lang="en-GB" dirty="0">
                <a:solidFill>
                  <a:srgbClr val="222222"/>
                </a:solidFill>
                <a:latin typeface="Century Gothic" panose="020B0502020202020204" pitchFamily="34" charset="0"/>
              </a:rPr>
              <a:t>ncouraging the best in each other</a:t>
            </a:r>
          </a:p>
          <a:p>
            <a:pPr marL="0" indent="0" rtl="0">
              <a:buNone/>
            </a:pPr>
            <a:r>
              <a:rPr lang="en-GB" b="1" dirty="0">
                <a:solidFill>
                  <a:schemeClr val="accent6">
                    <a:lumMod val="75000"/>
                  </a:schemeClr>
                </a:solidFill>
                <a:latin typeface="Century Gothic" panose="020B0502020202020204" pitchFamily="34" charset="0"/>
              </a:rPr>
              <a:t>N</a:t>
            </a:r>
            <a:r>
              <a:rPr lang="en-GB" dirty="0">
                <a:solidFill>
                  <a:srgbClr val="222222"/>
                </a:solidFill>
                <a:latin typeface="Century Gothic" panose="020B0502020202020204" pitchFamily="34" charset="0"/>
              </a:rPr>
              <a:t>ever selfish</a:t>
            </a:r>
          </a:p>
          <a:p>
            <a:pPr marL="0" indent="0" rtl="0">
              <a:buNone/>
            </a:pPr>
            <a:r>
              <a:rPr lang="en-GB" b="1" dirty="0">
                <a:solidFill>
                  <a:schemeClr val="accent6">
                    <a:lumMod val="75000"/>
                  </a:schemeClr>
                </a:solidFill>
                <a:latin typeface="Century Gothic" panose="020B0502020202020204" pitchFamily="34" charset="0"/>
              </a:rPr>
              <a:t>E</a:t>
            </a:r>
            <a:r>
              <a:rPr lang="en-GB" dirty="0">
                <a:solidFill>
                  <a:srgbClr val="222222"/>
                </a:solidFill>
                <a:latin typeface="Century Gothic" panose="020B0502020202020204" pitchFamily="34" charset="0"/>
              </a:rPr>
              <a:t>njoying helping others</a:t>
            </a:r>
          </a:p>
          <a:p>
            <a:pPr marL="0" indent="0" rtl="0">
              <a:buNone/>
            </a:pPr>
            <a:r>
              <a:rPr lang="en-GB" b="1" dirty="0">
                <a:solidFill>
                  <a:schemeClr val="accent6">
                    <a:lumMod val="75000"/>
                  </a:schemeClr>
                </a:solidFill>
                <a:latin typeface="Century Gothic" panose="020B0502020202020204" pitchFamily="34" charset="0"/>
              </a:rPr>
              <a:t>R</a:t>
            </a:r>
            <a:r>
              <a:rPr lang="en-GB" dirty="0">
                <a:solidFill>
                  <a:srgbClr val="222222"/>
                </a:solidFill>
                <a:latin typeface="Century Gothic" panose="020B0502020202020204" pitchFamily="34" charset="0"/>
              </a:rPr>
              <a:t>aising support for a good cause</a:t>
            </a:r>
          </a:p>
          <a:p>
            <a:pPr marL="0" indent="0" rtl="0">
              <a:buNone/>
            </a:pPr>
            <a:r>
              <a:rPr lang="en-GB" b="1" dirty="0">
                <a:solidFill>
                  <a:schemeClr val="accent6">
                    <a:lumMod val="75000"/>
                  </a:schemeClr>
                </a:solidFill>
                <a:latin typeface="Century Gothic" panose="020B0502020202020204" pitchFamily="34" charset="0"/>
              </a:rPr>
              <a:t>O</a:t>
            </a:r>
            <a:r>
              <a:rPr lang="en-GB" dirty="0">
                <a:solidFill>
                  <a:srgbClr val="222222"/>
                </a:solidFill>
                <a:latin typeface="Century Gothic" panose="020B0502020202020204" pitchFamily="34" charset="0"/>
              </a:rPr>
              <a:t>ffering what we can</a:t>
            </a:r>
          </a:p>
          <a:p>
            <a:pPr marL="0" indent="0" rtl="0">
              <a:buNone/>
            </a:pPr>
            <a:r>
              <a:rPr lang="en-GB" b="1" dirty="0">
                <a:solidFill>
                  <a:schemeClr val="accent6">
                    <a:lumMod val="75000"/>
                  </a:schemeClr>
                </a:solidFill>
                <a:latin typeface="Century Gothic" panose="020B0502020202020204" pitchFamily="34" charset="0"/>
              </a:rPr>
              <a:t>S</a:t>
            </a:r>
            <a:r>
              <a:rPr lang="en-GB" dirty="0">
                <a:solidFill>
                  <a:srgbClr val="222222"/>
                </a:solidFill>
                <a:latin typeface="Century Gothic" panose="020B0502020202020204" pitchFamily="34" charset="0"/>
              </a:rPr>
              <a:t>haring our time and talents</a:t>
            </a:r>
          </a:p>
          <a:p>
            <a:pPr marL="0" indent="0" rtl="0">
              <a:buNone/>
            </a:pPr>
            <a:r>
              <a:rPr lang="en-GB" b="1" dirty="0">
                <a:solidFill>
                  <a:schemeClr val="accent6">
                    <a:lumMod val="75000"/>
                  </a:schemeClr>
                </a:solidFill>
                <a:latin typeface="Century Gothic" panose="020B0502020202020204" pitchFamily="34" charset="0"/>
              </a:rPr>
              <a:t>I</a:t>
            </a:r>
            <a:r>
              <a:rPr lang="en-GB" dirty="0">
                <a:solidFill>
                  <a:srgbClr val="222222"/>
                </a:solidFill>
                <a:latin typeface="Century Gothic" panose="020B0502020202020204" pitchFamily="34" charset="0"/>
              </a:rPr>
              <a:t>nviting someone to join in</a:t>
            </a:r>
          </a:p>
          <a:p>
            <a:pPr marL="0" indent="0" rtl="0">
              <a:buNone/>
            </a:pPr>
            <a:r>
              <a:rPr lang="en-GB" b="1" dirty="0">
                <a:solidFill>
                  <a:schemeClr val="accent6">
                    <a:lumMod val="75000"/>
                  </a:schemeClr>
                </a:solidFill>
                <a:latin typeface="Century Gothic" panose="020B0502020202020204" pitchFamily="34" charset="0"/>
              </a:rPr>
              <a:t>T</a:t>
            </a:r>
            <a:r>
              <a:rPr lang="en-GB" dirty="0">
                <a:solidFill>
                  <a:srgbClr val="222222"/>
                </a:solidFill>
                <a:latin typeface="Century Gothic" panose="020B0502020202020204" pitchFamily="34" charset="0"/>
              </a:rPr>
              <a:t>aking care of God’s creation for future generations</a:t>
            </a:r>
          </a:p>
          <a:p>
            <a:pPr marL="0" indent="0">
              <a:buNone/>
            </a:pPr>
            <a:r>
              <a:rPr lang="en-GB" b="1" dirty="0">
                <a:solidFill>
                  <a:schemeClr val="accent6">
                    <a:lumMod val="75000"/>
                  </a:schemeClr>
                </a:solidFill>
                <a:latin typeface="Century Gothic" panose="020B0502020202020204" pitchFamily="34" charset="0"/>
              </a:rPr>
              <a:t>Y</a:t>
            </a:r>
            <a:r>
              <a:rPr lang="en-GB" dirty="0">
                <a:solidFill>
                  <a:srgbClr val="222222"/>
                </a:solidFill>
                <a:latin typeface="Century Gothic" panose="020B0502020202020204" pitchFamily="34" charset="0"/>
              </a:rPr>
              <a:t>ou first, me last.</a:t>
            </a:r>
            <a:r>
              <a:rPr lang="en-GB" b="1" dirty="0">
                <a:latin typeface="Century Gothic" panose="020B0502020202020204" pitchFamily="34" charset="0"/>
              </a:rPr>
              <a:t> 	</a:t>
            </a:r>
          </a:p>
          <a:p>
            <a:pPr marL="0" indent="0">
              <a:buNone/>
            </a:pPr>
            <a:r>
              <a:rPr lang="en-GB" sz="1800" b="1" dirty="0">
                <a:latin typeface="Century Gothic" panose="020B0502020202020204" pitchFamily="34" charset="0"/>
              </a:rPr>
              <a:t>					Thinking deeply and </a:t>
            </a:r>
            <a:r>
              <a:rPr lang="en-GB" sz="1800" b="1" u="sng" dirty="0">
                <a:latin typeface="Century Gothic" panose="020B0502020202020204" pitchFamily="34" charset="0"/>
              </a:rPr>
              <a:t>reflecting </a:t>
            </a:r>
            <a:r>
              <a:rPr lang="en-GB" sz="1800" b="1" dirty="0">
                <a:latin typeface="Century Gothic" panose="020B0502020202020204" pitchFamily="34" charset="0"/>
              </a:rPr>
              <a:t>on what we’ve 					Learned.</a:t>
            </a:r>
          </a:p>
          <a:p>
            <a:pPr marL="0" indent="0" rtl="0">
              <a:buNone/>
            </a:pPr>
            <a:endParaRPr lang="en-GB" dirty="0">
              <a:solidFill>
                <a:srgbClr val="222222"/>
              </a:solidFill>
              <a:latin typeface="Century Gothic" panose="020B0502020202020204" pitchFamily="34" charset="0"/>
            </a:endParaRPr>
          </a:p>
        </p:txBody>
      </p:sp>
      <p:pic>
        <p:nvPicPr>
          <p:cNvPr id="3" name="Picture 2">
            <a:extLst>
              <a:ext uri="{FF2B5EF4-FFF2-40B4-BE49-F238E27FC236}">
                <a16:creationId xmlns:a16="http://schemas.microsoft.com/office/drawing/2014/main" id="{5239C9D7-C909-44D9-AFE3-252C7C75D673}"/>
              </a:ext>
            </a:extLst>
          </p:cNvPr>
          <p:cNvPicPr>
            <a:picLocks noChangeAspect="1"/>
          </p:cNvPicPr>
          <p:nvPr/>
        </p:nvPicPr>
        <p:blipFill>
          <a:blip r:embed="rId3"/>
          <a:stretch>
            <a:fillRect/>
          </a:stretch>
        </p:blipFill>
        <p:spPr>
          <a:xfrm>
            <a:off x="3354233" y="5281795"/>
            <a:ext cx="1333381" cy="1525108"/>
          </a:xfrm>
          <a:prstGeom prst="rect">
            <a:avLst/>
          </a:prstGeom>
        </p:spPr>
      </p:pic>
    </p:spTree>
    <p:extLst>
      <p:ext uri="{BB962C8B-B14F-4D97-AF65-F5344CB8AC3E}">
        <p14:creationId xmlns:p14="http://schemas.microsoft.com/office/powerpoint/2010/main" val="2728012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84AC832A-D346-44DB-A576-39EC6C783FB4}"/>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37230" y="0"/>
            <a:ext cx="12191999" cy="6857990"/>
          </a:xfrm>
          <a:prstGeom prst="rect">
            <a:avLst/>
          </a:prstGeom>
        </p:spPr>
      </p:pic>
      <p:sp>
        <p:nvSpPr>
          <p:cNvPr id="12" name="Rectangle 1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id="{2933D3F9-5562-499F-AE7B-FE3485A1C7BD}"/>
              </a:ext>
            </a:extLst>
          </p:cNvPr>
          <p:cNvSpPr>
            <a:spLocks noGrp="1"/>
          </p:cNvSpPr>
          <p:nvPr>
            <p:ph type="ctrTitle"/>
          </p:nvPr>
        </p:nvSpPr>
        <p:spPr>
          <a:xfrm>
            <a:off x="1378715" y="3276595"/>
            <a:ext cx="9144000" cy="2387600"/>
          </a:xfrm>
        </p:spPr>
        <p:txBody>
          <a:bodyPr>
            <a:normAutofit fontScale="90000"/>
          </a:bodyPr>
          <a:lstStyle/>
          <a:p>
            <a:pPr algn="l" rtl="0"/>
            <a:br>
              <a:rPr lang="en-GB" sz="3100" b="0" i="0" dirty="0">
                <a:solidFill>
                  <a:srgbClr val="222222"/>
                </a:solidFill>
                <a:effectLst/>
                <a:latin typeface="Century Gothic" panose="020B0502020202020204" pitchFamily="34" charset="0"/>
              </a:rPr>
            </a:br>
            <a:br>
              <a:rPr lang="en-GB" b="0" i="0" dirty="0">
                <a:solidFill>
                  <a:srgbClr val="222222"/>
                </a:solidFill>
                <a:effectLst/>
                <a:latin typeface="Lucida Sans Unicode" panose="020B0602030504020204" pitchFamily="34" charset="0"/>
              </a:rPr>
            </a:br>
            <a:br>
              <a:rPr lang="en-US" b="0" i="0" dirty="0">
                <a:solidFill>
                  <a:srgbClr val="222222"/>
                </a:solidFill>
                <a:effectLst/>
                <a:latin typeface="Lucida Sans Unicode" panose="020B0602030504020204" pitchFamily="34" charset="0"/>
              </a:rPr>
            </a:br>
            <a:endParaRPr lang="en-GB" dirty="0"/>
          </a:p>
        </p:txBody>
      </p:sp>
      <p:sp>
        <p:nvSpPr>
          <p:cNvPr id="7" name="TextBox 6">
            <a:extLst>
              <a:ext uri="{FF2B5EF4-FFF2-40B4-BE49-F238E27FC236}">
                <a16:creationId xmlns:a16="http://schemas.microsoft.com/office/drawing/2014/main" id="{936E97FC-7C37-477E-9AA5-698939D99EDA}"/>
              </a:ext>
            </a:extLst>
          </p:cNvPr>
          <p:cNvSpPr txBox="1"/>
          <p:nvPr/>
        </p:nvSpPr>
        <p:spPr>
          <a:xfrm>
            <a:off x="415636" y="238991"/>
            <a:ext cx="8881629" cy="4401205"/>
          </a:xfrm>
          <a:prstGeom prst="rect">
            <a:avLst/>
          </a:prstGeom>
          <a:noFill/>
        </p:spPr>
        <p:txBody>
          <a:bodyPr wrap="square">
            <a:spAutoFit/>
          </a:bodyPr>
          <a:lstStyle/>
          <a:p>
            <a:r>
              <a:rPr lang="en-GB" sz="4000" dirty="0"/>
              <a:t>Lord, teach me to be generous. Teach me to serve you as you deserve; to give and not to count the cost, to fight and not to heed the wounds, to toil and not to seek for rest, to labour and not to ask for reward, save that of knowing that I do your will. Amen</a:t>
            </a:r>
            <a:endParaRPr lang="en-GB" sz="4000" b="1" dirty="0">
              <a:solidFill>
                <a:srgbClr val="222222"/>
              </a:solidFill>
              <a:latin typeface="Lucida Sans Unicode" panose="020B0602030504020204" pitchFamily="34" charset="0"/>
            </a:endParaRPr>
          </a:p>
        </p:txBody>
      </p:sp>
      <p:pic>
        <p:nvPicPr>
          <p:cNvPr id="9" name="Picture 8">
            <a:extLst>
              <a:ext uri="{FF2B5EF4-FFF2-40B4-BE49-F238E27FC236}">
                <a16:creationId xmlns:a16="http://schemas.microsoft.com/office/drawing/2014/main" id="{A7EA9B9F-60A2-486B-817C-EA7E681BEFA3}"/>
              </a:ext>
            </a:extLst>
          </p:cNvPr>
          <p:cNvPicPr>
            <a:picLocks noChangeAspect="1"/>
          </p:cNvPicPr>
          <p:nvPr/>
        </p:nvPicPr>
        <p:blipFill>
          <a:blip r:embed="rId3"/>
          <a:stretch>
            <a:fillRect/>
          </a:stretch>
        </p:blipFill>
        <p:spPr>
          <a:xfrm>
            <a:off x="198171" y="5239805"/>
            <a:ext cx="1102432" cy="1453681"/>
          </a:xfrm>
          <a:prstGeom prst="rect">
            <a:avLst/>
          </a:prstGeom>
        </p:spPr>
      </p:pic>
      <p:sp>
        <p:nvSpPr>
          <p:cNvPr id="11" name="TextBox 10">
            <a:extLst>
              <a:ext uri="{FF2B5EF4-FFF2-40B4-BE49-F238E27FC236}">
                <a16:creationId xmlns:a16="http://schemas.microsoft.com/office/drawing/2014/main" id="{4ED6B633-007A-4B67-8A28-654ACDD11CCE}"/>
              </a:ext>
            </a:extLst>
          </p:cNvPr>
          <p:cNvSpPr txBox="1"/>
          <p:nvPr/>
        </p:nvSpPr>
        <p:spPr>
          <a:xfrm>
            <a:off x="1361544" y="5473000"/>
            <a:ext cx="6198476" cy="923330"/>
          </a:xfrm>
          <a:prstGeom prst="rect">
            <a:avLst/>
          </a:prstGeom>
          <a:solidFill>
            <a:schemeClr val="bg1"/>
          </a:solidFill>
        </p:spPr>
        <p:txBody>
          <a:bodyPr wrap="square">
            <a:spAutoFit/>
          </a:bodyPr>
          <a:lstStyle/>
          <a:p>
            <a:pPr marL="0" indent="0">
              <a:buNone/>
            </a:pPr>
            <a:r>
              <a:rPr lang="en-GB" sz="1800" b="1" dirty="0">
                <a:latin typeface="Century Gothic" panose="020B0502020202020204" pitchFamily="34" charset="0"/>
              </a:rPr>
              <a:t>Responding by </a:t>
            </a:r>
            <a:r>
              <a:rPr lang="en-GB" sz="1800" b="1" u="sng" dirty="0">
                <a:latin typeface="Century Gothic" panose="020B0502020202020204" pitchFamily="34" charset="0"/>
              </a:rPr>
              <a:t>doing something </a:t>
            </a:r>
            <a:r>
              <a:rPr lang="en-GB" sz="1800" b="1" dirty="0">
                <a:latin typeface="Century Gothic" panose="020B0502020202020204" pitchFamily="34" charset="0"/>
              </a:rPr>
              <a:t>about what we've learned and committing to action or changes of mindset.</a:t>
            </a:r>
            <a:endParaRPr lang="en-GB" sz="2800" b="1" dirty="0">
              <a:latin typeface="Century Gothic" panose="020B0502020202020204" pitchFamily="34" charset="0"/>
            </a:endParaRPr>
          </a:p>
        </p:txBody>
      </p:sp>
    </p:spTree>
    <p:extLst>
      <p:ext uri="{BB962C8B-B14F-4D97-AF65-F5344CB8AC3E}">
        <p14:creationId xmlns:p14="http://schemas.microsoft.com/office/powerpoint/2010/main" val="2158990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wooden, wood, vegetable&#10;&#10;Description automatically generated">
            <a:extLst>
              <a:ext uri="{FF2B5EF4-FFF2-40B4-BE49-F238E27FC236}">
                <a16:creationId xmlns:a16="http://schemas.microsoft.com/office/drawing/2014/main" id="{FD4E79EE-A0EC-45E6-8F65-7EFCBB5EA87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047" y="10"/>
            <a:ext cx="12191999" cy="6857990"/>
          </a:xfrm>
          <a:prstGeom prst="rect">
            <a:avLst/>
          </a:prstGeom>
        </p:spPr>
      </p:pic>
      <p:sp>
        <p:nvSpPr>
          <p:cNvPr id="20" name="Rectangle 19">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D9D8190-5C6A-4E42-9F4F-7656FDC59474}"/>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b="1" dirty="0">
                <a:solidFill>
                  <a:srgbClr val="FFFFFF"/>
                </a:solidFill>
                <a:latin typeface="Century Gothic" panose="020B0502020202020204" pitchFamily="34" charset="0"/>
              </a:rPr>
              <a:t>Song- Thank you Lord</a:t>
            </a:r>
          </a:p>
        </p:txBody>
      </p:sp>
      <p:sp>
        <p:nvSpPr>
          <p:cNvPr id="7" name="TextBox 6">
            <a:extLst>
              <a:ext uri="{FF2B5EF4-FFF2-40B4-BE49-F238E27FC236}">
                <a16:creationId xmlns:a16="http://schemas.microsoft.com/office/drawing/2014/main" id="{D11D7806-64B8-45F8-B1E5-3B45CF181BA3}"/>
              </a:ext>
            </a:extLst>
          </p:cNvPr>
          <p:cNvSpPr txBox="1"/>
          <p:nvPr/>
        </p:nvSpPr>
        <p:spPr>
          <a:xfrm>
            <a:off x="7246341" y="4922464"/>
            <a:ext cx="4007013" cy="369332"/>
          </a:xfrm>
          <a:prstGeom prst="rect">
            <a:avLst/>
          </a:prstGeom>
          <a:noFill/>
        </p:spPr>
        <p:txBody>
          <a:bodyPr wrap="square">
            <a:spAutoFit/>
          </a:bodyPr>
          <a:lstStyle/>
          <a:p>
            <a:r>
              <a:rPr lang="en-GB" dirty="0" err="1">
                <a:hlinkClick r:id="rId3"/>
              </a:rPr>
              <a:t>S!ngchronize</a:t>
            </a:r>
            <a:r>
              <a:rPr lang="en-GB" dirty="0">
                <a:hlinkClick r:id="rId3"/>
              </a:rPr>
              <a:t> (outoftheark.co.uk)</a:t>
            </a:r>
            <a:endParaRPr lang="en-GB" dirty="0"/>
          </a:p>
        </p:txBody>
      </p:sp>
    </p:spTree>
    <p:extLst>
      <p:ext uri="{BB962C8B-B14F-4D97-AF65-F5344CB8AC3E}">
        <p14:creationId xmlns:p14="http://schemas.microsoft.com/office/powerpoint/2010/main" val="38094499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316</TotalTime>
  <Words>509</Words>
  <Application>Microsoft Office PowerPoint</Application>
  <PresentationFormat>Widescreen</PresentationFormat>
  <Paragraphs>58</Paragraphs>
  <Slides>15</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Century Gothic</vt:lpstr>
      <vt:lpstr>Lucida Sans Unicode</vt:lpstr>
      <vt:lpstr>Office Theme</vt:lpstr>
      <vt:lpstr>PowerPoint Presentation</vt:lpstr>
      <vt:lpstr>Generosity Loving others as we love ourselves.</vt:lpstr>
      <vt:lpstr>Welcome Words</vt:lpstr>
      <vt:lpstr>   </vt:lpstr>
      <vt:lpstr>Johnny Appleseed    </vt:lpstr>
      <vt:lpstr>Reflection   </vt:lpstr>
      <vt:lpstr>Generosity is….   </vt:lpstr>
      <vt:lpstr>   </vt:lpstr>
      <vt:lpstr>Song- Thank you Lord</vt:lpstr>
      <vt:lpstr>PowerPoint Presentation</vt:lpstr>
      <vt:lpstr>Spiritual Development The Gift of Giving  </vt:lpstr>
      <vt:lpstr>      Thinking deeply and reflecting on what we’ve Learned.   </vt:lpstr>
      <vt:lpstr>      Thinking deeply and reflecting on what we’ve Learned.   </vt:lpstr>
      <vt:lpstr>      Thinking deeply and reflecting on what we’ve Learned.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Tilston Primary Head</dc:creator>
  <cp:lastModifiedBy>Tilston Primary Head</cp:lastModifiedBy>
  <cp:revision>11</cp:revision>
  <cp:lastPrinted>2023-09-10T16:58:40Z</cp:lastPrinted>
  <dcterms:created xsi:type="dcterms:W3CDTF">2021-09-05T17:44:04Z</dcterms:created>
  <dcterms:modified xsi:type="dcterms:W3CDTF">2025-09-07T14:15:35Z</dcterms:modified>
</cp:coreProperties>
</file>