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1" r:id="rId6"/>
    <p:sldId id="270" r:id="rId7"/>
    <p:sldId id="269" r:id="rId8"/>
    <p:sldId id="262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AB4A-EAB1-4343-91D3-80D119717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BF132-879D-45CC-A5CF-2D092DC4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AAF72-D4BA-4745-932C-5954DFBE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9DEC-FD37-4A29-A866-0FC34EE6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776A8-434D-4FE9-AF9E-428A40C9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6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8432-4E2E-42B4-AC01-6F214F93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265A1-35B8-4555-AE75-76E926449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9BF7-CBF2-40F7-B8F6-79983A93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DCBB-6A38-484F-931D-30B1C0F0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C3C75-D001-4BCD-ACC0-06D8F540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9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DB271-AE07-40FF-86DA-805DEC233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AD9B-F5B9-4224-815C-7D504F90C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2F56-1612-4BF7-AAC7-FBEE352F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2038D-E0A3-4B44-88A5-394ED508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55612-F735-44B1-B8A9-6092B94D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2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2B2F-EB45-4121-9681-6D89440B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8B8F-A867-4F08-A993-A2B368972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49C00-15F4-486D-A749-D6359ED2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55FC0-3F40-4BB5-9185-61923677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8BD8B-12B7-4F8F-9BC4-1884E7A4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6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4FB9-CBFD-4930-9F51-06161EDE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79DCF-7D7D-4E9B-8F14-7107997F3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7C020-3115-405E-96CA-38840A91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DC2A1-2C88-4405-A5A4-5F6DFE39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2B195-F50D-4995-A810-2399301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87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2847-CB6A-4D1C-A9F4-DED73D4F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2CD78-4EE4-44DC-A24D-5C12EA497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2E46A-8670-4A56-ACAD-71A13ED1F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55299-36A1-4024-9F00-2877F2EA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05A0F-6A0B-4876-A7D8-545EDAC8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FB004-8D9F-4470-A4EC-ADBC28D2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29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DD39-3563-4479-9EAE-0919BB4C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887AD-C233-4674-9433-DEAEC1E74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159B7-2339-4467-9618-51F7EE7C5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5BD0F-2FE1-4032-BE07-565BC7ED3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25097-7DF5-4D20-ACCC-0EFB1AFC2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5B9DF-5E89-467E-AB17-6A85BB3B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C55C0-FD42-4F65-A72A-98BE2425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2C8BD5-B69F-46E2-9BA4-041E751D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51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F046-E2D8-4859-B1B8-D8955BD0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9B6D1-B8E8-4EF6-8DE3-86D0C38E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28A8F-D625-4AEF-8D87-FDE079AC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89FF5-7CC6-4F12-B0D0-55BEA032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58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AACD6-913C-4C70-817D-6CC8C5D6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27497-E752-4C5D-82A1-E25730BB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411CB-A17E-4FF6-A35D-BC2B0BB6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51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D456-9BEF-4FD9-B490-A15233B0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E3B5-F096-4F3E-9BE2-3676A18C7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813C-33E1-4DDA-8B8F-208BFC4BE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FAAAB-2AB5-4236-9E0C-89BEE646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DDB91-1B0F-4DA4-91D6-616F5679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9DEA5-2439-4ABA-920B-04043AAE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45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977F-8A23-4B83-9E46-7F96C99C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21BAC-EDAC-419C-9149-FF0286A83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D9E8B-4EF5-43DB-872D-2454EC617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BAB34-3724-4CD1-8BE9-2CBFF4A0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C129A-B14B-42E3-B12F-D6FBBC93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6EEC5-EC61-43D7-8A0B-54F18E74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94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74294-47F3-4281-8B4A-332F9CC5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53FCC-C447-4F63-A915-6FF4F9EA2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6E6C-6222-4F7E-9F4F-CCACB89CD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63339-B9AC-42A5-AA8E-BF44FB9D5AA0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B2A9-1403-49C0-9188-A24D28CA8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FDCA1-3EED-4044-B0DB-1D0D2D389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78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-0KAHqAk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F968-8F11-4C90-8992-A66BAFC49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A4AC9-8050-49EF-8DCD-D7B24287B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2F7C8-B4A9-4D97-A1AD-FD6CF67CF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04ADED-E10E-43C6-B7B0-DAB51DC8F2FA}"/>
              </a:ext>
            </a:extLst>
          </p:cNvPr>
          <p:cNvSpPr txBox="1"/>
          <p:nvPr/>
        </p:nvSpPr>
        <p:spPr>
          <a:xfrm>
            <a:off x="909082" y="441251"/>
            <a:ext cx="1059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Collective Worship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Monday 22</a:t>
            </a:r>
            <a:r>
              <a:rPr lang="en-GB" sz="2400" baseline="30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nd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September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D5F0B-1128-1C79-6AB0-323D87763BCF}"/>
              </a:ext>
            </a:extLst>
          </p:cNvPr>
          <p:cNvSpPr txBox="1"/>
          <p:nvPr/>
        </p:nvSpPr>
        <p:spPr>
          <a:xfrm>
            <a:off x="3018527" y="6047417"/>
            <a:ext cx="615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The Kindness Song | Official Lyric Video | Songs for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71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332BA0A-F4E5-4845-A0C4-6491F290B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13FF1-8195-4898-9F96-C5BE99E9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Generosity</a:t>
            </a:r>
            <a:br>
              <a:rPr lang="en-US" sz="8000" dirty="0">
                <a:latin typeface="Century Gothic" panose="020B0502020202020204" pitchFamily="34" charset="0"/>
              </a:rPr>
            </a:br>
            <a:br>
              <a:rPr lang="en-US" sz="8000" dirty="0">
                <a:latin typeface="Century Gothic" panose="020B0502020202020204" pitchFamily="34" charset="0"/>
              </a:rPr>
            </a:br>
            <a:r>
              <a:rPr lang="en-US" sz="3200" i="1" dirty="0">
                <a:latin typeface="Century Gothic" panose="020B0502020202020204" pitchFamily="34" charset="0"/>
              </a:rPr>
              <a:t>Giving Cheerfully </a:t>
            </a:r>
            <a:endParaRPr lang="en-US" sz="8000" i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422095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C832A-D346-44DB-A576-39EC6C783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CE6A7-71EE-4E30-B804-52EBD80E3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15978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Welcome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FC1A4-42AC-4B51-A739-23F6E6CE8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2207603"/>
            <a:ext cx="10058400" cy="18231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FFFFFF"/>
                </a:solidFill>
                <a:latin typeface="Century Gothic" panose="020B0502020202020204" pitchFamily="34" charset="0"/>
              </a:rPr>
              <a:t>We have gathered in the name of God the Father, Son and Holy Spirit, to worship together and think about our value </a:t>
            </a:r>
            <a:r>
              <a:rPr lang="en-GB" sz="3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generosity.</a:t>
            </a:r>
          </a:p>
        </p:txBody>
      </p:sp>
    </p:spTree>
    <p:extLst>
      <p:ext uri="{BB962C8B-B14F-4D97-AF65-F5344CB8AC3E}">
        <p14:creationId xmlns:p14="http://schemas.microsoft.com/office/powerpoint/2010/main" val="27786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32973B46-68B4-4F61-9B2F-B6AF75899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>
          <a:xfrm>
            <a:off x="2522358" y="5316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007B2-4AF9-488F-89D6-84CCB32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037"/>
            <a:ext cx="6552062" cy="1013588"/>
          </a:xfrm>
        </p:spPr>
        <p:txBody>
          <a:bodyPr>
            <a:normAutofit fontScale="90000"/>
          </a:bodyPr>
          <a:lstStyle/>
          <a:p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5969C-86C6-47FD-9BE9-FBAA960A7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126" y="4806482"/>
            <a:ext cx="1710999" cy="1710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6C87F-9862-45E1-9516-F1834A165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4359"/>
            <a:ext cx="2078916" cy="2170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4D1BB6-45EF-4151-8A05-5D31DD93A0B6}"/>
              </a:ext>
            </a:extLst>
          </p:cNvPr>
          <p:cNvSpPr txBox="1"/>
          <p:nvPr/>
        </p:nvSpPr>
        <p:spPr>
          <a:xfrm>
            <a:off x="2128325" y="6013936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entury Gothic" panose="020B0502020202020204" pitchFamily="34" charset="0"/>
              </a:rPr>
              <a:t>Windows- Exploring and engaging with the Bible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D6DC31-7106-5B63-F8F4-29E32EC85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28" y="319046"/>
            <a:ext cx="966964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/>
          </a:p>
          <a:p>
            <a:pPr marL="0" indent="0" algn="ctr">
              <a:buNone/>
            </a:pPr>
            <a:r>
              <a:rPr lang="en-US" sz="6000" b="1" dirty="0"/>
              <a:t>“</a:t>
            </a:r>
            <a:r>
              <a:rPr lang="en-GB" sz="6000" b="1" dirty="0"/>
              <a:t>God loves a cheerful giver.” 2 Corinthians 9.7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9100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32973B46-68B4-4F61-9B2F-B6AF75899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>
          <a:xfrm>
            <a:off x="2522358" y="5316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007B2-4AF9-488F-89D6-84CCB32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037"/>
            <a:ext cx="6552062" cy="1013588"/>
          </a:xfrm>
        </p:spPr>
        <p:txBody>
          <a:bodyPr>
            <a:normAutofit fontScale="90000"/>
          </a:bodyPr>
          <a:lstStyle/>
          <a:p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5969C-86C6-47FD-9BE9-FBAA960A7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126" y="4806482"/>
            <a:ext cx="1710999" cy="1710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6C87F-9862-45E1-9516-F1834A165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4359"/>
            <a:ext cx="2078916" cy="2170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4D1BB6-45EF-4151-8A05-5D31DD93A0B6}"/>
              </a:ext>
            </a:extLst>
          </p:cNvPr>
          <p:cNvSpPr txBox="1"/>
          <p:nvPr/>
        </p:nvSpPr>
        <p:spPr>
          <a:xfrm>
            <a:off x="2128325" y="6013936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entury Gothic" panose="020B0502020202020204" pitchFamily="34" charset="0"/>
              </a:rPr>
              <a:t>Windows- Exploring and engaging with the Bible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D6DC31-7106-5B63-F8F4-29E32EC85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28" y="319046"/>
            <a:ext cx="966964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The </a:t>
            </a:r>
            <a:r>
              <a:rPr lang="en-GB" sz="3600" b="1" i="1" dirty="0"/>
              <a:t>way</a:t>
            </a:r>
            <a:r>
              <a:rPr lang="en-GB" sz="3600" dirty="0"/>
              <a:t> in which a gift is given can mean as much as the gift itself.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If the person giving it is glad and enjoys giving it, the gift becomes very special.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Worship Leaders- Freddie’s Sponsored Ride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9564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32973B46-68B4-4F61-9B2F-B6AF75899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007B2-4AF9-488F-89D6-84CCB32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6" y="362168"/>
            <a:ext cx="6807506" cy="10135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CAE43-3138-46B6-9C9F-45C037C7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01" y="701533"/>
            <a:ext cx="9832053" cy="4009669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en-GB" sz="3600" dirty="0">
                <a:latin typeface="Century Gothic" panose="020B0502020202020204" pitchFamily="34" charset="0"/>
              </a:rPr>
              <a:t>How do you think Freddie felt after Stella and James gave him their sponsor money?</a:t>
            </a:r>
          </a:p>
          <a:p>
            <a:pPr marL="0" indent="0" rtl="0">
              <a:buNone/>
            </a:pPr>
            <a:endParaRPr lang="en-GB" sz="3600" dirty="0">
              <a:latin typeface="Century Gothic" panose="020B0502020202020204" pitchFamily="34" charset="0"/>
            </a:endParaRPr>
          </a:p>
          <a:p>
            <a:pPr marL="0" indent="0" rtl="0">
              <a:buNone/>
            </a:pPr>
            <a:r>
              <a:rPr lang="en-GB" sz="3600" dirty="0">
                <a:latin typeface="Century Gothic" panose="020B0502020202020204" pitchFamily="34" charset="0"/>
              </a:rPr>
              <a:t>How do you think he felt when Sam handed his money over? </a:t>
            </a:r>
          </a:p>
          <a:p>
            <a:pPr marL="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					</a:t>
            </a:r>
          </a:p>
          <a:p>
            <a:pPr marL="0" indent="0">
              <a:buNone/>
            </a:pPr>
            <a:endParaRPr lang="en-GB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Century Gothic" panose="020B0502020202020204" pitchFamily="34" charset="0"/>
              </a:rPr>
              <a:t>			Thinking deeply and </a:t>
            </a:r>
            <a:r>
              <a:rPr lang="en-GB" sz="1800" b="1" u="sng" dirty="0">
                <a:latin typeface="Century Gothic" panose="020B0502020202020204" pitchFamily="34" charset="0"/>
              </a:rPr>
              <a:t>reflecting </a:t>
            </a:r>
            <a:r>
              <a:rPr lang="en-GB" sz="1800" b="1" dirty="0">
                <a:latin typeface="Century Gothic" panose="020B0502020202020204" pitchFamily="34" charset="0"/>
              </a:rPr>
              <a:t>on what we’ve 					Learned.</a:t>
            </a:r>
          </a:p>
          <a:p>
            <a:pPr marL="0" indent="0" rtl="0">
              <a:buNone/>
            </a:pPr>
            <a:endParaRPr lang="en-GB" dirty="0">
              <a:solidFill>
                <a:srgbClr val="22222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9C9D7-C909-44D9-AFE3-252C7C75D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94" y="4650171"/>
            <a:ext cx="1333381" cy="15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1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C832A-D346-44DB-A576-39EC6C783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30" y="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933D3F9-5562-499F-AE7B-FE3485A1C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715" y="3276595"/>
            <a:ext cx="9144000" cy="2387600"/>
          </a:xfrm>
        </p:spPr>
        <p:txBody>
          <a:bodyPr>
            <a:normAutofit fontScale="90000"/>
          </a:bodyPr>
          <a:lstStyle/>
          <a:p>
            <a:pPr algn="l" rtl="0"/>
            <a:br>
              <a:rPr lang="en-GB" sz="31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</a:br>
            <a:br>
              <a:rPr lang="en-US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E97FC-7C37-477E-9AA5-698939D99EDA}"/>
              </a:ext>
            </a:extLst>
          </p:cNvPr>
          <p:cNvSpPr txBox="1"/>
          <p:nvPr/>
        </p:nvSpPr>
        <p:spPr>
          <a:xfrm>
            <a:off x="415636" y="238991"/>
            <a:ext cx="1177636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Loving God,</a:t>
            </a:r>
            <a:br>
              <a:rPr lang="en-US" sz="3200" dirty="0"/>
            </a:br>
            <a:r>
              <a:rPr lang="en-US" sz="3200" dirty="0"/>
              <a:t>Thank You for every good gift You have given me.</a:t>
            </a:r>
            <a:br>
              <a:rPr lang="en-US" sz="3200" dirty="0"/>
            </a:br>
            <a:r>
              <a:rPr lang="en-US" sz="3200" dirty="0"/>
              <a:t>Teach me to give with a cheerful heart, not out of duty, but out of love.</a:t>
            </a:r>
            <a:br>
              <a:rPr lang="en-US" sz="3200" dirty="0"/>
            </a:br>
            <a:r>
              <a:rPr lang="en-US" sz="3200" dirty="0"/>
              <a:t>Help me to be generous with my time, my resources, and my kindness,</a:t>
            </a:r>
            <a:br>
              <a:rPr lang="en-US" sz="3200" dirty="0"/>
            </a:br>
            <a:r>
              <a:rPr lang="en-US" sz="3200" dirty="0"/>
              <a:t>so that others may see Your goodness through me.</a:t>
            </a:r>
            <a:br>
              <a:rPr lang="en-US" sz="3200" dirty="0"/>
            </a:br>
            <a:r>
              <a:rPr lang="en-US" sz="3200" dirty="0"/>
              <a:t>Amen.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EA9B9F-60A2-486B-817C-EA7E681BE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1" y="5239805"/>
            <a:ext cx="1102432" cy="14536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D6B633-007A-4B67-8A28-654ACDD11CCE}"/>
              </a:ext>
            </a:extLst>
          </p:cNvPr>
          <p:cNvSpPr txBox="1"/>
          <p:nvPr/>
        </p:nvSpPr>
        <p:spPr>
          <a:xfrm>
            <a:off x="1361544" y="5473000"/>
            <a:ext cx="619847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latin typeface="Century Gothic" panose="020B0502020202020204" pitchFamily="34" charset="0"/>
              </a:rPr>
              <a:t>Responding by </a:t>
            </a:r>
            <a:r>
              <a:rPr lang="en-GB" sz="1800" b="1" u="sng" dirty="0">
                <a:latin typeface="Century Gothic" panose="020B0502020202020204" pitchFamily="34" charset="0"/>
              </a:rPr>
              <a:t>doing something </a:t>
            </a:r>
            <a:r>
              <a:rPr lang="en-GB" sz="1800" b="1" dirty="0">
                <a:latin typeface="Century Gothic" panose="020B0502020202020204" pitchFamily="34" charset="0"/>
              </a:rPr>
              <a:t>about what we've learned and committing to action or changes of mindset.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9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wooden, wood, vegetable&#10;&#10;Description automatically generated">
            <a:extLst>
              <a:ext uri="{FF2B5EF4-FFF2-40B4-BE49-F238E27FC236}">
                <a16:creationId xmlns:a16="http://schemas.microsoft.com/office/drawing/2014/main" id="{FD4E79EE-A0EC-45E6-8F65-7EFCBB5E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D8190-5C6A-4E42-9F4F-7656FDC5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Song- We’re So Thankful</a:t>
            </a:r>
          </a:p>
        </p:txBody>
      </p:sp>
    </p:spTree>
    <p:extLst>
      <p:ext uri="{BB962C8B-B14F-4D97-AF65-F5344CB8AC3E}">
        <p14:creationId xmlns:p14="http://schemas.microsoft.com/office/powerpoint/2010/main" val="380944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264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Lucida Sans Unicode</vt:lpstr>
      <vt:lpstr>Office Theme</vt:lpstr>
      <vt:lpstr>PowerPoint Presentation</vt:lpstr>
      <vt:lpstr>Generosity  Giving Cheerfully </vt:lpstr>
      <vt:lpstr>Welcome Words</vt:lpstr>
      <vt:lpstr>   </vt:lpstr>
      <vt:lpstr>   </vt:lpstr>
      <vt:lpstr>   </vt:lpstr>
      <vt:lpstr>   </vt:lpstr>
      <vt:lpstr>Song- We’re So Thankful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Tilston Primary Head</dc:creator>
  <cp:lastModifiedBy>Tilston Primary Head</cp:lastModifiedBy>
  <cp:revision>13</cp:revision>
  <cp:lastPrinted>2025-09-19T13:38:54Z</cp:lastPrinted>
  <dcterms:created xsi:type="dcterms:W3CDTF">2021-09-05T17:44:04Z</dcterms:created>
  <dcterms:modified xsi:type="dcterms:W3CDTF">2025-09-19T13:45:39Z</dcterms:modified>
</cp:coreProperties>
</file>