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  <p:sldId id="270" r:id="rId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170486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MEET YOUR BRAIN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F25279D-3351-9AAB-02CD-60DBA4258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8" y="553511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5486D-4D0A-8641-34BC-316BD167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69518" y="7942183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D0D2D-89F9-212B-AC60-1C5ECD5EDDFA}"/>
              </a:ext>
            </a:extLst>
          </p:cNvPr>
          <p:cNvSpPr txBox="1"/>
          <p:nvPr/>
        </p:nvSpPr>
        <p:spPr>
          <a:xfrm>
            <a:off x="3077418" y="653858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BF95D-F061-D902-A048-2D557E22EA51}"/>
              </a:ext>
            </a:extLst>
          </p:cNvPr>
          <p:cNvSpPr txBox="1"/>
          <p:nvPr/>
        </p:nvSpPr>
        <p:spPr>
          <a:xfrm>
            <a:off x="962607" y="8673962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A9A7B5-180C-51E3-ACBF-7A3F81E3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45550" y="5705832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URN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9EB28-FC00-AA15-A803-87CE65FD1BC5}"/>
              </a:ext>
            </a:extLst>
          </p:cNvPr>
          <p:cNvSpPr txBox="1"/>
          <p:nvPr/>
        </p:nvSpPr>
        <p:spPr>
          <a:xfrm>
            <a:off x="3150126" y="5361141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ax, document&#10;&#10;Description automatically generated">
            <a:extLst>
              <a:ext uri="{FF2B5EF4-FFF2-40B4-BE49-F238E27FC236}">
                <a16:creationId xmlns:a16="http://schemas.microsoft.com/office/drawing/2014/main" id="{BB5357DD-EE2B-003D-72C3-712ED59E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20822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859C4D0-F37F-E2A8-5CD6-98052E078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052186" y="4722312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5FD1513-5804-962D-B4F0-1B53FE96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1162C73-54BF-45EF-3C21-485BC0345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265" r="3515" b="90020"/>
          <a:stretch/>
        </p:blipFill>
        <p:spPr>
          <a:xfrm>
            <a:off x="216130" y="324195"/>
            <a:ext cx="6400801" cy="7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1966</TotalTime>
  <Words>188</Words>
  <Application>Microsoft Office PowerPoint</Application>
  <PresentationFormat>A4 Paper (210x297 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tilston primary Head</cp:lastModifiedBy>
  <cp:revision>18</cp:revision>
  <cp:lastPrinted>2023-02-15T09:38:17Z</cp:lastPrinted>
  <dcterms:created xsi:type="dcterms:W3CDTF">2022-10-06T08:12:23Z</dcterms:created>
  <dcterms:modified xsi:type="dcterms:W3CDTF">2024-03-11T14:09:16Z</dcterms:modified>
</cp:coreProperties>
</file>