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99" r:id="rId2"/>
    <p:sldId id="256" r:id="rId3"/>
    <p:sldId id="257" r:id="rId4"/>
    <p:sldId id="258" r:id="rId5"/>
    <p:sldId id="259" r:id="rId6"/>
    <p:sldId id="260" r:id="rId7"/>
    <p:sldId id="261" r:id="rId8"/>
    <p:sldId id="262" r:id="rId9"/>
    <p:sldId id="298"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5" autoAdjust="0"/>
    <p:restoredTop sz="94660"/>
  </p:normalViewPr>
  <p:slideViewPr>
    <p:cSldViewPr snapToGrid="0">
      <p:cViewPr varScale="1">
        <p:scale>
          <a:sx n="74" d="100"/>
          <a:sy n="74" d="100"/>
        </p:scale>
        <p:origin x="33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m Edwards" userId="8508080f-cd24-4445-bf2d-14f81a6bf5c6" providerId="ADAL" clId="{5C1F0E03-BC58-4255-89BF-AAC7737A17E9}"/>
    <pc:docChg chg="undo redo custSel addSld modSld sldOrd">
      <pc:chgData name="Pam Edwards" userId="8508080f-cd24-4445-bf2d-14f81a6bf5c6" providerId="ADAL" clId="{5C1F0E03-BC58-4255-89BF-AAC7737A17E9}" dt="2026-09-09T17:35:07.908" v="1709" actId="20577"/>
      <pc:docMkLst>
        <pc:docMk/>
      </pc:docMkLst>
      <pc:sldChg chg="modSp mod">
        <pc:chgData name="Pam Edwards" userId="8508080f-cd24-4445-bf2d-14f81a6bf5c6" providerId="ADAL" clId="{5C1F0E03-BC58-4255-89BF-AAC7737A17E9}" dt="2026-09-08T19:59:59.355" v="1268" actId="2711"/>
        <pc:sldMkLst>
          <pc:docMk/>
          <pc:sldMk cId="1073034233" sldId="256"/>
        </pc:sldMkLst>
        <pc:spChg chg="mod">
          <ac:chgData name="Pam Edwards" userId="8508080f-cd24-4445-bf2d-14f81a6bf5c6" providerId="ADAL" clId="{5C1F0E03-BC58-4255-89BF-AAC7737A17E9}" dt="2026-09-08T19:59:48.159" v="1267" actId="2711"/>
          <ac:spMkLst>
            <pc:docMk/>
            <pc:sldMk cId="1073034233" sldId="256"/>
            <ac:spMk id="2" creationId="{ADE61AB6-6BA8-482A-8114-B6FFCB89A6F9}"/>
          </ac:spMkLst>
        </pc:spChg>
        <pc:spChg chg="mod">
          <ac:chgData name="Pam Edwards" userId="8508080f-cd24-4445-bf2d-14f81a6bf5c6" providerId="ADAL" clId="{5C1F0E03-BC58-4255-89BF-AAC7737A17E9}" dt="2026-09-08T19:59:59.355" v="1268" actId="2711"/>
          <ac:spMkLst>
            <pc:docMk/>
            <pc:sldMk cId="1073034233" sldId="256"/>
            <ac:spMk id="3" creationId="{0E8F703A-C5B3-43B6-93A6-2CDA68B61B2B}"/>
          </ac:spMkLst>
        </pc:spChg>
      </pc:sldChg>
      <pc:sldChg chg="addSp delSp modSp mod">
        <pc:chgData name="Pam Edwards" userId="8508080f-cd24-4445-bf2d-14f81a6bf5c6" providerId="ADAL" clId="{5C1F0E03-BC58-4255-89BF-AAC7737A17E9}" dt="2026-09-08T20:00:28.733" v="1270" actId="2711"/>
        <pc:sldMkLst>
          <pc:docMk/>
          <pc:sldMk cId="787503127" sldId="257"/>
        </pc:sldMkLst>
        <pc:spChg chg="mod">
          <ac:chgData name="Pam Edwards" userId="8508080f-cd24-4445-bf2d-14f81a6bf5c6" providerId="ADAL" clId="{5C1F0E03-BC58-4255-89BF-AAC7737A17E9}" dt="2026-09-08T20:00:28.733" v="1270" actId="2711"/>
          <ac:spMkLst>
            <pc:docMk/>
            <pc:sldMk cId="787503127" sldId="257"/>
            <ac:spMk id="2" creationId="{47F0DBA3-A10D-4D0F-BCBE-7C2102064AC3}"/>
          </ac:spMkLst>
        </pc:spChg>
        <pc:spChg chg="mod">
          <ac:chgData name="Pam Edwards" userId="8508080f-cd24-4445-bf2d-14f81a6bf5c6" providerId="ADAL" clId="{5C1F0E03-BC58-4255-89BF-AAC7737A17E9}" dt="2026-09-08T20:00:20.155" v="1269" actId="2711"/>
          <ac:spMkLst>
            <pc:docMk/>
            <pc:sldMk cId="787503127" sldId="257"/>
            <ac:spMk id="5" creationId="{1B381702-B29B-4216-881C-6EBC9A3F0375}"/>
          </ac:spMkLst>
        </pc:spChg>
        <pc:picChg chg="del">
          <ac:chgData name="Pam Edwards" userId="8508080f-cd24-4445-bf2d-14f81a6bf5c6" providerId="ADAL" clId="{5C1F0E03-BC58-4255-89BF-AAC7737A17E9}" dt="2026-09-08T19:38:39.062" v="0" actId="478"/>
          <ac:picMkLst>
            <pc:docMk/>
            <pc:sldMk cId="787503127" sldId="257"/>
            <ac:picMk id="4" creationId="{9123AB5B-08F0-4A34-B910-533C75C9AB60}"/>
          </ac:picMkLst>
        </pc:picChg>
        <pc:picChg chg="add mod">
          <ac:chgData name="Pam Edwards" userId="8508080f-cd24-4445-bf2d-14f81a6bf5c6" providerId="ADAL" clId="{5C1F0E03-BC58-4255-89BF-AAC7737A17E9}" dt="2026-09-08T19:39:45.129" v="10" actId="1076"/>
          <ac:picMkLst>
            <pc:docMk/>
            <pc:sldMk cId="787503127" sldId="257"/>
            <ac:picMk id="6" creationId="{E793BBDB-8FEB-C522-3D9C-E3D5D7956A83}"/>
          </ac:picMkLst>
        </pc:picChg>
        <pc:picChg chg="add mod">
          <ac:chgData name="Pam Edwards" userId="8508080f-cd24-4445-bf2d-14f81a6bf5c6" providerId="ADAL" clId="{5C1F0E03-BC58-4255-89BF-AAC7737A17E9}" dt="2026-09-08T19:39:40.945" v="8" actId="1076"/>
          <ac:picMkLst>
            <pc:docMk/>
            <pc:sldMk cId="787503127" sldId="257"/>
            <ac:picMk id="7" creationId="{7B6B7ACD-78D8-7894-4793-554CB9A88415}"/>
          </ac:picMkLst>
        </pc:picChg>
      </pc:sldChg>
      <pc:sldChg chg="modSp mod">
        <pc:chgData name="Pam Edwards" userId="8508080f-cd24-4445-bf2d-14f81a6bf5c6" providerId="ADAL" clId="{5C1F0E03-BC58-4255-89BF-AAC7737A17E9}" dt="2026-09-08T20:00:51.837" v="1272" actId="2711"/>
        <pc:sldMkLst>
          <pc:docMk/>
          <pc:sldMk cId="1561798482" sldId="258"/>
        </pc:sldMkLst>
        <pc:spChg chg="mod">
          <ac:chgData name="Pam Edwards" userId="8508080f-cd24-4445-bf2d-14f81a6bf5c6" providerId="ADAL" clId="{5C1F0E03-BC58-4255-89BF-AAC7737A17E9}" dt="2026-09-08T20:00:51.837" v="1272" actId="2711"/>
          <ac:spMkLst>
            <pc:docMk/>
            <pc:sldMk cId="1561798482" sldId="258"/>
            <ac:spMk id="2" creationId="{99D4EE67-1178-4160-914D-E9430108B287}"/>
          </ac:spMkLst>
        </pc:spChg>
        <pc:spChg chg="mod">
          <ac:chgData name="Pam Edwards" userId="8508080f-cd24-4445-bf2d-14f81a6bf5c6" providerId="ADAL" clId="{5C1F0E03-BC58-4255-89BF-AAC7737A17E9}" dt="2026-09-08T20:00:43.784" v="1271" actId="2711"/>
          <ac:spMkLst>
            <pc:docMk/>
            <pc:sldMk cId="1561798482" sldId="258"/>
            <ac:spMk id="3" creationId="{9215025D-870B-47BB-A6FF-EAA04F73984B}"/>
          </ac:spMkLst>
        </pc:spChg>
      </pc:sldChg>
      <pc:sldChg chg="modSp mod">
        <pc:chgData name="Pam Edwards" userId="8508080f-cd24-4445-bf2d-14f81a6bf5c6" providerId="ADAL" clId="{5C1F0E03-BC58-4255-89BF-AAC7737A17E9}" dt="2026-09-09T17:31:09.439" v="1450" actId="14100"/>
        <pc:sldMkLst>
          <pc:docMk/>
          <pc:sldMk cId="2136195017" sldId="259"/>
        </pc:sldMkLst>
        <pc:spChg chg="mod">
          <ac:chgData name="Pam Edwards" userId="8508080f-cd24-4445-bf2d-14f81a6bf5c6" providerId="ADAL" clId="{5C1F0E03-BC58-4255-89BF-AAC7737A17E9}" dt="2026-09-09T17:31:09.439" v="1450" actId="14100"/>
          <ac:spMkLst>
            <pc:docMk/>
            <pc:sldMk cId="2136195017" sldId="259"/>
            <ac:spMk id="2" creationId="{FCC0B2DB-2E43-4940-84C4-02CB23E2C6B4}"/>
          </ac:spMkLst>
        </pc:spChg>
        <pc:spChg chg="mod">
          <ac:chgData name="Pam Edwards" userId="8508080f-cd24-4445-bf2d-14f81a6bf5c6" providerId="ADAL" clId="{5C1F0E03-BC58-4255-89BF-AAC7737A17E9}" dt="2026-09-09T17:30:35.761" v="1448" actId="20577"/>
          <ac:spMkLst>
            <pc:docMk/>
            <pc:sldMk cId="2136195017" sldId="259"/>
            <ac:spMk id="3" creationId="{DBDEC32E-E8B7-4F54-A751-3AAFD5647A65}"/>
          </ac:spMkLst>
        </pc:spChg>
      </pc:sldChg>
      <pc:sldChg chg="modSp mod">
        <pc:chgData name="Pam Edwards" userId="8508080f-cd24-4445-bf2d-14f81a6bf5c6" providerId="ADAL" clId="{5C1F0E03-BC58-4255-89BF-AAC7737A17E9}" dt="2026-09-08T20:02:03.718" v="1279" actId="27636"/>
        <pc:sldMkLst>
          <pc:docMk/>
          <pc:sldMk cId="1459958939" sldId="260"/>
        </pc:sldMkLst>
        <pc:spChg chg="mod">
          <ac:chgData name="Pam Edwards" userId="8508080f-cd24-4445-bf2d-14f81a6bf5c6" providerId="ADAL" clId="{5C1F0E03-BC58-4255-89BF-AAC7737A17E9}" dt="2026-09-08T20:01:49.447" v="1277" actId="2711"/>
          <ac:spMkLst>
            <pc:docMk/>
            <pc:sldMk cId="1459958939" sldId="260"/>
            <ac:spMk id="2" creationId="{44B7FCB8-7AAC-4F25-99E0-05F44FBC19A2}"/>
          </ac:spMkLst>
        </pc:spChg>
        <pc:spChg chg="mod">
          <ac:chgData name="Pam Edwards" userId="8508080f-cd24-4445-bf2d-14f81a6bf5c6" providerId="ADAL" clId="{5C1F0E03-BC58-4255-89BF-AAC7737A17E9}" dt="2026-09-08T20:02:03.718" v="1279" actId="27636"/>
          <ac:spMkLst>
            <pc:docMk/>
            <pc:sldMk cId="1459958939" sldId="260"/>
            <ac:spMk id="3" creationId="{0C1DEE94-A586-4B24-9FF3-DB03AA80F949}"/>
          </ac:spMkLst>
        </pc:spChg>
      </pc:sldChg>
      <pc:sldChg chg="modSp mod">
        <pc:chgData name="Pam Edwards" userId="8508080f-cd24-4445-bf2d-14f81a6bf5c6" providerId="ADAL" clId="{5C1F0E03-BC58-4255-89BF-AAC7737A17E9}" dt="2026-09-08T20:02:30.895" v="1282" actId="2711"/>
        <pc:sldMkLst>
          <pc:docMk/>
          <pc:sldMk cId="3063894121" sldId="261"/>
        </pc:sldMkLst>
        <pc:spChg chg="mod">
          <ac:chgData name="Pam Edwards" userId="8508080f-cd24-4445-bf2d-14f81a6bf5c6" providerId="ADAL" clId="{5C1F0E03-BC58-4255-89BF-AAC7737A17E9}" dt="2026-09-08T20:02:30.895" v="1282" actId="2711"/>
          <ac:spMkLst>
            <pc:docMk/>
            <pc:sldMk cId="3063894121" sldId="261"/>
            <ac:spMk id="2" creationId="{86AF2285-A33E-4E39-BA1E-BF015D5C2046}"/>
          </ac:spMkLst>
        </pc:spChg>
        <pc:spChg chg="mod">
          <ac:chgData name="Pam Edwards" userId="8508080f-cd24-4445-bf2d-14f81a6bf5c6" providerId="ADAL" clId="{5C1F0E03-BC58-4255-89BF-AAC7737A17E9}" dt="2026-09-08T20:02:21.235" v="1281" actId="27636"/>
          <ac:spMkLst>
            <pc:docMk/>
            <pc:sldMk cId="3063894121" sldId="261"/>
            <ac:spMk id="3" creationId="{2CEDDB68-2A41-4AE5-9766-E1FF6BB93820}"/>
          </ac:spMkLst>
        </pc:spChg>
      </pc:sldChg>
      <pc:sldChg chg="modSp mod">
        <pc:chgData name="Pam Edwards" userId="8508080f-cd24-4445-bf2d-14f81a6bf5c6" providerId="ADAL" clId="{5C1F0E03-BC58-4255-89BF-AAC7737A17E9}" dt="2026-09-09T17:28:36.122" v="1324" actId="20577"/>
        <pc:sldMkLst>
          <pc:docMk/>
          <pc:sldMk cId="2934184785" sldId="262"/>
        </pc:sldMkLst>
        <pc:spChg chg="mod">
          <ac:chgData name="Pam Edwards" userId="8508080f-cd24-4445-bf2d-14f81a6bf5c6" providerId="ADAL" clId="{5C1F0E03-BC58-4255-89BF-AAC7737A17E9}" dt="2026-09-08T20:03:09.586" v="1285" actId="2711"/>
          <ac:spMkLst>
            <pc:docMk/>
            <pc:sldMk cId="2934184785" sldId="262"/>
            <ac:spMk id="2" creationId="{546CFC93-DD33-480B-A4B5-04C21C863021}"/>
          </ac:spMkLst>
        </pc:spChg>
        <pc:spChg chg="mod">
          <ac:chgData name="Pam Edwards" userId="8508080f-cd24-4445-bf2d-14f81a6bf5c6" providerId="ADAL" clId="{5C1F0E03-BC58-4255-89BF-AAC7737A17E9}" dt="2026-09-09T17:28:36.122" v="1324" actId="20577"/>
          <ac:spMkLst>
            <pc:docMk/>
            <pc:sldMk cId="2934184785" sldId="262"/>
            <ac:spMk id="3" creationId="{20FCFE38-9100-4524-B275-966BD78842D6}"/>
          </ac:spMkLst>
        </pc:spChg>
      </pc:sldChg>
      <pc:sldChg chg="modSp mod">
        <pc:chgData name="Pam Edwards" userId="8508080f-cd24-4445-bf2d-14f81a6bf5c6" providerId="ADAL" clId="{5C1F0E03-BC58-4255-89BF-AAC7737A17E9}" dt="2026-09-08T20:03:59.444" v="1289" actId="2711"/>
        <pc:sldMkLst>
          <pc:docMk/>
          <pc:sldMk cId="2769711415" sldId="263"/>
        </pc:sldMkLst>
        <pc:spChg chg="mod">
          <ac:chgData name="Pam Edwards" userId="8508080f-cd24-4445-bf2d-14f81a6bf5c6" providerId="ADAL" clId="{5C1F0E03-BC58-4255-89BF-AAC7737A17E9}" dt="2026-09-08T20:03:59.444" v="1289" actId="2711"/>
          <ac:spMkLst>
            <pc:docMk/>
            <pc:sldMk cId="2769711415" sldId="263"/>
            <ac:spMk id="2" creationId="{35562D83-ED36-4E82-9869-BA189BC6EA89}"/>
          </ac:spMkLst>
        </pc:spChg>
        <pc:spChg chg="mod">
          <ac:chgData name="Pam Edwards" userId="8508080f-cd24-4445-bf2d-14f81a6bf5c6" providerId="ADAL" clId="{5C1F0E03-BC58-4255-89BF-AAC7737A17E9}" dt="2026-09-08T20:03:52.047" v="1288" actId="2711"/>
          <ac:spMkLst>
            <pc:docMk/>
            <pc:sldMk cId="2769711415" sldId="263"/>
            <ac:spMk id="3" creationId="{0F9CD69F-ED04-44D0-9FE2-79E9BD3065C6}"/>
          </ac:spMkLst>
        </pc:spChg>
      </pc:sldChg>
      <pc:sldChg chg="modSp mod">
        <pc:chgData name="Pam Edwards" userId="8508080f-cd24-4445-bf2d-14f81a6bf5c6" providerId="ADAL" clId="{5C1F0E03-BC58-4255-89BF-AAC7737A17E9}" dt="2026-09-08T20:04:18.275" v="1291" actId="2711"/>
        <pc:sldMkLst>
          <pc:docMk/>
          <pc:sldMk cId="3464151179" sldId="264"/>
        </pc:sldMkLst>
        <pc:spChg chg="mod">
          <ac:chgData name="Pam Edwards" userId="8508080f-cd24-4445-bf2d-14f81a6bf5c6" providerId="ADAL" clId="{5C1F0E03-BC58-4255-89BF-AAC7737A17E9}" dt="2026-09-08T20:04:18.275" v="1291" actId="2711"/>
          <ac:spMkLst>
            <pc:docMk/>
            <pc:sldMk cId="3464151179" sldId="264"/>
            <ac:spMk id="2" creationId="{B36884CE-D7EC-4D82-BC7A-C347D30F6D69}"/>
          </ac:spMkLst>
        </pc:spChg>
        <pc:spChg chg="mod">
          <ac:chgData name="Pam Edwards" userId="8508080f-cd24-4445-bf2d-14f81a6bf5c6" providerId="ADAL" clId="{5C1F0E03-BC58-4255-89BF-AAC7737A17E9}" dt="2026-09-08T20:04:10.506" v="1290" actId="2711"/>
          <ac:spMkLst>
            <pc:docMk/>
            <pc:sldMk cId="3464151179" sldId="264"/>
            <ac:spMk id="3" creationId="{ABE2709E-900A-4527-81B4-3C030716D81C}"/>
          </ac:spMkLst>
        </pc:spChg>
      </pc:sldChg>
      <pc:sldChg chg="modSp mod">
        <pc:chgData name="Pam Edwards" userId="8508080f-cd24-4445-bf2d-14f81a6bf5c6" providerId="ADAL" clId="{5C1F0E03-BC58-4255-89BF-AAC7737A17E9}" dt="2026-09-08T20:04:28.694" v="1292" actId="2711"/>
        <pc:sldMkLst>
          <pc:docMk/>
          <pc:sldMk cId="4164825465" sldId="265"/>
        </pc:sldMkLst>
        <pc:spChg chg="mod">
          <ac:chgData name="Pam Edwards" userId="8508080f-cd24-4445-bf2d-14f81a6bf5c6" providerId="ADAL" clId="{5C1F0E03-BC58-4255-89BF-AAC7737A17E9}" dt="2026-09-08T20:04:28.694" v="1292" actId="2711"/>
          <ac:spMkLst>
            <pc:docMk/>
            <pc:sldMk cId="4164825465" sldId="265"/>
            <ac:spMk id="3" creationId="{D5CC45C4-6FC9-4DAE-A7F9-9CB94EB2AD28}"/>
          </ac:spMkLst>
        </pc:spChg>
      </pc:sldChg>
      <pc:sldChg chg="modSp mod">
        <pc:chgData name="Pam Edwards" userId="8508080f-cd24-4445-bf2d-14f81a6bf5c6" providerId="ADAL" clId="{5C1F0E03-BC58-4255-89BF-AAC7737A17E9}" dt="2026-09-08T20:04:45.626" v="1293" actId="2711"/>
        <pc:sldMkLst>
          <pc:docMk/>
          <pc:sldMk cId="40022767" sldId="266"/>
        </pc:sldMkLst>
        <pc:spChg chg="mod">
          <ac:chgData name="Pam Edwards" userId="8508080f-cd24-4445-bf2d-14f81a6bf5c6" providerId="ADAL" clId="{5C1F0E03-BC58-4255-89BF-AAC7737A17E9}" dt="2026-09-08T20:04:45.626" v="1293" actId="2711"/>
          <ac:spMkLst>
            <pc:docMk/>
            <pc:sldMk cId="40022767" sldId="266"/>
            <ac:spMk id="3" creationId="{853265B1-FF3C-4111-A762-1C94B95436AC}"/>
          </ac:spMkLst>
        </pc:spChg>
      </pc:sldChg>
      <pc:sldChg chg="modSp mod">
        <pc:chgData name="Pam Edwards" userId="8508080f-cd24-4445-bf2d-14f81a6bf5c6" providerId="ADAL" clId="{5C1F0E03-BC58-4255-89BF-AAC7737A17E9}" dt="2026-09-08T20:05:14.191" v="1297" actId="115"/>
        <pc:sldMkLst>
          <pc:docMk/>
          <pc:sldMk cId="2335399222" sldId="267"/>
        </pc:sldMkLst>
        <pc:spChg chg="mod">
          <ac:chgData name="Pam Edwards" userId="8508080f-cd24-4445-bf2d-14f81a6bf5c6" providerId="ADAL" clId="{5C1F0E03-BC58-4255-89BF-AAC7737A17E9}" dt="2026-09-08T20:05:14.191" v="1297" actId="115"/>
          <ac:spMkLst>
            <pc:docMk/>
            <pc:sldMk cId="2335399222" sldId="267"/>
            <ac:spMk id="2" creationId="{3505A213-3F63-48DD-A2B3-F2CC490A61E5}"/>
          </ac:spMkLst>
        </pc:spChg>
        <pc:spChg chg="mod">
          <ac:chgData name="Pam Edwards" userId="8508080f-cd24-4445-bf2d-14f81a6bf5c6" providerId="ADAL" clId="{5C1F0E03-BC58-4255-89BF-AAC7737A17E9}" dt="2026-09-08T20:05:06.348" v="1295" actId="2711"/>
          <ac:spMkLst>
            <pc:docMk/>
            <pc:sldMk cId="2335399222" sldId="267"/>
            <ac:spMk id="3" creationId="{DB2F4714-2B54-4DCB-957B-22B50A157D86}"/>
          </ac:spMkLst>
        </pc:spChg>
      </pc:sldChg>
      <pc:sldChg chg="modSp mod">
        <pc:chgData name="Pam Edwards" userId="8508080f-cd24-4445-bf2d-14f81a6bf5c6" providerId="ADAL" clId="{5C1F0E03-BC58-4255-89BF-AAC7737A17E9}" dt="2026-09-09T17:35:07.908" v="1709" actId="20577"/>
        <pc:sldMkLst>
          <pc:docMk/>
          <pc:sldMk cId="1935646271" sldId="268"/>
        </pc:sldMkLst>
        <pc:spChg chg="mod">
          <ac:chgData name="Pam Edwards" userId="8508080f-cd24-4445-bf2d-14f81a6bf5c6" providerId="ADAL" clId="{5C1F0E03-BC58-4255-89BF-AAC7737A17E9}" dt="2026-09-09T17:33:04.936" v="1526" actId="27636"/>
          <ac:spMkLst>
            <pc:docMk/>
            <pc:sldMk cId="1935646271" sldId="268"/>
            <ac:spMk id="2" creationId="{17CAF2DD-4134-465F-8029-C089ED86E268}"/>
          </ac:spMkLst>
        </pc:spChg>
        <pc:spChg chg="mod">
          <ac:chgData name="Pam Edwards" userId="8508080f-cd24-4445-bf2d-14f81a6bf5c6" providerId="ADAL" clId="{5C1F0E03-BC58-4255-89BF-AAC7737A17E9}" dt="2026-09-09T17:35:07.908" v="1709" actId="20577"/>
          <ac:spMkLst>
            <pc:docMk/>
            <pc:sldMk cId="1935646271" sldId="268"/>
            <ac:spMk id="3" creationId="{1CC94752-2402-4167-87B3-B4B47DDE0181}"/>
          </ac:spMkLst>
        </pc:spChg>
      </pc:sldChg>
      <pc:sldChg chg="modSp mod">
        <pc:chgData name="Pam Edwards" userId="8508080f-cd24-4445-bf2d-14f81a6bf5c6" providerId="ADAL" clId="{5C1F0E03-BC58-4255-89BF-AAC7737A17E9}" dt="2026-09-08T20:03:40.455" v="1287" actId="2711"/>
        <pc:sldMkLst>
          <pc:docMk/>
          <pc:sldMk cId="2297829703" sldId="298"/>
        </pc:sldMkLst>
        <pc:spChg chg="mod">
          <ac:chgData name="Pam Edwards" userId="8508080f-cd24-4445-bf2d-14f81a6bf5c6" providerId="ADAL" clId="{5C1F0E03-BC58-4255-89BF-AAC7737A17E9}" dt="2026-09-08T20:03:40.455" v="1287" actId="2711"/>
          <ac:spMkLst>
            <pc:docMk/>
            <pc:sldMk cId="2297829703" sldId="298"/>
            <ac:spMk id="2" creationId="{191046BD-9B0A-4ED8-AEDE-D165A0625276}"/>
          </ac:spMkLst>
        </pc:spChg>
      </pc:sldChg>
      <pc:sldChg chg="addSp modSp new mod ord">
        <pc:chgData name="Pam Edwards" userId="8508080f-cd24-4445-bf2d-14f81a6bf5c6" providerId="ADAL" clId="{5C1F0E03-BC58-4255-89BF-AAC7737A17E9}" dt="2026-09-08T20:06:37.899" v="1307" actId="1076"/>
        <pc:sldMkLst>
          <pc:docMk/>
          <pc:sldMk cId="3649932925" sldId="299"/>
        </pc:sldMkLst>
        <pc:picChg chg="add mod">
          <ac:chgData name="Pam Edwards" userId="8508080f-cd24-4445-bf2d-14f81a6bf5c6" providerId="ADAL" clId="{5C1F0E03-BC58-4255-89BF-AAC7737A17E9}" dt="2026-09-08T20:06:37.899" v="1307" actId="1076"/>
          <ac:picMkLst>
            <pc:docMk/>
            <pc:sldMk cId="3649932925" sldId="299"/>
            <ac:picMk id="2" creationId="{45ED36B9-9CA0-B604-E3DB-1373F8B6EB0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770930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1086546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2591626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FC3E0B-1E4B-4C12-A4D5-1E70865D559C}"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1004712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FC3E0B-1E4B-4C12-A4D5-1E70865D559C}"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2789312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FC3E0B-1E4B-4C12-A4D5-1E70865D559C}"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1494370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FC3E0B-1E4B-4C12-A4D5-1E70865D559C}"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1822541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FC3E0B-1E4B-4C12-A4D5-1E70865D559C}"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4208093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FC3E0B-1E4B-4C12-A4D5-1E70865D559C}"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94073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FC3E0B-1E4B-4C12-A4D5-1E70865D559C}"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353194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1101855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209774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1903533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3946221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3879102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573594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31175097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7FEF1-28EE-4630-9F70-A5597FCD6876}"/>
              </a:ext>
            </a:extLst>
          </p:cNvPr>
          <p:cNvSpPr>
            <a:spLocks noGrp="1"/>
          </p:cNvSpPr>
          <p:nvPr>
            <p:ph type="title"/>
          </p:nvPr>
        </p:nvSpPr>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E40860-0AFD-4233-AD58-766A13978D5F}"/>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46FE2B-76CA-4ABC-8342-A2EE58916025}"/>
              </a:ext>
            </a:extLst>
          </p:cNvPr>
          <p:cNvSpPr>
            <a:spLocks noGrp="1"/>
          </p:cNvSpPr>
          <p:nvPr>
            <p:ph type="dt" sz="half" idx="10"/>
          </p:nvPr>
        </p:nvSpPr>
        <p:spPr/>
        <p:txBody>
          <a:bodyPr/>
          <a:lstStyle/>
          <a:p>
            <a:fld id="{75FC3E0B-1E4B-4C12-A4D5-1E70865D559C}" type="datetimeFigureOut">
              <a:rPr lang="en-GB" smtClean="0"/>
              <a:t>09/09/2026</a:t>
            </a:fld>
            <a:endParaRPr lang="en-GB"/>
          </a:p>
        </p:txBody>
      </p:sp>
      <p:sp>
        <p:nvSpPr>
          <p:cNvPr id="5" name="Footer Placeholder 4">
            <a:extLst>
              <a:ext uri="{FF2B5EF4-FFF2-40B4-BE49-F238E27FC236}">
                <a16:creationId xmlns:a16="http://schemas.microsoft.com/office/drawing/2014/main" id="{6DBD8390-7EA1-498F-8CAF-F726AD93D8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225BC5-8F5A-44CD-9331-EEC25A399B4B}"/>
              </a:ext>
            </a:extLst>
          </p:cNvPr>
          <p:cNvSpPr>
            <a:spLocks noGrp="1"/>
          </p:cNvSpPr>
          <p:nvPr>
            <p:ph type="sldNum" sz="quarter" idx="12"/>
          </p:nvPr>
        </p:nvSpPr>
        <p:spPr/>
        <p:txBody>
          <a:bodyPr/>
          <a:lstStyle/>
          <a:p>
            <a:fld id="{AD1863AC-2C8A-47EB-8E25-76D44C8E91F4}" type="slidenum">
              <a:rPr lang="en-GB" smtClean="0"/>
              <a:t>‹#›</a:t>
            </a:fld>
            <a:endParaRPr lang="en-GB"/>
          </a:p>
        </p:txBody>
      </p:sp>
    </p:spTree>
    <p:extLst>
      <p:ext uri="{BB962C8B-B14F-4D97-AF65-F5344CB8AC3E}">
        <p14:creationId xmlns:p14="http://schemas.microsoft.com/office/powerpoint/2010/main" val="1840446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5FC3E0B-1E4B-4C12-A4D5-1E70865D559C}" type="datetimeFigureOut">
              <a:rPr lang="en-GB" smtClean="0"/>
              <a:t>09/09/2026</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D1863AC-2C8A-47EB-8E25-76D44C8E91F4}" type="slidenum">
              <a:rPr lang="en-GB" smtClean="0"/>
              <a:t>‹#›</a:t>
            </a:fld>
            <a:endParaRPr lang="en-GB"/>
          </a:p>
        </p:txBody>
      </p:sp>
    </p:spTree>
    <p:extLst>
      <p:ext uri="{BB962C8B-B14F-4D97-AF65-F5344CB8AC3E}">
        <p14:creationId xmlns:p14="http://schemas.microsoft.com/office/powerpoint/2010/main" val="414372567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45ED36B9-9CA0-B604-E3DB-1373F8B6EB08}"/>
              </a:ext>
            </a:extLst>
          </p:cNvPr>
          <p:cNvPicPr>
            <a:picLocks noChangeAspect="1"/>
          </p:cNvPicPr>
          <p:nvPr/>
        </p:nvPicPr>
        <p:blipFill>
          <a:blip r:embed="rId2"/>
          <a:stretch>
            <a:fillRect/>
          </a:stretch>
        </p:blipFill>
        <p:spPr>
          <a:xfrm>
            <a:off x="2907101" y="403284"/>
            <a:ext cx="7502105" cy="5626579"/>
          </a:xfrm>
          <a:prstGeom prst="rect">
            <a:avLst/>
          </a:prstGeom>
        </p:spPr>
      </p:pic>
    </p:spTree>
    <p:extLst>
      <p:ext uri="{BB962C8B-B14F-4D97-AF65-F5344CB8AC3E}">
        <p14:creationId xmlns:p14="http://schemas.microsoft.com/office/powerpoint/2010/main" val="3649932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61AB6-6BA8-482A-8114-B6FFCB89A6F9}"/>
              </a:ext>
            </a:extLst>
          </p:cNvPr>
          <p:cNvSpPr>
            <a:spLocks noGrp="1"/>
          </p:cNvSpPr>
          <p:nvPr>
            <p:ph type="title"/>
          </p:nvPr>
        </p:nvSpPr>
        <p:spPr/>
        <p:txBody>
          <a:bodyPr>
            <a:normAutofit/>
          </a:bodyPr>
          <a:lstStyle/>
          <a:p>
            <a:pPr marR="0" algn="ctr" rtl="0"/>
            <a:r>
              <a:rPr lang="en-GB" sz="6000" b="0" i="0" u="none" strike="noStrike" baseline="0" dirty="0">
                <a:latin typeface="Century Gothic" panose="020B0502020202020204" pitchFamily="34" charset="0"/>
                <a:cs typeface="Calibri" panose="020F0502020204030204" pitchFamily="34" charset="0"/>
              </a:rPr>
              <a:t>Meet</a:t>
            </a:r>
            <a:r>
              <a:rPr lang="en-GB" sz="6000" b="0" i="0" u="none" strike="noStrike" baseline="0" dirty="0">
                <a:latin typeface="Calibri" panose="020F0502020204030204" pitchFamily="34" charset="0"/>
                <a:cs typeface="Calibri" panose="020F0502020204030204" pitchFamily="34" charset="0"/>
              </a:rPr>
              <a:t> The Teacher</a:t>
            </a:r>
          </a:p>
        </p:txBody>
      </p:sp>
      <p:sp>
        <p:nvSpPr>
          <p:cNvPr id="3" name="Text Placeholder 2">
            <a:extLst>
              <a:ext uri="{FF2B5EF4-FFF2-40B4-BE49-F238E27FC236}">
                <a16:creationId xmlns:a16="http://schemas.microsoft.com/office/drawing/2014/main" id="{0E8F703A-C5B3-43B6-93A6-2CDA68B61B2B}"/>
              </a:ext>
            </a:extLst>
          </p:cNvPr>
          <p:cNvSpPr>
            <a:spLocks noGrp="1"/>
          </p:cNvSpPr>
          <p:nvPr>
            <p:ph type="body" idx="1"/>
          </p:nvPr>
        </p:nvSpPr>
        <p:spPr>
          <a:xfrm>
            <a:off x="1897669" y="2857501"/>
            <a:ext cx="10018713" cy="3124201"/>
          </a:xfrm>
        </p:spPr>
        <p:txBody>
          <a:bodyPr>
            <a:normAutofit fontScale="77500" lnSpcReduction="20000"/>
          </a:bodyPr>
          <a:lstStyle/>
          <a:p>
            <a:pPr marL="0" indent="0">
              <a:buNone/>
            </a:pPr>
            <a:r>
              <a:rPr lang="en-GB" sz="5100" b="1" dirty="0">
                <a:latin typeface="Century Gothic" panose="020B0502020202020204" pitchFamily="34" charset="0"/>
                <a:cs typeface="Calibri" panose="020F0502020204030204" pitchFamily="34" charset="0"/>
              </a:rPr>
              <a:t>Staff in the Classroom</a:t>
            </a:r>
          </a:p>
          <a:p>
            <a:pPr marL="0" indent="0">
              <a:buNone/>
            </a:pPr>
            <a:r>
              <a:rPr lang="en-GB" sz="2800" dirty="0">
                <a:latin typeface="Century Gothic" panose="020B0502020202020204" pitchFamily="34" charset="0"/>
                <a:cs typeface="Calibri" panose="020F0502020204030204" pitchFamily="34" charset="0"/>
              </a:rPr>
              <a:t>Mrs Edwards</a:t>
            </a:r>
          </a:p>
          <a:p>
            <a:pPr marL="0" indent="0">
              <a:buNone/>
            </a:pPr>
            <a:r>
              <a:rPr lang="en-GB" sz="2800" dirty="0">
                <a:latin typeface="Century Gothic" panose="020B0502020202020204" pitchFamily="34" charset="0"/>
                <a:cs typeface="Calibri" panose="020F0502020204030204" pitchFamily="34" charset="0"/>
              </a:rPr>
              <a:t>Mrs Hewitt- All day Tuesday Wednesday and Thursday </a:t>
            </a:r>
          </a:p>
          <a:p>
            <a:pPr marL="0" indent="0">
              <a:buNone/>
            </a:pPr>
            <a:r>
              <a:rPr lang="en-GB" sz="2800" dirty="0">
                <a:latin typeface="Century Gothic" panose="020B0502020202020204" pitchFamily="34" charset="0"/>
                <a:cs typeface="Calibri" panose="020F0502020204030204" pitchFamily="34" charset="0"/>
              </a:rPr>
              <a:t>Mrs Toan- All day Monday and Friday</a:t>
            </a:r>
          </a:p>
          <a:p>
            <a:pPr marL="0" indent="0">
              <a:buNone/>
            </a:pPr>
            <a:r>
              <a:rPr lang="en-GB" sz="2800" dirty="0">
                <a:latin typeface="Century Gothic" panose="020B0502020202020204" pitchFamily="34" charset="0"/>
                <a:cs typeface="Calibri" panose="020F0502020204030204" pitchFamily="34" charset="0"/>
              </a:rPr>
              <a:t>Mrs Winter- All day Monday , Tuesday, Wednesday</a:t>
            </a:r>
          </a:p>
          <a:p>
            <a:pPr marL="0" indent="0">
              <a:buNone/>
            </a:pPr>
            <a:r>
              <a:rPr lang="en-GB" sz="2800" dirty="0">
                <a:latin typeface="Century Gothic" panose="020B0502020202020204" pitchFamily="34" charset="0"/>
                <a:cs typeface="Calibri" panose="020F0502020204030204" pitchFamily="34" charset="0"/>
              </a:rPr>
              <a:t>Ms Jukes- Thursday and Friday Morning and Lunchtime supervision</a:t>
            </a:r>
          </a:p>
          <a:p>
            <a:pPr marL="0" indent="0">
              <a:buNone/>
            </a:pPr>
            <a:r>
              <a:rPr lang="en-GB" sz="2800" dirty="0">
                <a:latin typeface="Century Gothic" panose="020B0502020202020204" pitchFamily="34" charset="0"/>
                <a:cs typeface="Calibri" panose="020F0502020204030204" pitchFamily="34" charset="0"/>
              </a:rPr>
              <a:t>Ms Davies- Lunchtime supervision</a:t>
            </a:r>
          </a:p>
          <a:p>
            <a:pPr marL="0" indent="0">
              <a:buNone/>
            </a:pPr>
            <a:endParaRPr lang="en-GB" dirty="0">
              <a:latin typeface="Century Gothic" panose="020B0502020202020204" pitchFamily="34" charset="0"/>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073034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0DBA3-A10D-4D0F-BCBE-7C2102064AC3}"/>
              </a:ext>
            </a:extLst>
          </p:cNvPr>
          <p:cNvSpPr>
            <a:spLocks noGrp="1"/>
          </p:cNvSpPr>
          <p:nvPr>
            <p:ph type="title"/>
          </p:nvPr>
        </p:nvSpPr>
        <p:spPr>
          <a:xfrm>
            <a:off x="4979892" y="565030"/>
            <a:ext cx="7081336" cy="1752599"/>
          </a:xfrm>
        </p:spPr>
        <p:txBody>
          <a:bodyPr/>
          <a:lstStyle/>
          <a:p>
            <a:pPr marR="0" algn="ctr" rtl="0"/>
            <a:r>
              <a:rPr lang="en-GB" b="0" i="0" u="none" strike="noStrike" baseline="0" dirty="0">
                <a:latin typeface="Century Gothic" panose="020B0502020202020204" pitchFamily="34" charset="0"/>
                <a:cs typeface="Calibri" panose="020F0502020204030204" pitchFamily="34" charset="0"/>
              </a:rPr>
              <a:t>Ourselves, </a:t>
            </a:r>
            <a:br>
              <a:rPr lang="en-GB" b="0" i="0" u="none" strike="noStrike" baseline="0" dirty="0">
                <a:latin typeface="Century Gothic" panose="020B0502020202020204" pitchFamily="34" charset="0"/>
                <a:cs typeface="Calibri" panose="020F0502020204030204" pitchFamily="34" charset="0"/>
              </a:rPr>
            </a:br>
            <a:r>
              <a:rPr lang="en-GB" b="0" i="0" u="none" strike="noStrike" baseline="0" dirty="0">
                <a:latin typeface="Century Gothic" panose="020B0502020202020204" pitchFamily="34" charset="0"/>
                <a:cs typeface="Calibri" panose="020F0502020204030204" pitchFamily="34" charset="0"/>
              </a:rPr>
              <a:t>Families and Homes</a:t>
            </a:r>
          </a:p>
        </p:txBody>
      </p:sp>
      <p:sp>
        <p:nvSpPr>
          <p:cNvPr id="3" name="Text Placeholder 2">
            <a:extLst>
              <a:ext uri="{FF2B5EF4-FFF2-40B4-BE49-F238E27FC236}">
                <a16:creationId xmlns:a16="http://schemas.microsoft.com/office/drawing/2014/main" id="{9540E2F5-D243-4041-900F-C1EAA83CB8E8}"/>
              </a:ext>
            </a:extLst>
          </p:cNvPr>
          <p:cNvSpPr>
            <a:spLocks noGrp="1"/>
          </p:cNvSpPr>
          <p:nvPr>
            <p:ph type="body" idx="1"/>
          </p:nvPr>
        </p:nvSpPr>
        <p:spPr>
          <a:xfrm>
            <a:off x="838200" y="1903957"/>
            <a:ext cx="11236890" cy="4954043"/>
          </a:xfrm>
        </p:spPr>
        <p:txBody>
          <a:bodyPr/>
          <a:lstStyle/>
          <a:p>
            <a:pPr marL="0" indent="0">
              <a:buNone/>
            </a:pPr>
            <a:r>
              <a:rPr lang="en-GB" dirty="0"/>
              <a:t>  </a:t>
            </a:r>
          </a:p>
          <a:p>
            <a:pPr marL="0" indent="0">
              <a:buNone/>
            </a:pPr>
            <a:endParaRPr lang="en-GB" dirty="0"/>
          </a:p>
        </p:txBody>
      </p:sp>
      <p:sp>
        <p:nvSpPr>
          <p:cNvPr id="5" name="TextBox 4">
            <a:extLst>
              <a:ext uri="{FF2B5EF4-FFF2-40B4-BE49-F238E27FC236}">
                <a16:creationId xmlns:a16="http://schemas.microsoft.com/office/drawing/2014/main" id="{1B381702-B29B-4216-881C-6EBC9A3F0375}"/>
              </a:ext>
            </a:extLst>
          </p:cNvPr>
          <p:cNvSpPr txBox="1"/>
          <p:nvPr/>
        </p:nvSpPr>
        <p:spPr>
          <a:xfrm>
            <a:off x="6456645" y="2306522"/>
            <a:ext cx="4419602" cy="3853876"/>
          </a:xfrm>
          <a:prstGeom prst="rect">
            <a:avLst/>
          </a:prstGeom>
          <a:noFill/>
        </p:spPr>
        <p:txBody>
          <a:bodyPr wrap="square" rtlCol="0">
            <a:spAutoFit/>
          </a:bodyPr>
          <a:lstStyle/>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All kinds of Families</a:t>
            </a:r>
          </a:p>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All Kinds of People</a:t>
            </a:r>
          </a:p>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My Mum and Dad Make Me Laugh</a:t>
            </a:r>
          </a:p>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Peace at Last – Jill Murphy</a:t>
            </a:r>
          </a:p>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Its Okay To Be Different</a:t>
            </a:r>
          </a:p>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Goldilocks and the Three Bears- Lauren Child</a:t>
            </a:r>
          </a:p>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Home by Carson Ellis</a:t>
            </a:r>
          </a:p>
          <a:p>
            <a:pPr>
              <a:lnSpc>
                <a:spcPct val="107000"/>
              </a:lnSpc>
              <a:spcAft>
                <a:spcPts val="800"/>
              </a:spcAft>
            </a:pPr>
            <a:r>
              <a:rPr lang="en-GB" sz="1800" dirty="0">
                <a:effectLst/>
                <a:latin typeface="Century Gothic" panose="020B0502020202020204" pitchFamily="34" charset="0"/>
                <a:ea typeface="Calibri" panose="020F0502020204030204" pitchFamily="34" charset="0"/>
                <a:cs typeface="Calibri" panose="020F0502020204030204" pitchFamily="34" charset="0"/>
              </a:rPr>
              <a:t>Whatever Next – Jill Murphy</a:t>
            </a:r>
          </a:p>
          <a:p>
            <a:pPr>
              <a:lnSpc>
                <a:spcPct val="107000"/>
              </a:lnSpc>
              <a:spcAft>
                <a:spcPts val="800"/>
              </a:spcAft>
            </a:pPr>
            <a:r>
              <a:rPr lang="en-GB" sz="1800" dirty="0" err="1">
                <a:effectLst/>
                <a:latin typeface="Century Gothic" panose="020B0502020202020204" pitchFamily="34" charset="0"/>
                <a:ea typeface="Calibri" panose="020F0502020204030204" pitchFamily="34" charset="0"/>
                <a:cs typeface="Calibri" panose="020F0502020204030204" pitchFamily="34" charset="0"/>
              </a:rPr>
              <a:t>Lullabyhullabaloo</a:t>
            </a:r>
            <a:r>
              <a:rPr lang="en-GB" sz="1800" dirty="0">
                <a:effectLst/>
                <a:latin typeface="Century Gothic" panose="020B0502020202020204" pitchFamily="34" charset="0"/>
                <a:ea typeface="Calibri" panose="020F0502020204030204" pitchFamily="34" charset="0"/>
                <a:cs typeface="Calibri" panose="020F0502020204030204" pitchFamily="34" charset="0"/>
              </a:rPr>
              <a:t> - Mick </a:t>
            </a:r>
            <a:r>
              <a:rPr lang="en-GB" sz="1800" dirty="0" err="1">
                <a:effectLst/>
                <a:latin typeface="Century Gothic" panose="020B0502020202020204" pitchFamily="34" charset="0"/>
                <a:ea typeface="Calibri" panose="020F0502020204030204" pitchFamily="34" charset="0"/>
                <a:cs typeface="Calibri" panose="020F0502020204030204" pitchFamily="34" charset="0"/>
              </a:rPr>
              <a:t>Inkpen</a:t>
            </a:r>
            <a:endParaRPr lang="en-GB" sz="1800" dirty="0">
              <a:effectLst/>
              <a:latin typeface="Century Gothic" panose="020B050202020202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E793BBDB-8FEB-C522-3D9C-E3D5D7956A83}"/>
              </a:ext>
            </a:extLst>
          </p:cNvPr>
          <p:cNvPicPr>
            <a:picLocks noChangeAspect="1"/>
          </p:cNvPicPr>
          <p:nvPr/>
        </p:nvPicPr>
        <p:blipFill>
          <a:blip r:embed="rId2"/>
          <a:stretch>
            <a:fillRect/>
          </a:stretch>
        </p:blipFill>
        <p:spPr>
          <a:xfrm>
            <a:off x="2508585" y="3800388"/>
            <a:ext cx="3656866" cy="2059880"/>
          </a:xfrm>
          <a:prstGeom prst="rect">
            <a:avLst/>
          </a:prstGeom>
        </p:spPr>
      </p:pic>
      <p:pic>
        <p:nvPicPr>
          <p:cNvPr id="7" name="Picture 6">
            <a:extLst>
              <a:ext uri="{FF2B5EF4-FFF2-40B4-BE49-F238E27FC236}">
                <a16:creationId xmlns:a16="http://schemas.microsoft.com/office/drawing/2014/main" id="{7B6B7ACD-78D8-7894-4793-554CB9A88415}"/>
              </a:ext>
            </a:extLst>
          </p:cNvPr>
          <p:cNvPicPr>
            <a:picLocks noChangeAspect="1"/>
          </p:cNvPicPr>
          <p:nvPr/>
        </p:nvPicPr>
        <p:blipFill>
          <a:blip r:embed="rId3"/>
          <a:stretch>
            <a:fillRect/>
          </a:stretch>
        </p:blipFill>
        <p:spPr>
          <a:xfrm>
            <a:off x="2104749" y="1215872"/>
            <a:ext cx="2861282" cy="1896431"/>
          </a:xfrm>
          <a:prstGeom prst="rect">
            <a:avLst/>
          </a:prstGeom>
        </p:spPr>
      </p:pic>
    </p:spTree>
    <p:extLst>
      <p:ext uri="{BB962C8B-B14F-4D97-AF65-F5344CB8AC3E}">
        <p14:creationId xmlns:p14="http://schemas.microsoft.com/office/powerpoint/2010/main" val="787503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EE67-1178-4160-914D-E9430108B287}"/>
              </a:ext>
            </a:extLst>
          </p:cNvPr>
          <p:cNvSpPr>
            <a:spLocks noGrp="1"/>
          </p:cNvSpPr>
          <p:nvPr>
            <p:ph type="title"/>
          </p:nvPr>
        </p:nvSpPr>
        <p:spPr/>
        <p:txBody>
          <a:bodyPr>
            <a:normAutofit/>
          </a:bodyPr>
          <a:lstStyle/>
          <a:p>
            <a:pPr marR="0" algn="ctr"/>
            <a:r>
              <a:rPr lang="en-GB" sz="6000" b="1" i="0" u="none" strike="noStrike" baseline="0" dirty="0">
                <a:latin typeface="Century Gothic" panose="020B0502020202020204" pitchFamily="34" charset="0"/>
                <a:cs typeface="Calibri" panose="020F0502020204030204" pitchFamily="34" charset="0"/>
              </a:rPr>
              <a:t>Timetable</a:t>
            </a:r>
          </a:p>
        </p:txBody>
      </p:sp>
      <p:sp>
        <p:nvSpPr>
          <p:cNvPr id="3" name="Text Placeholder 2">
            <a:extLst>
              <a:ext uri="{FF2B5EF4-FFF2-40B4-BE49-F238E27FC236}">
                <a16:creationId xmlns:a16="http://schemas.microsoft.com/office/drawing/2014/main" id="{9215025D-870B-47BB-A6FF-EAA04F73984B}"/>
              </a:ext>
            </a:extLst>
          </p:cNvPr>
          <p:cNvSpPr>
            <a:spLocks noGrp="1"/>
          </p:cNvSpPr>
          <p:nvPr>
            <p:ph type="body" idx="1"/>
          </p:nvPr>
        </p:nvSpPr>
        <p:spPr/>
        <p:txBody>
          <a:bodyPr>
            <a:normAutofit fontScale="70000" lnSpcReduction="20000"/>
          </a:bodyPr>
          <a:lstStyle/>
          <a:p>
            <a:pPr marL="0" indent="0">
              <a:buNone/>
            </a:pPr>
            <a:r>
              <a:rPr lang="en-GB" sz="2800" b="1" u="sng" dirty="0">
                <a:latin typeface="Century Gothic" panose="020B0502020202020204" pitchFamily="34" charset="0"/>
                <a:cs typeface="Calibri" panose="020F0502020204030204" pitchFamily="34" charset="0"/>
              </a:rPr>
              <a:t>Daily/ most days</a:t>
            </a:r>
          </a:p>
          <a:p>
            <a:pPr marL="0" indent="0">
              <a:buNone/>
            </a:pPr>
            <a:r>
              <a:rPr lang="en-GB" sz="2800" dirty="0">
                <a:latin typeface="Century Gothic" panose="020B0502020202020204" pitchFamily="34" charset="0"/>
                <a:cs typeface="Calibri" panose="020F0502020204030204" pitchFamily="34" charset="0"/>
              </a:rPr>
              <a:t>Letters and sounds</a:t>
            </a:r>
          </a:p>
          <a:p>
            <a:pPr marL="0" indent="0">
              <a:buNone/>
            </a:pPr>
            <a:r>
              <a:rPr lang="en-GB" sz="2800" dirty="0">
                <a:latin typeface="Century Gothic" panose="020B0502020202020204" pitchFamily="34" charset="0"/>
                <a:cs typeface="Calibri" panose="020F0502020204030204" pitchFamily="34" charset="0"/>
              </a:rPr>
              <a:t>Handwriting- Reception</a:t>
            </a:r>
          </a:p>
          <a:p>
            <a:pPr marL="0" indent="0">
              <a:buNone/>
            </a:pPr>
            <a:r>
              <a:rPr lang="en-GB" sz="2800" dirty="0">
                <a:latin typeface="Century Gothic" panose="020B0502020202020204" pitchFamily="34" charset="0"/>
                <a:cs typeface="Calibri" panose="020F0502020204030204" pitchFamily="34" charset="0"/>
              </a:rPr>
              <a:t>Dough Disco and Squiggle Whilst You Wiggle- Nursery</a:t>
            </a:r>
          </a:p>
          <a:p>
            <a:pPr marL="0" indent="0">
              <a:buNone/>
            </a:pPr>
            <a:r>
              <a:rPr lang="en-GB" sz="2800" dirty="0">
                <a:latin typeface="Century Gothic" panose="020B0502020202020204" pitchFamily="34" charset="0"/>
                <a:cs typeface="Calibri" panose="020F0502020204030204" pitchFamily="34" charset="0"/>
              </a:rPr>
              <a:t>Carpet Maths</a:t>
            </a:r>
          </a:p>
          <a:p>
            <a:pPr marL="0" indent="0">
              <a:buNone/>
            </a:pPr>
            <a:r>
              <a:rPr lang="en-GB" sz="2800" dirty="0">
                <a:latin typeface="Century Gothic" panose="020B0502020202020204" pitchFamily="34" charset="0"/>
                <a:cs typeface="Calibri" panose="020F0502020204030204" pitchFamily="34" charset="0"/>
              </a:rPr>
              <a:t>Literacy- communication and Language, writing task</a:t>
            </a:r>
          </a:p>
          <a:p>
            <a:pPr marL="0" indent="0">
              <a:buNone/>
            </a:pPr>
            <a:r>
              <a:rPr lang="en-GB" sz="2800" dirty="0">
                <a:latin typeface="Century Gothic" panose="020B0502020202020204" pitchFamily="34" charset="0"/>
                <a:cs typeface="Calibri" panose="020F0502020204030204" pitchFamily="34" charset="0"/>
              </a:rPr>
              <a:t>Story time </a:t>
            </a:r>
          </a:p>
          <a:p>
            <a:pPr marL="0" indent="0">
              <a:buNone/>
            </a:pPr>
            <a:r>
              <a:rPr lang="en-GB" sz="2800" dirty="0">
                <a:latin typeface="Century Gothic" panose="020B0502020202020204" pitchFamily="34" charset="0"/>
                <a:cs typeface="Calibri" panose="020F0502020204030204" pitchFamily="34" charset="0"/>
              </a:rPr>
              <a:t>Reading practise- Reception only</a:t>
            </a:r>
          </a:p>
          <a:p>
            <a:pPr marL="0" indent="0">
              <a:buNone/>
            </a:pPr>
            <a:endParaRPr lang="en-GB" dirty="0"/>
          </a:p>
        </p:txBody>
      </p:sp>
    </p:spTree>
    <p:extLst>
      <p:ext uri="{BB962C8B-B14F-4D97-AF65-F5344CB8AC3E}">
        <p14:creationId xmlns:p14="http://schemas.microsoft.com/office/powerpoint/2010/main" val="1561798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B2DB-2E43-4940-84C4-02CB23E2C6B4}"/>
              </a:ext>
            </a:extLst>
          </p:cNvPr>
          <p:cNvSpPr>
            <a:spLocks noGrp="1"/>
          </p:cNvSpPr>
          <p:nvPr>
            <p:ph type="title"/>
          </p:nvPr>
        </p:nvSpPr>
        <p:spPr>
          <a:xfrm>
            <a:off x="1484311" y="685800"/>
            <a:ext cx="10018713" cy="1626079"/>
          </a:xfrm>
        </p:spPr>
        <p:txBody>
          <a:bodyPr>
            <a:normAutofit/>
          </a:bodyPr>
          <a:lstStyle/>
          <a:p>
            <a:pPr marR="0" algn="ctr"/>
            <a:r>
              <a:rPr lang="en-GB" b="0" i="0" u="none" strike="noStrike" baseline="0" dirty="0">
                <a:latin typeface="Century Gothic" panose="020B0502020202020204" pitchFamily="34" charset="0"/>
                <a:cs typeface="Calibri" panose="020F0502020204030204" pitchFamily="34" charset="0"/>
              </a:rPr>
              <a:t>PE and Outdoor Learning</a:t>
            </a:r>
            <a:br>
              <a:rPr lang="en-GB" sz="5400" b="0" i="0" u="none" strike="noStrike" baseline="0" dirty="0">
                <a:latin typeface="Century Gothic" panose="020B0502020202020204" pitchFamily="34" charset="0"/>
                <a:cs typeface="Calibri" panose="020F0502020204030204" pitchFamily="34" charset="0"/>
              </a:rPr>
            </a:br>
            <a:endParaRPr lang="en-GB" sz="5400" b="0" i="0" u="none" strike="noStrike" baseline="0" dirty="0">
              <a:latin typeface="Century Gothic" panose="020B050202020202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DBDEC32E-E8B7-4F54-A751-3AAFD5647A65}"/>
              </a:ext>
            </a:extLst>
          </p:cNvPr>
          <p:cNvSpPr>
            <a:spLocks noGrp="1"/>
          </p:cNvSpPr>
          <p:nvPr>
            <p:ph type="body" idx="1"/>
          </p:nvPr>
        </p:nvSpPr>
        <p:spPr>
          <a:xfrm>
            <a:off x="1484311" y="2438399"/>
            <a:ext cx="10018713" cy="3124201"/>
          </a:xfrm>
        </p:spPr>
        <p:txBody>
          <a:bodyPr>
            <a:noAutofit/>
          </a:bodyPr>
          <a:lstStyle/>
          <a:p>
            <a:pPr marL="0" indent="0" algn="ctr">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Calibri" panose="020F0502020204030204" pitchFamily="34" charset="0"/>
              </a:rPr>
              <a:t>PE this half term will take place on Monday and Wednesday afternoons. Please make sure that your child’s PE kit is in school for that day.</a:t>
            </a:r>
          </a:p>
          <a:p>
            <a:pPr marL="0" indent="0" algn="ctr">
              <a:lnSpc>
                <a:spcPct val="107000"/>
              </a:lnSpc>
              <a:spcAft>
                <a:spcPts val="800"/>
              </a:spcAft>
              <a:buNone/>
            </a:pPr>
            <a:r>
              <a:rPr lang="en-GB" sz="2000" dirty="0">
                <a:latin typeface="Century Gothic" panose="020B0502020202020204" pitchFamily="34" charset="0"/>
                <a:ea typeface="Calibri" panose="020F0502020204030204" pitchFamily="34" charset="0"/>
                <a:cs typeface="Calibri" panose="020F0502020204030204" pitchFamily="34" charset="0"/>
              </a:rPr>
              <a:t>Please try and practise getting dressed and undressed at home including buttons, zips, laces.</a:t>
            </a:r>
            <a:endParaRPr lang="en-GB" sz="2000" dirty="0">
              <a:effectLst/>
              <a:latin typeface="Century Gothic" panose="020B0502020202020204" pitchFamily="34" charset="0"/>
              <a:ea typeface="Calibri" panose="020F0502020204030204" pitchFamily="34" charset="0"/>
              <a:cs typeface="Calibri" panose="020F0502020204030204" pitchFamily="34" charset="0"/>
            </a:endParaRPr>
          </a:p>
          <a:p>
            <a:pPr marL="0" indent="0" algn="ctr">
              <a:lnSpc>
                <a:spcPct val="107000"/>
              </a:lnSpc>
              <a:spcAft>
                <a:spcPts val="800"/>
              </a:spcAft>
              <a:buNone/>
            </a:pPr>
            <a:r>
              <a:rPr lang="en-GB" sz="2000" b="1" dirty="0">
                <a:effectLst/>
                <a:latin typeface="Century Gothic" panose="020B0502020202020204" pitchFamily="34" charset="0"/>
                <a:ea typeface="Calibri" panose="020F0502020204030204" pitchFamily="34" charset="0"/>
                <a:cs typeface="Calibri" panose="020F0502020204030204" pitchFamily="34" charset="0"/>
              </a:rPr>
              <a:t>Outdoor learning</a:t>
            </a:r>
            <a:r>
              <a:rPr lang="en-GB" sz="2000" dirty="0">
                <a:effectLst/>
                <a:latin typeface="Century Gothic" panose="020B0502020202020204" pitchFamily="34" charset="0"/>
                <a:ea typeface="Calibri" panose="020F0502020204030204" pitchFamily="34" charset="0"/>
                <a:cs typeface="Calibri" panose="020F0502020204030204" pitchFamily="34" charset="0"/>
              </a:rPr>
              <a:t> will take place on the following Wednesdays</a:t>
            </a:r>
          </a:p>
          <a:p>
            <a:pPr marL="0" indent="0" algn="ctr">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Calibri" panose="020F0502020204030204" pitchFamily="34" charset="0"/>
              </a:rPr>
              <a:t>11</a:t>
            </a:r>
            <a:r>
              <a:rPr lang="en-GB" sz="2000" baseline="30000" dirty="0">
                <a:effectLst/>
                <a:latin typeface="Century Gothic" panose="020B0502020202020204" pitchFamily="34" charset="0"/>
                <a:ea typeface="Calibri" panose="020F0502020204030204" pitchFamily="34" charset="0"/>
                <a:cs typeface="Calibri" panose="020F0502020204030204" pitchFamily="34" charset="0"/>
              </a:rPr>
              <a:t>th</a:t>
            </a:r>
            <a:r>
              <a:rPr lang="en-GB" sz="2000" dirty="0">
                <a:effectLst/>
                <a:latin typeface="Century Gothic" panose="020B0502020202020204" pitchFamily="34" charset="0"/>
                <a:ea typeface="Calibri" panose="020F0502020204030204" pitchFamily="34" charset="0"/>
                <a:cs typeface="Calibri" panose="020F0502020204030204" pitchFamily="34" charset="0"/>
              </a:rPr>
              <a:t> </a:t>
            </a:r>
            <a:r>
              <a:rPr lang="en-GB" sz="2000" dirty="0">
                <a:latin typeface="Century Gothic" panose="020B0502020202020204" pitchFamily="34" charset="0"/>
                <a:ea typeface="Calibri" panose="020F0502020204030204" pitchFamily="34" charset="0"/>
                <a:cs typeface="Calibri" panose="020F0502020204030204" pitchFamily="34" charset="0"/>
              </a:rPr>
              <a:t>Nov</a:t>
            </a:r>
            <a:r>
              <a:rPr lang="en-GB" sz="2000" dirty="0">
                <a:effectLst/>
                <a:latin typeface="Century Gothic" panose="020B0502020202020204" pitchFamily="34" charset="0"/>
                <a:ea typeface="Calibri" panose="020F0502020204030204" pitchFamily="34" charset="0"/>
                <a:cs typeface="Calibri" panose="020F0502020204030204" pitchFamily="34" charset="0"/>
              </a:rPr>
              <a:t>ember, </a:t>
            </a:r>
            <a:r>
              <a:rPr lang="en-GB" sz="2000" dirty="0">
                <a:latin typeface="Century Gothic" panose="020B0502020202020204" pitchFamily="34" charset="0"/>
                <a:ea typeface="Calibri" panose="020F0502020204030204" pitchFamily="34" charset="0"/>
                <a:cs typeface="Calibri" panose="020F0502020204030204" pitchFamily="34" charset="0"/>
              </a:rPr>
              <a:t>18</a:t>
            </a:r>
            <a:r>
              <a:rPr lang="en-GB" sz="2000" baseline="30000" dirty="0">
                <a:effectLst/>
                <a:latin typeface="Century Gothic" panose="020B0502020202020204" pitchFamily="34" charset="0"/>
                <a:ea typeface="Calibri" panose="020F0502020204030204" pitchFamily="34" charset="0"/>
                <a:cs typeface="Calibri" panose="020F0502020204030204" pitchFamily="34" charset="0"/>
              </a:rPr>
              <a:t>th</a:t>
            </a:r>
            <a:r>
              <a:rPr lang="en-GB" sz="2000" dirty="0">
                <a:effectLst/>
                <a:latin typeface="Century Gothic" panose="020B0502020202020204" pitchFamily="34" charset="0"/>
                <a:ea typeface="Calibri" panose="020F0502020204030204" pitchFamily="34" charset="0"/>
                <a:cs typeface="Calibri" panose="020F0502020204030204" pitchFamily="34" charset="0"/>
              </a:rPr>
              <a:t> </a:t>
            </a:r>
            <a:r>
              <a:rPr lang="en-GB" sz="2000" dirty="0">
                <a:latin typeface="Century Gothic" panose="020B0502020202020204" pitchFamily="34" charset="0"/>
                <a:ea typeface="Calibri" panose="020F0502020204030204" pitchFamily="34" charset="0"/>
                <a:cs typeface="Calibri" panose="020F0502020204030204" pitchFamily="34" charset="0"/>
              </a:rPr>
              <a:t>Nov</a:t>
            </a:r>
            <a:r>
              <a:rPr lang="en-GB" sz="2000" dirty="0">
                <a:effectLst/>
                <a:latin typeface="Century Gothic" panose="020B0502020202020204" pitchFamily="34" charset="0"/>
                <a:ea typeface="Calibri" panose="020F0502020204030204" pitchFamily="34" charset="0"/>
                <a:cs typeface="Calibri" panose="020F0502020204030204" pitchFamily="34" charset="0"/>
              </a:rPr>
              <a:t>ember </a:t>
            </a:r>
          </a:p>
          <a:p>
            <a:pPr marL="0" indent="0" algn="ctr">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Calibri" panose="020F0502020204030204" pitchFamily="34" charset="0"/>
              </a:rPr>
              <a:t>Please make sure that your child comes to school wearing their school sweatshirt on top and a pair of warm trousers </a:t>
            </a:r>
            <a:r>
              <a:rPr lang="en-GB" sz="2000" dirty="0" err="1">
                <a:effectLst/>
                <a:latin typeface="Century Gothic" panose="020B0502020202020204" pitchFamily="34" charset="0"/>
                <a:ea typeface="Calibri" panose="020F0502020204030204" pitchFamily="34" charset="0"/>
                <a:cs typeface="Calibri" panose="020F0502020204030204" pitchFamily="34" charset="0"/>
              </a:rPr>
              <a:t>eg</a:t>
            </a:r>
            <a:r>
              <a:rPr lang="en-GB" sz="2000" dirty="0">
                <a:effectLst/>
                <a:latin typeface="Century Gothic" panose="020B0502020202020204" pitchFamily="34" charset="0"/>
                <a:ea typeface="Calibri" panose="020F0502020204030204" pitchFamily="34" charset="0"/>
                <a:cs typeface="Calibri" panose="020F0502020204030204" pitchFamily="34" charset="0"/>
              </a:rPr>
              <a:t>, jogging bottoms on those days</a:t>
            </a:r>
          </a:p>
          <a:p>
            <a:pPr marL="0" indent="0">
              <a:buNone/>
            </a:pPr>
            <a:r>
              <a:rPr lang="en-GB" sz="2000" dirty="0">
                <a:latin typeface="Century Gothic" panose="020B0502020202020204" pitchFamily="34" charset="0"/>
                <a:cs typeface="Calibri" panose="020F0502020204030204" pitchFamily="34" charset="0"/>
              </a:rPr>
              <a:t>Nursery children will also need a PE Kit if they attend Nursery on a Monday or Wednesday afternoon.</a:t>
            </a:r>
          </a:p>
          <a:p>
            <a:pPr marL="0" indent="0">
              <a:buNone/>
            </a:pPr>
            <a:r>
              <a:rPr lang="en-GB" sz="2000" dirty="0">
                <a:latin typeface="Century Gothic" panose="020B0502020202020204" pitchFamily="34" charset="0"/>
                <a:cs typeface="Calibri" panose="020F0502020204030204" pitchFamily="34" charset="0"/>
              </a:rPr>
              <a:t>On outdoor learning days come dressed in school sweatshirts and jogging bottoms.</a:t>
            </a:r>
          </a:p>
        </p:txBody>
      </p:sp>
    </p:spTree>
    <p:extLst>
      <p:ext uri="{BB962C8B-B14F-4D97-AF65-F5344CB8AC3E}">
        <p14:creationId xmlns:p14="http://schemas.microsoft.com/office/powerpoint/2010/main" val="213619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7FCB8-7AAC-4F25-99E0-05F44FBC19A2}"/>
              </a:ext>
            </a:extLst>
          </p:cNvPr>
          <p:cNvSpPr>
            <a:spLocks noGrp="1"/>
          </p:cNvSpPr>
          <p:nvPr>
            <p:ph type="title"/>
          </p:nvPr>
        </p:nvSpPr>
        <p:spPr>
          <a:xfrm>
            <a:off x="1484311" y="685801"/>
            <a:ext cx="10018713" cy="1280786"/>
          </a:xfrm>
        </p:spPr>
        <p:txBody>
          <a:bodyPr>
            <a:normAutofit/>
          </a:bodyPr>
          <a:lstStyle/>
          <a:p>
            <a:pPr marR="0" algn="ctr"/>
            <a:r>
              <a:rPr lang="en-GB" sz="5400" b="1" i="0" u="sng" strike="noStrike" baseline="0" dirty="0">
                <a:latin typeface="Century Gothic" panose="020B0502020202020204" pitchFamily="34" charset="0"/>
                <a:cs typeface="Calibri" panose="020F0502020204030204" pitchFamily="34" charset="0"/>
              </a:rPr>
              <a:t>Homework</a:t>
            </a:r>
          </a:p>
        </p:txBody>
      </p:sp>
      <p:sp>
        <p:nvSpPr>
          <p:cNvPr id="3" name="Text Placeholder 2">
            <a:extLst>
              <a:ext uri="{FF2B5EF4-FFF2-40B4-BE49-F238E27FC236}">
                <a16:creationId xmlns:a16="http://schemas.microsoft.com/office/drawing/2014/main" id="{0C1DEE94-A586-4B24-9FF3-DB03AA80F949}"/>
              </a:ext>
            </a:extLst>
          </p:cNvPr>
          <p:cNvSpPr>
            <a:spLocks noGrp="1"/>
          </p:cNvSpPr>
          <p:nvPr>
            <p:ph type="body" idx="1"/>
          </p:nvPr>
        </p:nvSpPr>
        <p:spPr>
          <a:xfrm>
            <a:off x="1728592" y="1474895"/>
            <a:ext cx="9625208" cy="5017979"/>
          </a:xfrm>
        </p:spPr>
        <p:txBody>
          <a:bodyPr>
            <a:normAutofit lnSpcReduction="10000"/>
          </a:bodyPr>
          <a:lstStyle/>
          <a:p>
            <a:pPr marL="0" indent="0" algn="ctr">
              <a:buNone/>
            </a:pPr>
            <a:endParaRPr lang="en-GB" b="1" u="sng" dirty="0">
              <a:latin typeface="Century Gothic" panose="020B0502020202020204" pitchFamily="34" charset="0"/>
              <a:cs typeface="Calibri" panose="020F0502020204030204" pitchFamily="34" charset="0"/>
            </a:endParaRPr>
          </a:p>
          <a:p>
            <a:pPr marL="0" indent="0" algn="ctr">
              <a:buNone/>
            </a:pPr>
            <a:r>
              <a:rPr lang="en-GB" b="1" u="sng" dirty="0">
                <a:latin typeface="Century Gothic" panose="020B0502020202020204" pitchFamily="34" charset="0"/>
                <a:cs typeface="Calibri" panose="020F0502020204030204" pitchFamily="34" charset="0"/>
              </a:rPr>
              <a:t>Reading books</a:t>
            </a:r>
          </a:p>
          <a:p>
            <a:pPr marL="0" indent="0">
              <a:buNone/>
            </a:pPr>
            <a:r>
              <a:rPr lang="en-GB" dirty="0">
                <a:latin typeface="Century Gothic" panose="020B0502020202020204" pitchFamily="34" charset="0"/>
                <a:cs typeface="Calibri" panose="020F0502020204030204" pitchFamily="34" charset="0"/>
              </a:rPr>
              <a:t>Reading books are changed every Tuesday.</a:t>
            </a:r>
          </a:p>
          <a:p>
            <a:pPr marL="0" indent="0">
              <a:buNone/>
            </a:pPr>
            <a:r>
              <a:rPr lang="en-GB" dirty="0">
                <a:latin typeface="Century Gothic" panose="020B0502020202020204" pitchFamily="34" charset="0"/>
                <a:cs typeface="Calibri" panose="020F0502020204030204" pitchFamily="34" charset="0"/>
              </a:rPr>
              <a:t>Please record down date, title and comment in Reading record provided</a:t>
            </a:r>
          </a:p>
          <a:p>
            <a:pPr marL="0" indent="0">
              <a:buNone/>
            </a:pPr>
            <a:r>
              <a:rPr lang="en-GB" dirty="0">
                <a:latin typeface="Century Gothic" panose="020B0502020202020204" pitchFamily="34" charset="0"/>
                <a:cs typeface="Calibri" panose="020F0502020204030204" pitchFamily="34" charset="0"/>
              </a:rPr>
              <a:t>Books only get changed when read twice at home.</a:t>
            </a:r>
          </a:p>
          <a:p>
            <a:pPr marL="0" indent="0" algn="ctr">
              <a:buNone/>
            </a:pPr>
            <a:r>
              <a:rPr lang="en-GB" b="1" u="sng" dirty="0">
                <a:latin typeface="Century Gothic" panose="020B0502020202020204" pitchFamily="34" charset="0"/>
                <a:cs typeface="Calibri" panose="020F0502020204030204" pitchFamily="34" charset="0"/>
              </a:rPr>
              <a:t>Homework Books</a:t>
            </a:r>
          </a:p>
          <a:p>
            <a:pPr marL="0" indent="0" algn="ctr">
              <a:buNone/>
            </a:pPr>
            <a:r>
              <a:rPr lang="en-GB" dirty="0">
                <a:latin typeface="Century Gothic" panose="020B0502020202020204" pitchFamily="34" charset="0"/>
                <a:cs typeface="Calibri" panose="020F0502020204030204" pitchFamily="34" charset="0"/>
              </a:rPr>
              <a:t>Homework is handed out on a Tuesday and is expected and collected on  Monday to be marked</a:t>
            </a:r>
          </a:p>
          <a:p>
            <a:pPr marL="0" indent="0" algn="ctr">
              <a:buNone/>
            </a:pPr>
            <a:r>
              <a:rPr lang="en-GB" dirty="0">
                <a:latin typeface="Century Gothic" panose="020B0502020202020204" pitchFamily="34" charset="0"/>
                <a:cs typeface="Calibri" panose="020F0502020204030204" pitchFamily="34" charset="0"/>
              </a:rPr>
              <a:t>Phonics, Maths activity and sometimes a topic based activity</a:t>
            </a:r>
          </a:p>
          <a:p>
            <a:pPr marL="0" indent="0" algn="ctr">
              <a:buNone/>
            </a:pPr>
            <a:r>
              <a:rPr lang="en-GB" dirty="0">
                <a:latin typeface="Century Gothic" panose="020B0502020202020204" pitchFamily="34" charset="0"/>
                <a:cs typeface="Calibri" panose="020F0502020204030204" pitchFamily="34" charset="0"/>
              </a:rPr>
              <a:t>Feedback welcome</a:t>
            </a:r>
          </a:p>
        </p:txBody>
      </p:sp>
    </p:spTree>
    <p:extLst>
      <p:ext uri="{BB962C8B-B14F-4D97-AF65-F5344CB8AC3E}">
        <p14:creationId xmlns:p14="http://schemas.microsoft.com/office/powerpoint/2010/main" val="145995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2285-A33E-4E39-BA1E-BF015D5C2046}"/>
              </a:ext>
            </a:extLst>
          </p:cNvPr>
          <p:cNvSpPr>
            <a:spLocks noGrp="1"/>
          </p:cNvSpPr>
          <p:nvPr>
            <p:ph type="title"/>
          </p:nvPr>
        </p:nvSpPr>
        <p:spPr/>
        <p:txBody>
          <a:bodyPr>
            <a:normAutofit/>
          </a:bodyPr>
          <a:lstStyle/>
          <a:p>
            <a:pPr marR="0" algn="ctr"/>
            <a:r>
              <a:rPr lang="en-GB" sz="5400" b="0" i="0" u="sng" strike="noStrike" baseline="0" dirty="0">
                <a:latin typeface="Century Gothic" panose="020B0502020202020204" pitchFamily="34" charset="0"/>
                <a:cs typeface="Calibri" panose="020F0502020204030204" pitchFamily="34" charset="0"/>
              </a:rPr>
              <a:t>Evidence Me</a:t>
            </a:r>
          </a:p>
        </p:txBody>
      </p:sp>
      <p:sp>
        <p:nvSpPr>
          <p:cNvPr id="3" name="Text Placeholder 2">
            <a:extLst>
              <a:ext uri="{FF2B5EF4-FFF2-40B4-BE49-F238E27FC236}">
                <a16:creationId xmlns:a16="http://schemas.microsoft.com/office/drawing/2014/main" id="{2CEDDB68-2A41-4AE5-9766-E1FF6BB93820}"/>
              </a:ext>
            </a:extLst>
          </p:cNvPr>
          <p:cNvSpPr>
            <a:spLocks noGrp="1"/>
          </p:cNvSpPr>
          <p:nvPr>
            <p:ph type="body" idx="1"/>
          </p:nvPr>
        </p:nvSpPr>
        <p:spPr/>
        <p:txBody>
          <a:bodyPr>
            <a:normAutofit lnSpcReduction="10000"/>
          </a:bodyPr>
          <a:lstStyle/>
          <a:p>
            <a:pPr>
              <a:lnSpc>
                <a:spcPct val="107000"/>
              </a:lnSpc>
              <a:spcAft>
                <a:spcPts val="800"/>
              </a:spcAft>
            </a:pPr>
            <a:r>
              <a:rPr lang="en-GB"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Please remember to keep sending your photos and comments to add to your child’s learning journey using our 2 build a profile software.</a:t>
            </a:r>
            <a:endParaRPr lang="en-GB" dirty="0">
              <a:effectLst/>
              <a:latin typeface="Century Gothic" panose="020B0502020202020204" pitchFamily="34" charset="0"/>
              <a:ea typeface="Calibri" panose="020F0502020204030204" pitchFamily="34" charset="0"/>
              <a:cs typeface="Calibri" panose="020F0502020204030204" pitchFamily="34" charset="0"/>
            </a:endParaRPr>
          </a:p>
          <a:p>
            <a:pPr>
              <a:lnSpc>
                <a:spcPct val="107000"/>
              </a:lnSpc>
              <a:spcAft>
                <a:spcPts val="800"/>
              </a:spcAft>
            </a:pPr>
            <a:r>
              <a:rPr lang="en-GB"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We will send you photos and comments of what we have been doing in class too. Also please keep a look out on the school website for weekly updates on the children’s learning.</a:t>
            </a:r>
          </a:p>
          <a:p>
            <a:pPr>
              <a:lnSpc>
                <a:spcPct val="107000"/>
              </a:lnSpc>
              <a:spcAft>
                <a:spcPts val="800"/>
              </a:spcAft>
            </a:pPr>
            <a:r>
              <a:rPr lang="en-GB" dirty="0">
                <a:solidFill>
                  <a:srgbClr val="000000"/>
                </a:solidFill>
                <a:latin typeface="Century Gothic" panose="020B0502020202020204" pitchFamily="34" charset="0"/>
                <a:ea typeface="Calibri" panose="020F0502020204030204" pitchFamily="34" charset="0"/>
                <a:cs typeface="Calibri" panose="020F0502020204030204" pitchFamily="34" charset="0"/>
              </a:rPr>
              <a:t>Please look out for Evidence Chat messages.</a:t>
            </a:r>
          </a:p>
          <a:p>
            <a:pPr marL="0" indent="0">
              <a:lnSpc>
                <a:spcPct val="107000"/>
              </a:lnSpc>
              <a:spcAft>
                <a:spcPts val="800"/>
              </a:spcAft>
              <a:buNone/>
            </a:pP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3063894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FC93-DD33-480B-A4B5-04C21C863021}"/>
              </a:ext>
            </a:extLst>
          </p:cNvPr>
          <p:cNvSpPr>
            <a:spLocks noGrp="1"/>
          </p:cNvSpPr>
          <p:nvPr>
            <p:ph type="title"/>
          </p:nvPr>
        </p:nvSpPr>
        <p:spPr>
          <a:xfrm>
            <a:off x="1484310" y="322545"/>
            <a:ext cx="10018713" cy="1981199"/>
          </a:xfrm>
        </p:spPr>
        <p:txBody>
          <a:bodyPr>
            <a:normAutofit/>
          </a:bodyPr>
          <a:lstStyle/>
          <a:p>
            <a:pPr marR="0" algn="ctr"/>
            <a:r>
              <a:rPr lang="en-GB" sz="5400" b="1" u="sng" dirty="0">
                <a:latin typeface="Century Gothic" panose="020B0502020202020204" pitchFamily="34" charset="0"/>
                <a:cs typeface="Calibri" panose="020F0502020204030204" pitchFamily="34" charset="0"/>
              </a:rPr>
              <a:t>Polite Reminders</a:t>
            </a:r>
            <a:endParaRPr lang="en-GB" sz="5400" b="1" i="0" u="sng" strike="noStrike" baseline="0" dirty="0">
              <a:latin typeface="Century Gothic" panose="020B050202020202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20FCFE38-9100-4524-B275-966BD78842D6}"/>
              </a:ext>
            </a:extLst>
          </p:cNvPr>
          <p:cNvSpPr>
            <a:spLocks noGrp="1"/>
          </p:cNvSpPr>
          <p:nvPr>
            <p:ph type="body" idx="1"/>
          </p:nvPr>
        </p:nvSpPr>
        <p:spPr>
          <a:xfrm>
            <a:off x="2173287" y="2666999"/>
            <a:ext cx="10018713" cy="3124201"/>
          </a:xfrm>
        </p:spPr>
        <p:txBody>
          <a:bodyPr>
            <a:noAutofit/>
          </a:bodyPr>
          <a:lstStyle/>
          <a:p>
            <a:pPr marL="0" indent="0">
              <a:buNone/>
            </a:pPr>
            <a:r>
              <a:rPr lang="en-GB" dirty="0">
                <a:latin typeface="Century Gothic" panose="020B0502020202020204" pitchFamily="34" charset="0"/>
                <a:cs typeface="Calibri" panose="020F0502020204030204" pitchFamily="34" charset="0"/>
              </a:rPr>
              <a:t>Book bag every day</a:t>
            </a:r>
          </a:p>
          <a:p>
            <a:pPr marL="0" indent="0">
              <a:buNone/>
            </a:pPr>
            <a:r>
              <a:rPr lang="en-GB" dirty="0">
                <a:latin typeface="Century Gothic" panose="020B0502020202020204" pitchFamily="34" charset="0"/>
                <a:cs typeface="Calibri" panose="020F0502020204030204" pitchFamily="34" charset="0"/>
              </a:rPr>
              <a:t>PE bag Monday and Wednesday or keep bag in school.</a:t>
            </a:r>
          </a:p>
          <a:p>
            <a:pPr marL="0" indent="0">
              <a:buNone/>
            </a:pPr>
            <a:r>
              <a:rPr lang="en-GB" dirty="0">
                <a:latin typeface="Century Gothic" panose="020B0502020202020204" pitchFamily="34" charset="0"/>
                <a:cs typeface="Calibri" panose="020F0502020204030204" pitchFamily="34" charset="0"/>
              </a:rPr>
              <a:t>Spare clothes in their bags</a:t>
            </a:r>
          </a:p>
          <a:p>
            <a:pPr marL="0" indent="0">
              <a:buNone/>
            </a:pPr>
            <a:r>
              <a:rPr lang="en-GB" dirty="0">
                <a:latin typeface="Century Gothic" panose="020B0502020202020204" pitchFamily="34" charset="0"/>
                <a:cs typeface="Calibri" panose="020F0502020204030204" pitchFamily="34" charset="0"/>
              </a:rPr>
              <a:t>Reading books and sound wallets inside books bags every day</a:t>
            </a:r>
          </a:p>
          <a:p>
            <a:pPr marL="0" indent="0">
              <a:buNone/>
            </a:pPr>
            <a:r>
              <a:rPr lang="en-GB" dirty="0">
                <a:latin typeface="Century Gothic" panose="020B0502020202020204" pitchFamily="34" charset="0"/>
                <a:cs typeface="Calibri" panose="020F0502020204030204" pitchFamily="34" charset="0"/>
              </a:rPr>
              <a:t>Wellies in school asap- labelled please</a:t>
            </a:r>
          </a:p>
          <a:p>
            <a:pPr marL="0" indent="0">
              <a:buNone/>
            </a:pPr>
            <a:r>
              <a:rPr lang="en-GB" dirty="0">
                <a:latin typeface="Century Gothic" panose="020B0502020202020204" pitchFamily="34" charset="0"/>
                <a:cs typeface="Calibri" panose="020F0502020204030204" pitchFamily="34" charset="0"/>
              </a:rPr>
              <a:t>Homework handed in Monday morning.</a:t>
            </a:r>
          </a:p>
          <a:p>
            <a:pPr marL="0" indent="0">
              <a:buNone/>
            </a:pPr>
            <a:r>
              <a:rPr lang="en-GB" b="1" dirty="0">
                <a:latin typeface="Century Gothic" panose="020B0502020202020204" pitchFamily="34" charset="0"/>
                <a:cs typeface="Calibri" panose="020F0502020204030204" pitchFamily="34" charset="0"/>
              </a:rPr>
              <a:t>NO</a:t>
            </a:r>
            <a:r>
              <a:rPr lang="en-GB" dirty="0">
                <a:latin typeface="Century Gothic" panose="020B0502020202020204" pitchFamily="34" charset="0"/>
                <a:cs typeface="Calibri" panose="020F0502020204030204" pitchFamily="34" charset="0"/>
              </a:rPr>
              <a:t> toys in school.</a:t>
            </a:r>
          </a:p>
          <a:p>
            <a:pPr marL="0" indent="0">
              <a:buNone/>
            </a:pPr>
            <a:r>
              <a:rPr lang="en-GB" dirty="0" err="1">
                <a:latin typeface="Century Gothic" panose="020B0502020202020204" pitchFamily="34" charset="0"/>
                <a:cs typeface="Calibri" panose="020F0502020204030204" pitchFamily="34" charset="0"/>
              </a:rPr>
              <a:t>Eg</a:t>
            </a:r>
            <a:r>
              <a:rPr lang="en-GB" dirty="0">
                <a:latin typeface="Century Gothic" panose="020B0502020202020204" pitchFamily="34" charset="0"/>
                <a:cs typeface="Calibri" panose="020F0502020204030204" pitchFamily="34" charset="0"/>
              </a:rPr>
              <a:t>, snap bands, bracelets, necklaces, dolls, teddies, cars, fiddle toys</a:t>
            </a:r>
          </a:p>
        </p:txBody>
      </p:sp>
    </p:spTree>
    <p:extLst>
      <p:ext uri="{BB962C8B-B14F-4D97-AF65-F5344CB8AC3E}">
        <p14:creationId xmlns:p14="http://schemas.microsoft.com/office/powerpoint/2010/main" val="2934184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046BD-9B0A-4ED8-AEDE-D165A0625276}"/>
              </a:ext>
            </a:extLst>
          </p:cNvPr>
          <p:cNvSpPr>
            <a:spLocks noGrp="1"/>
          </p:cNvSpPr>
          <p:nvPr>
            <p:ph type="title"/>
          </p:nvPr>
        </p:nvSpPr>
        <p:spPr>
          <a:xfrm>
            <a:off x="1734831" y="2226501"/>
            <a:ext cx="10018713" cy="1752599"/>
          </a:xfrm>
        </p:spPr>
        <p:txBody>
          <a:bodyPr>
            <a:normAutofit fontScale="90000"/>
          </a:bodyPr>
          <a:lstStyle/>
          <a:p>
            <a:pPr marL="0" indent="0">
              <a:lnSpc>
                <a:spcPct val="107000"/>
              </a:lnSpc>
              <a:spcAft>
                <a:spcPts val="800"/>
              </a:spcAft>
            </a:pPr>
            <a:r>
              <a:rPr lang="en-GB" b="1" u="sng"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Library Time</a:t>
            </a:r>
            <a:br>
              <a:rPr lang="en-GB"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br>
              <a:rPr lang="en-GB" dirty="0">
                <a:effectLst/>
                <a:latin typeface="Century Gothic" panose="020B0502020202020204" pitchFamily="34" charset="0"/>
                <a:ea typeface="Calibri" panose="020F0502020204030204" pitchFamily="34" charset="0"/>
                <a:cs typeface="Times New Roman" panose="02020603050405020304" pitchFamily="18" charset="0"/>
              </a:rPr>
            </a:br>
            <a:r>
              <a:rPr lang="en-GB" dirty="0">
                <a:solidFill>
                  <a:srgbClr val="000000"/>
                </a:solidFill>
                <a:effectLst/>
                <a:latin typeface="Century Gothic" panose="020B0502020202020204" pitchFamily="34" charset="0"/>
                <a:ea typeface="Calibri" panose="020F0502020204030204" pitchFamily="34" charset="0"/>
                <a:cs typeface="Calibri" panose="020F0502020204030204" pitchFamily="34" charset="0"/>
              </a:rPr>
              <a:t>Come and read a book with your child and help them to choose a library book to take home. This will happen every Thursday afternoon starting 26th September at 2.45pm- 3.15pm. Toddlers, grannies and grandads welcome.</a:t>
            </a:r>
            <a:br>
              <a:rPr lang="en-GB" dirty="0">
                <a:effectLst/>
                <a:latin typeface="Century Gothic" panose="020B0502020202020204" pitchFamily="34" charset="0"/>
                <a:ea typeface="Calibri" panose="020F0502020204030204" pitchFamily="34" charset="0"/>
                <a:cs typeface="Times New Roman" panose="02020603050405020304" pitchFamily="18" charset="0"/>
              </a:rPr>
            </a:br>
            <a:endParaRPr lang="en-GB" dirty="0"/>
          </a:p>
        </p:txBody>
      </p:sp>
    </p:spTree>
    <p:extLst>
      <p:ext uri="{BB962C8B-B14F-4D97-AF65-F5344CB8AC3E}">
        <p14:creationId xmlns:p14="http://schemas.microsoft.com/office/powerpoint/2010/main" val="2297829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62D83-ED36-4E82-9869-BA189BC6EA89}"/>
              </a:ext>
            </a:extLst>
          </p:cNvPr>
          <p:cNvSpPr>
            <a:spLocks noGrp="1"/>
          </p:cNvSpPr>
          <p:nvPr>
            <p:ph type="title"/>
          </p:nvPr>
        </p:nvSpPr>
        <p:spPr/>
        <p:txBody>
          <a:bodyPr/>
          <a:lstStyle/>
          <a:p>
            <a:pPr algn="ctr"/>
            <a:r>
              <a:rPr lang="en-GB" sz="6000" b="1" dirty="0">
                <a:effectLst/>
                <a:latin typeface="Century Gothic" panose="020B0502020202020204" pitchFamily="34" charset="0"/>
                <a:ea typeface="Calibri" panose="020F0502020204030204" pitchFamily="34" charset="0"/>
                <a:cs typeface="Calibri" panose="020F0502020204030204" pitchFamily="34" charset="0"/>
              </a:rPr>
              <a:t>Stay and Play Sessions</a:t>
            </a:r>
            <a:br>
              <a:rPr lang="en-GB" sz="4400" dirty="0">
                <a:effectLst/>
                <a:latin typeface="Century Gothic" panose="020B0502020202020204" pitchFamily="34" charset="0"/>
                <a:ea typeface="Calibri" panose="020F0502020204030204" pitchFamily="34" charset="0"/>
                <a:cs typeface="Times New Roman" panose="02020603050405020304" pitchFamily="18" charset="0"/>
              </a:rPr>
            </a:br>
            <a:endParaRPr lang="en-GB"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0F9CD69F-ED04-44D0-9FE2-79E9BD3065C6}"/>
              </a:ext>
            </a:extLst>
          </p:cNvPr>
          <p:cNvSpPr>
            <a:spLocks noGrp="1"/>
          </p:cNvSpPr>
          <p:nvPr>
            <p:ph type="body" idx="1"/>
          </p:nvPr>
        </p:nvSpPr>
        <p:spPr>
          <a:xfrm>
            <a:off x="1484311" y="2216062"/>
            <a:ext cx="10018713" cy="3124201"/>
          </a:xfrm>
        </p:spPr>
        <p:txBody>
          <a:bodyPr>
            <a:normAutofit fontScale="92500" lnSpcReduction="20000"/>
          </a:bodyPr>
          <a:lstStyle/>
          <a:p>
            <a:pPr marL="0" indent="0">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Times New Roman" panose="02020603050405020304" pitchFamily="18" charset="0"/>
              </a:rPr>
              <a:t>We are delighted to invite you all to our stay and play sessions. You will have the opportunity of bringing your child to school and staying for the morning to play with your child as they learn. It will also give you time to get to know other parents and we will even supply tea, coffee and biscuits! These sessions will take place once a month. Toddlers are welcome. Please make note of the dates and times below:       </a:t>
            </a:r>
          </a:p>
          <a:p>
            <a:pPr marL="0" indent="0" algn="ctr">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Times New Roman" panose="02020603050405020304" pitchFamily="18" charset="0"/>
              </a:rPr>
              <a:t> Monday 23rd Sept – 8.55am- 11.00am</a:t>
            </a:r>
          </a:p>
          <a:p>
            <a:pPr marL="0" indent="0" algn="ctr">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Times New Roman" panose="02020603050405020304" pitchFamily="18" charset="0"/>
              </a:rPr>
              <a:t>Tuesday 22nd October – 8.55am-11.00am</a:t>
            </a:r>
          </a:p>
          <a:p>
            <a:pPr marL="0" indent="0" algn="ctr">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Times New Roman" panose="02020603050405020304" pitchFamily="18" charset="0"/>
              </a:rPr>
              <a:t>Wednesday 27th November – 8.55am – 11.00 am</a:t>
            </a:r>
          </a:p>
          <a:p>
            <a:pPr marL="0" indent="0" algn="ctr">
              <a:lnSpc>
                <a:spcPct val="107000"/>
              </a:lnSpc>
              <a:spcAft>
                <a:spcPts val="800"/>
              </a:spcAft>
              <a:buNone/>
            </a:pPr>
            <a:r>
              <a:rPr lang="en-GB" sz="2000" dirty="0">
                <a:effectLst/>
                <a:latin typeface="Century Gothic" panose="020B0502020202020204" pitchFamily="34" charset="0"/>
                <a:ea typeface="Calibri" panose="020F0502020204030204" pitchFamily="34" charset="0"/>
                <a:cs typeface="Times New Roman" panose="02020603050405020304" pitchFamily="18" charset="0"/>
              </a:rPr>
              <a:t>Thursday 19th December- 8.55 am – 11.00am</a:t>
            </a:r>
          </a:p>
          <a:p>
            <a:pPr marL="0" indent="0">
              <a:lnSpc>
                <a:spcPct val="107000"/>
              </a:lnSpc>
              <a:spcAft>
                <a:spcPts val="800"/>
              </a:spcAft>
              <a:buNone/>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76971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84CE-D7EC-4D82-BC7A-C347D30F6D69}"/>
              </a:ext>
            </a:extLst>
          </p:cNvPr>
          <p:cNvSpPr>
            <a:spLocks noGrp="1"/>
          </p:cNvSpPr>
          <p:nvPr>
            <p:ph type="title"/>
          </p:nvPr>
        </p:nvSpPr>
        <p:spPr/>
        <p:txBody>
          <a:bodyPr/>
          <a:lstStyle/>
          <a:p>
            <a:pPr marR="0" algn="ctr"/>
            <a:r>
              <a:rPr lang="en-GB" b="1" i="0" u="sng" strike="noStrike" baseline="0" dirty="0">
                <a:latin typeface="Century Gothic" panose="020B0502020202020204" pitchFamily="34" charset="0"/>
                <a:cs typeface="Calibri" panose="020F0502020204030204" pitchFamily="34" charset="0"/>
              </a:rPr>
              <a:t>Information Evenings for Parents</a:t>
            </a:r>
          </a:p>
        </p:txBody>
      </p:sp>
      <p:sp>
        <p:nvSpPr>
          <p:cNvPr id="3" name="Text Placeholder 2">
            <a:extLst>
              <a:ext uri="{FF2B5EF4-FFF2-40B4-BE49-F238E27FC236}">
                <a16:creationId xmlns:a16="http://schemas.microsoft.com/office/drawing/2014/main" id="{ABE2709E-900A-4527-81B4-3C030716D81C}"/>
              </a:ext>
            </a:extLst>
          </p:cNvPr>
          <p:cNvSpPr>
            <a:spLocks noGrp="1"/>
          </p:cNvSpPr>
          <p:nvPr>
            <p:ph type="body" idx="1"/>
          </p:nvPr>
        </p:nvSpPr>
        <p:spPr/>
        <p:txBody>
          <a:bodyPr>
            <a:normAutofit/>
          </a:bodyPr>
          <a:lstStyle/>
          <a:p>
            <a:pPr marL="0" indent="0">
              <a:buNone/>
            </a:pPr>
            <a:r>
              <a:rPr lang="en-GB" sz="3600" dirty="0">
                <a:latin typeface="Century Gothic" panose="020B0502020202020204" pitchFamily="34" charset="0"/>
                <a:cs typeface="Calibri" panose="020F0502020204030204" pitchFamily="34" charset="0"/>
              </a:rPr>
              <a:t>Phonics- Wednesday 16th September – 6pm</a:t>
            </a:r>
          </a:p>
          <a:p>
            <a:pPr marL="0" indent="0">
              <a:buNone/>
            </a:pPr>
            <a:r>
              <a:rPr lang="en-GB" sz="3600" dirty="0">
                <a:latin typeface="Century Gothic" panose="020B0502020202020204" pitchFamily="34" charset="0"/>
                <a:cs typeface="Calibri" panose="020F0502020204030204" pitchFamily="34" charset="0"/>
              </a:rPr>
              <a:t>Maths- Wednesday 23rd September- 6pm</a:t>
            </a:r>
          </a:p>
          <a:p>
            <a:pPr marL="0" indent="0" algn="ctr">
              <a:buNone/>
            </a:pPr>
            <a:r>
              <a:rPr lang="en-GB" sz="3600" dirty="0">
                <a:latin typeface="Century Gothic" panose="020B0502020202020204" pitchFamily="34" charset="0"/>
                <a:cs typeface="Calibri" panose="020F0502020204030204" pitchFamily="34" charset="0"/>
              </a:rPr>
              <a:t>Main school hall</a:t>
            </a:r>
          </a:p>
        </p:txBody>
      </p:sp>
    </p:spTree>
    <p:extLst>
      <p:ext uri="{BB962C8B-B14F-4D97-AF65-F5344CB8AC3E}">
        <p14:creationId xmlns:p14="http://schemas.microsoft.com/office/powerpoint/2010/main" val="346415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FDAF-243A-4C17-892C-C86121F06A38}"/>
              </a:ext>
            </a:extLst>
          </p:cNvPr>
          <p:cNvSpPr>
            <a:spLocks noGrp="1"/>
          </p:cNvSpPr>
          <p:nvPr>
            <p:ph type="title"/>
          </p:nvPr>
        </p:nvSpPr>
        <p:spPr/>
        <p:txBody>
          <a:bodyPr/>
          <a:lstStyle/>
          <a:p>
            <a:pPr marR="0" algn="ctr"/>
            <a:r>
              <a:rPr lang="en-GB" b="0" i="0" u="none" strike="noStrike" baseline="0" dirty="0">
                <a:solidFill>
                  <a:srgbClr val="C45911"/>
                </a:solidFill>
                <a:latin typeface="Century Gothic" panose="020B0502020202020204" pitchFamily="34" charset="0"/>
              </a:rPr>
              <a:t>Supporting Your Child with Toileting</a:t>
            </a:r>
          </a:p>
        </p:txBody>
      </p:sp>
      <p:sp>
        <p:nvSpPr>
          <p:cNvPr id="3" name="Text Placeholder 2">
            <a:extLst>
              <a:ext uri="{FF2B5EF4-FFF2-40B4-BE49-F238E27FC236}">
                <a16:creationId xmlns:a16="http://schemas.microsoft.com/office/drawing/2014/main" id="{D5CC45C4-6FC9-4DAE-A7F9-9CB94EB2AD28}"/>
              </a:ext>
            </a:extLst>
          </p:cNvPr>
          <p:cNvSpPr>
            <a:spLocks noGrp="1"/>
          </p:cNvSpPr>
          <p:nvPr>
            <p:ph type="body" idx="1"/>
          </p:nvPr>
        </p:nvSpPr>
        <p:spPr/>
        <p:txBody>
          <a:bodyPr/>
          <a:lstStyle/>
          <a:p>
            <a:pPr marL="0" indent="0">
              <a:buNone/>
            </a:pPr>
            <a:r>
              <a:rPr lang="en-GB" dirty="0">
                <a:latin typeface="Century Gothic" panose="020B0502020202020204" pitchFamily="34" charset="0"/>
              </a:rPr>
              <a:t>Advice put together on school website with tips and suggested websites to go to </a:t>
            </a:r>
          </a:p>
          <a:p>
            <a:pPr marL="0" indent="0">
              <a:buNone/>
            </a:pPr>
            <a:r>
              <a:rPr lang="en-GB" dirty="0">
                <a:latin typeface="Century Gothic" panose="020B0502020202020204" pitchFamily="34" charset="0"/>
              </a:rPr>
              <a:t>     If your child has an accident in school:</a:t>
            </a:r>
          </a:p>
          <a:p>
            <a:r>
              <a:rPr lang="en-GB" dirty="0">
                <a:latin typeface="Century Gothic" panose="020B0502020202020204" pitchFamily="34" charset="0"/>
              </a:rPr>
              <a:t>A letter will be sent home in their bag.</a:t>
            </a:r>
          </a:p>
          <a:p>
            <a:r>
              <a:rPr lang="en-GB" dirty="0">
                <a:latin typeface="Century Gothic" panose="020B0502020202020204" pitchFamily="34" charset="0"/>
              </a:rPr>
              <a:t>Please check bag and remove clothing</a:t>
            </a:r>
          </a:p>
          <a:p>
            <a:endParaRPr lang="en-GB" dirty="0"/>
          </a:p>
          <a:p>
            <a:endParaRPr lang="en-GB" dirty="0"/>
          </a:p>
        </p:txBody>
      </p:sp>
    </p:spTree>
    <p:extLst>
      <p:ext uri="{BB962C8B-B14F-4D97-AF65-F5344CB8AC3E}">
        <p14:creationId xmlns:p14="http://schemas.microsoft.com/office/powerpoint/2010/main" val="4164825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54F5E-0B23-4D32-BA04-D8F74168E35F}"/>
              </a:ext>
            </a:extLst>
          </p:cNvPr>
          <p:cNvSpPr>
            <a:spLocks noGrp="1"/>
          </p:cNvSpPr>
          <p:nvPr>
            <p:ph type="title"/>
          </p:nvPr>
        </p:nvSpPr>
        <p:spPr/>
        <p:txBody>
          <a:bodyPr/>
          <a:lstStyle/>
          <a:p>
            <a:pPr marR="0" rtl="0"/>
            <a:r>
              <a:rPr lang="en-GB" b="0" i="0" u="none" strike="noStrike" baseline="0">
                <a:solidFill>
                  <a:srgbClr val="FF0000"/>
                </a:solidFill>
                <a:latin typeface="Century Gothic" panose="020B0502020202020204" pitchFamily="34" charset="0"/>
              </a:rPr>
              <a:t> </a:t>
            </a:r>
          </a:p>
        </p:txBody>
      </p:sp>
      <p:sp>
        <p:nvSpPr>
          <p:cNvPr id="3" name="Text Placeholder 2">
            <a:extLst>
              <a:ext uri="{FF2B5EF4-FFF2-40B4-BE49-F238E27FC236}">
                <a16:creationId xmlns:a16="http://schemas.microsoft.com/office/drawing/2014/main" id="{853265B1-FF3C-4111-A762-1C94B95436AC}"/>
              </a:ext>
            </a:extLst>
          </p:cNvPr>
          <p:cNvSpPr>
            <a:spLocks noGrp="1"/>
          </p:cNvSpPr>
          <p:nvPr>
            <p:ph type="body" idx="1"/>
          </p:nvPr>
        </p:nvSpPr>
        <p:spPr>
          <a:xfrm>
            <a:off x="1484310" y="685801"/>
            <a:ext cx="10018713" cy="5119776"/>
          </a:xfrm>
        </p:spPr>
        <p:txBody>
          <a:bodyPr>
            <a:normAutofit fontScale="77500" lnSpcReduction="20000"/>
          </a:bodyPr>
          <a:lstStyle/>
          <a:p>
            <a:pPr marL="0" indent="0" algn="ctr">
              <a:buNone/>
            </a:pPr>
            <a:endParaRPr lang="en-GB" sz="4000" b="1" u="sng" dirty="0"/>
          </a:p>
          <a:p>
            <a:pPr marL="0" indent="0" algn="ctr">
              <a:buNone/>
            </a:pPr>
            <a:r>
              <a:rPr lang="en-GB" sz="4000" b="1" u="sng" dirty="0">
                <a:latin typeface="Century Gothic" panose="020B0502020202020204" pitchFamily="34" charset="0"/>
              </a:rPr>
              <a:t>Personal Concerns </a:t>
            </a:r>
          </a:p>
          <a:p>
            <a:pPr marL="0" indent="0" algn="ctr">
              <a:buNone/>
            </a:pPr>
            <a:r>
              <a:rPr lang="en-GB" sz="4000" b="1" u="sng" dirty="0">
                <a:latin typeface="Century Gothic" panose="020B0502020202020204" pitchFamily="34" charset="0"/>
              </a:rPr>
              <a:t>or </a:t>
            </a:r>
          </a:p>
          <a:p>
            <a:pPr marL="0" indent="0" algn="ctr">
              <a:buNone/>
            </a:pPr>
            <a:r>
              <a:rPr lang="en-GB" sz="4000" b="1" u="sng" dirty="0">
                <a:latin typeface="Century Gothic" panose="020B0502020202020204" pitchFamily="34" charset="0"/>
              </a:rPr>
              <a:t>Changes in Circumstances</a:t>
            </a:r>
          </a:p>
          <a:p>
            <a:pPr marL="0" indent="0" algn="ctr">
              <a:buNone/>
            </a:pPr>
            <a:endParaRPr lang="en-GB" sz="4000" b="1" u="sng" dirty="0">
              <a:latin typeface="Century Gothic" panose="020B0502020202020204" pitchFamily="34" charset="0"/>
            </a:endParaRPr>
          </a:p>
          <a:p>
            <a:pPr marL="0" indent="0" algn="ctr">
              <a:buNone/>
            </a:pPr>
            <a:endParaRPr lang="en-GB" sz="4000" b="1" u="sng" dirty="0">
              <a:latin typeface="Century Gothic" panose="020B0502020202020204" pitchFamily="34" charset="0"/>
            </a:endParaRPr>
          </a:p>
          <a:p>
            <a:pPr marL="0" indent="0">
              <a:buNone/>
            </a:pPr>
            <a:r>
              <a:rPr lang="en-GB" sz="3300" dirty="0">
                <a:latin typeface="Century Gothic" panose="020B0502020202020204" pitchFamily="34" charset="0"/>
              </a:rPr>
              <a:t>Speak to a member of staff</a:t>
            </a:r>
          </a:p>
          <a:p>
            <a:pPr marL="0" indent="0">
              <a:buNone/>
            </a:pPr>
            <a:r>
              <a:rPr lang="en-GB" sz="3300" dirty="0">
                <a:latin typeface="Century Gothic" panose="020B0502020202020204" pitchFamily="34" charset="0"/>
              </a:rPr>
              <a:t>You can leave a message on Evidence chat , telephone school to make a telephone or face to face appointment.</a:t>
            </a:r>
          </a:p>
          <a:p>
            <a:pPr marL="0" indent="0">
              <a:buNone/>
            </a:pPr>
            <a:r>
              <a:rPr lang="en-GB" sz="3300" dirty="0">
                <a:latin typeface="Century Gothic" panose="020B0502020202020204" pitchFamily="34" charset="0"/>
              </a:rPr>
              <a:t>We will try to deal with issues as soon as we can.</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0022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A213-3F63-48DD-A2B3-F2CC490A61E5}"/>
              </a:ext>
            </a:extLst>
          </p:cNvPr>
          <p:cNvSpPr>
            <a:spLocks noGrp="1"/>
          </p:cNvSpPr>
          <p:nvPr>
            <p:ph type="title"/>
          </p:nvPr>
        </p:nvSpPr>
        <p:spPr/>
        <p:txBody>
          <a:bodyPr/>
          <a:lstStyle/>
          <a:p>
            <a:pPr marR="0" rtl="0"/>
            <a:r>
              <a:rPr lang="en-GB" b="1" i="0" u="sng" strike="noStrike" baseline="0" dirty="0">
                <a:latin typeface="Century Gothic" panose="020B0502020202020204" pitchFamily="34" charset="0"/>
              </a:rPr>
              <a:t>Teacher Concerns</a:t>
            </a:r>
          </a:p>
        </p:txBody>
      </p:sp>
      <p:sp>
        <p:nvSpPr>
          <p:cNvPr id="3" name="Text Placeholder 2">
            <a:extLst>
              <a:ext uri="{FF2B5EF4-FFF2-40B4-BE49-F238E27FC236}">
                <a16:creationId xmlns:a16="http://schemas.microsoft.com/office/drawing/2014/main" id="{DB2F4714-2B54-4DCB-957B-22B50A157D86}"/>
              </a:ext>
            </a:extLst>
          </p:cNvPr>
          <p:cNvSpPr>
            <a:spLocks noGrp="1"/>
          </p:cNvSpPr>
          <p:nvPr>
            <p:ph type="body" idx="1"/>
          </p:nvPr>
        </p:nvSpPr>
        <p:spPr/>
        <p:txBody>
          <a:bodyPr/>
          <a:lstStyle/>
          <a:p>
            <a:r>
              <a:rPr lang="en-GB" dirty="0">
                <a:latin typeface="Century Gothic" panose="020B0502020202020204" pitchFamily="34" charset="0"/>
              </a:rPr>
              <a:t>Telephone call  or Evidence me chat will be made where possible</a:t>
            </a:r>
          </a:p>
          <a:p>
            <a:r>
              <a:rPr lang="en-GB" dirty="0">
                <a:latin typeface="Century Gothic" panose="020B0502020202020204" pitchFamily="34" charset="0"/>
              </a:rPr>
              <a:t>We will try not to approach you in the school playground</a:t>
            </a:r>
          </a:p>
          <a:p>
            <a:endParaRPr lang="en-GB" dirty="0"/>
          </a:p>
        </p:txBody>
      </p:sp>
    </p:spTree>
    <p:extLst>
      <p:ext uri="{BB962C8B-B14F-4D97-AF65-F5344CB8AC3E}">
        <p14:creationId xmlns:p14="http://schemas.microsoft.com/office/powerpoint/2010/main" val="2335399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F2DD-4134-465F-8029-C089ED86E268}"/>
              </a:ext>
            </a:extLst>
          </p:cNvPr>
          <p:cNvSpPr>
            <a:spLocks noGrp="1"/>
          </p:cNvSpPr>
          <p:nvPr>
            <p:ph type="title"/>
          </p:nvPr>
        </p:nvSpPr>
        <p:spPr/>
        <p:txBody>
          <a:bodyPr>
            <a:normAutofit fontScale="90000"/>
          </a:bodyPr>
          <a:lstStyle/>
          <a:p>
            <a:pPr marR="0" rtl="0"/>
            <a:r>
              <a:rPr lang="en-GB" b="1" i="0" u="sng" strike="noStrike" baseline="0" dirty="0">
                <a:latin typeface="Comic Sans MS" panose="030F0702030302020204" pitchFamily="66" charset="0"/>
              </a:rPr>
              <a:t>Monday 14</a:t>
            </a:r>
            <a:r>
              <a:rPr lang="en-GB" b="1" i="0" u="sng" strike="noStrike" baseline="30000" dirty="0">
                <a:latin typeface="Comic Sans MS" panose="030F0702030302020204" pitchFamily="66" charset="0"/>
              </a:rPr>
              <a:t>th</a:t>
            </a:r>
            <a:r>
              <a:rPr lang="en-GB" b="1" i="0" u="sng" strike="noStrike" baseline="0" dirty="0">
                <a:latin typeface="Comic Sans MS" panose="030F0702030302020204" pitchFamily="66" charset="0"/>
              </a:rPr>
              <a:t> September</a:t>
            </a:r>
            <a:br>
              <a:rPr lang="en-GB" b="1" i="0" u="sng" strike="noStrike" baseline="0" dirty="0">
                <a:latin typeface="Comic Sans MS" panose="030F0702030302020204" pitchFamily="66" charset="0"/>
              </a:rPr>
            </a:br>
            <a:br>
              <a:rPr lang="en-GB" b="1" i="0" u="sng" strike="noStrike" baseline="0" dirty="0">
                <a:latin typeface="Comic Sans MS" panose="030F0702030302020204" pitchFamily="66" charset="0"/>
              </a:rPr>
            </a:br>
            <a:r>
              <a:rPr lang="en-GB" b="1" i="0" u="sng" strike="noStrike" baseline="0" dirty="0">
                <a:latin typeface="Comic Sans MS" panose="030F0702030302020204" pitchFamily="66" charset="0"/>
              </a:rPr>
              <a:t>Pyjama day</a:t>
            </a:r>
          </a:p>
        </p:txBody>
      </p:sp>
      <p:sp>
        <p:nvSpPr>
          <p:cNvPr id="3" name="Text Placeholder 2">
            <a:extLst>
              <a:ext uri="{FF2B5EF4-FFF2-40B4-BE49-F238E27FC236}">
                <a16:creationId xmlns:a16="http://schemas.microsoft.com/office/drawing/2014/main" id="{1CC94752-2402-4167-87B3-B4B47DDE0181}"/>
              </a:ext>
            </a:extLst>
          </p:cNvPr>
          <p:cNvSpPr>
            <a:spLocks noGrp="1"/>
          </p:cNvSpPr>
          <p:nvPr>
            <p:ph type="body" idx="1"/>
          </p:nvPr>
        </p:nvSpPr>
        <p:spPr/>
        <p:txBody>
          <a:bodyPr/>
          <a:lstStyle/>
          <a:p>
            <a:r>
              <a:rPr lang="en-GB" dirty="0"/>
              <a:t>Children to come dressed in their pyjamas for the day.</a:t>
            </a:r>
          </a:p>
          <a:p>
            <a:r>
              <a:rPr lang="en-GB" dirty="0"/>
              <a:t>Bring with them a favourite book, teddy and /or snuggle blanket that they have at night.</a:t>
            </a:r>
          </a:p>
        </p:txBody>
      </p:sp>
    </p:spTree>
    <p:extLst>
      <p:ext uri="{BB962C8B-B14F-4D97-AF65-F5344CB8AC3E}">
        <p14:creationId xmlns:p14="http://schemas.microsoft.com/office/powerpoint/2010/main" val="1935646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69C6-F402-452F-990A-6AFFBF89502E}"/>
              </a:ext>
            </a:extLst>
          </p:cNvPr>
          <p:cNvSpPr>
            <a:spLocks noGrp="1"/>
          </p:cNvSpPr>
          <p:nvPr>
            <p:ph type="title"/>
          </p:nvPr>
        </p:nvSpPr>
        <p:spPr/>
        <p:txBody>
          <a:bodyPr/>
          <a:lstStyle/>
          <a:p>
            <a:pPr marR="0" rtl="0"/>
            <a:endParaRPr lang="en-GB" b="1" i="0" u="sng" strike="noStrike" baseline="0">
              <a:latin typeface="Comic Sans MS" panose="030F0702030302020204" pitchFamily="66" charset="0"/>
            </a:endParaRPr>
          </a:p>
        </p:txBody>
      </p:sp>
      <p:sp>
        <p:nvSpPr>
          <p:cNvPr id="3" name="Text Placeholder 2">
            <a:extLst>
              <a:ext uri="{FF2B5EF4-FFF2-40B4-BE49-F238E27FC236}">
                <a16:creationId xmlns:a16="http://schemas.microsoft.com/office/drawing/2014/main" id="{5B8E0F6E-D5C0-46E7-B8AF-D3C0C717B2C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35552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808AE-FF64-4DF8-BFA8-9D88F61B33F6}"/>
              </a:ext>
            </a:extLst>
          </p:cNvPr>
          <p:cNvSpPr>
            <a:spLocks noGrp="1"/>
          </p:cNvSpPr>
          <p:nvPr>
            <p:ph type="title"/>
          </p:nvPr>
        </p:nvSpPr>
        <p:spPr/>
        <p:txBody>
          <a:bodyPr/>
          <a:lstStyle/>
          <a:p>
            <a:pPr marR="0" rtl="0"/>
            <a:endParaRPr lang="en-GB" b="1" i="0" u="sng" strike="noStrike" baseline="0">
              <a:latin typeface="Comic Sans MS" panose="030F0702030302020204" pitchFamily="66" charset="0"/>
            </a:endParaRPr>
          </a:p>
        </p:txBody>
      </p:sp>
      <p:sp>
        <p:nvSpPr>
          <p:cNvPr id="3" name="Text Placeholder 2">
            <a:extLst>
              <a:ext uri="{FF2B5EF4-FFF2-40B4-BE49-F238E27FC236}">
                <a16:creationId xmlns:a16="http://schemas.microsoft.com/office/drawing/2014/main" id="{9FFBF6BB-FCAB-413E-B978-9D3C5C7EB58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40360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A6E6E-D51D-418E-B26A-A37C5211967E}"/>
              </a:ext>
            </a:extLst>
          </p:cNvPr>
          <p:cNvSpPr>
            <a:spLocks noGrp="1"/>
          </p:cNvSpPr>
          <p:nvPr>
            <p:ph type="title"/>
          </p:nvPr>
        </p:nvSpPr>
        <p:spPr/>
        <p:txBody>
          <a:bodyPr/>
          <a:lstStyle/>
          <a:p>
            <a:pPr marR="0" rtl="0"/>
            <a:endParaRPr lang="en-GB" b="1" i="0" u="sng" strike="noStrike" baseline="0">
              <a:latin typeface="Comic Sans MS" panose="030F0702030302020204" pitchFamily="66" charset="0"/>
            </a:endParaRPr>
          </a:p>
        </p:txBody>
      </p:sp>
      <p:sp>
        <p:nvSpPr>
          <p:cNvPr id="3" name="Text Placeholder 2">
            <a:extLst>
              <a:ext uri="{FF2B5EF4-FFF2-40B4-BE49-F238E27FC236}">
                <a16:creationId xmlns:a16="http://schemas.microsoft.com/office/drawing/2014/main" id="{317D26C8-3C9B-4F3D-8A0B-53DDC6794AC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38853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44C2-45BD-43D5-925C-A0C331E15C10}"/>
              </a:ext>
            </a:extLst>
          </p:cNvPr>
          <p:cNvSpPr>
            <a:spLocks noGrp="1"/>
          </p:cNvSpPr>
          <p:nvPr>
            <p:ph type="title"/>
          </p:nvPr>
        </p:nvSpPr>
        <p:spPr/>
        <p:txBody>
          <a:bodyPr/>
          <a:lstStyle/>
          <a:p>
            <a:pPr marR="0" rtl="0"/>
            <a:endParaRPr lang="en-GB" b="1" i="0" u="sng" strike="noStrike" baseline="0">
              <a:latin typeface="Comic Sans MS" panose="030F0702030302020204" pitchFamily="66" charset="0"/>
            </a:endParaRPr>
          </a:p>
        </p:txBody>
      </p:sp>
      <p:sp>
        <p:nvSpPr>
          <p:cNvPr id="3" name="Text Placeholder 2">
            <a:extLst>
              <a:ext uri="{FF2B5EF4-FFF2-40B4-BE49-F238E27FC236}">
                <a16:creationId xmlns:a16="http://schemas.microsoft.com/office/drawing/2014/main" id="{AD8564B5-CCC7-45BA-8DC7-ECCA867E649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48970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3C71-E10C-4AB8-B144-99B29C0B4B43}"/>
              </a:ext>
            </a:extLst>
          </p:cNvPr>
          <p:cNvSpPr>
            <a:spLocks noGrp="1"/>
          </p:cNvSpPr>
          <p:nvPr>
            <p:ph type="title"/>
          </p:nvPr>
        </p:nvSpPr>
        <p:spPr/>
        <p:txBody>
          <a:bodyPr/>
          <a:lstStyle/>
          <a:p>
            <a:pPr marR="0" rtl="0"/>
            <a:endParaRPr lang="en-GB" b="0" i="0" u="none" strike="noStrike" baseline="0">
              <a:solidFill>
                <a:srgbClr val="00000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B507620E-4D45-468F-80E2-2F15ED49628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90812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485C-4377-48DB-9070-3AA1004869CF}"/>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13D2F01E-7B40-4877-8297-E79C257A9B6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58922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427B-D73B-499E-B62F-30F683086DCC}"/>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FAAB57AF-D371-4859-9A46-25C82699F11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506591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D7084-CDB1-4C54-862F-485DFB5BA32E}"/>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B6CBA472-C70A-482B-B3DD-7FA2241EA5D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050591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77E9-366D-4237-8128-5FC22C1ED723}"/>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D403141C-8649-46D8-A29D-9AABB5EE1BC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53423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F58C2-01E9-4563-97E6-0DBC5A1B98B1}"/>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32AB1F0C-D72D-4EA4-B72B-77A2D793F01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28504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53549-2BED-486A-9827-DE45EA43C0C5}"/>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4E7DDAFB-FC05-46A2-A29F-21A951EDC3D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710811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53E02-5EAC-4C15-82F8-AADB2CF192C3}"/>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FE2C979E-58B9-4F31-85F2-C4BFE2A67F1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54280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6589-6C66-49DF-8EDD-4570E5137BDF}"/>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80712CCA-EAEA-4536-951B-A9ADF89FD10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11817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E4AA-B8A2-4BD0-89A9-4AC057AA5F48}"/>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F23FF986-4C6E-4EB5-B603-10E9DCE057F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205150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BEC5-9DC1-4083-91CF-6EB53FB91F00}"/>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3832D31F-D5D4-4A02-93F1-79AA93579A6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09615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79E1-83A3-47FC-8E72-987C5D0BF1E4}"/>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AA352209-4889-490E-8777-66A29DBFBA3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21337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19CD-8CAC-4B95-B103-EA8E9DEF5A2B}"/>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D3BC1C28-EBAE-40C9-B60A-1F4E0BDA788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11832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5AC2-7E78-42AA-A8BC-BBE683BBB463}"/>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1614EB26-6D87-45F5-A743-D0621CC9DCB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5880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36761-09AA-44D8-9495-C6261ACF5980}"/>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7CD9781D-3CBF-48E1-98CB-20B8FCEC7C6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20883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B4D2-2C4C-4410-A71A-F0BA3C35C827}"/>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05EC2F87-3FEF-432B-A6FF-8BC5A29283F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414860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62D4-5842-4E3C-9E76-F9265126CF86}"/>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E6920658-A3CB-4F32-A2FF-BB5C72AB451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10978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15A89-F41B-470A-AAF2-24B16B8256EB}"/>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F9070F49-66D8-4BF8-A06E-995D31101A3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2610651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A9C7A-FB06-4E3D-9F70-683025801727}"/>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03E6BA03-6DBB-4D70-A6DB-CC36727FB82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327800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1B4FF-D51D-4359-AEEB-499B1D285C3A}"/>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2FD3FE46-C556-4CAC-8AC2-1D67ED9471C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248606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9582-2668-4DD6-8B83-6339CA6A8145}"/>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AF406EFD-CAAB-41A6-A44B-5A48E470BC6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02877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CD73-36D4-412C-9585-06691577D7F2}"/>
              </a:ext>
            </a:extLst>
          </p:cNvPr>
          <p:cNvSpPr>
            <a:spLocks noGrp="1"/>
          </p:cNvSpPr>
          <p:nvPr>
            <p:ph type="title"/>
          </p:nvPr>
        </p:nvSpPr>
        <p:spPr/>
        <p:txBody>
          <a:bodyPr/>
          <a:lstStyle/>
          <a:p>
            <a:pPr marR="0" rtl="0"/>
            <a:endParaRPr lang="en-GB" b="1" i="0" u="sng" strike="noStrike" baseline="0">
              <a:solidFill>
                <a:srgbClr val="002060"/>
              </a:solidFill>
              <a:latin typeface="Comic Sans MS" panose="030F0702030302020204" pitchFamily="66" charset="0"/>
            </a:endParaRPr>
          </a:p>
        </p:txBody>
      </p:sp>
      <p:sp>
        <p:nvSpPr>
          <p:cNvPr id="3" name="Text Placeholder 2">
            <a:extLst>
              <a:ext uri="{FF2B5EF4-FFF2-40B4-BE49-F238E27FC236}">
                <a16:creationId xmlns:a16="http://schemas.microsoft.com/office/drawing/2014/main" id="{EB2F01F1-92A1-450D-979E-C630E6643C6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707108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56D96-2149-49E6-B865-6A6BA39EBD99}"/>
              </a:ext>
            </a:extLst>
          </p:cNvPr>
          <p:cNvSpPr>
            <a:spLocks noGrp="1"/>
          </p:cNvSpPr>
          <p:nvPr>
            <p:ph type="title"/>
          </p:nvPr>
        </p:nvSpPr>
        <p:spPr/>
        <p:txBody>
          <a:bodyPr/>
          <a:lstStyle/>
          <a:p>
            <a:pPr marR="0" rtl="0"/>
            <a:endParaRPr lang="en-GB" b="0" i="0" u="none" strike="noStrike" baseline="0">
              <a:solidFill>
                <a:srgbClr val="FF0000"/>
              </a:solidFill>
              <a:latin typeface="Century Gothic" panose="020B0502020202020204" pitchFamily="34" charset="0"/>
            </a:endParaRPr>
          </a:p>
        </p:txBody>
      </p:sp>
      <p:sp>
        <p:nvSpPr>
          <p:cNvPr id="3" name="Text Placeholder 2">
            <a:extLst>
              <a:ext uri="{FF2B5EF4-FFF2-40B4-BE49-F238E27FC236}">
                <a16:creationId xmlns:a16="http://schemas.microsoft.com/office/drawing/2014/main" id="{15C11F3B-D503-4212-93D3-36285DFBBC1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393050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3A34-7771-4797-9375-705C85B5C67F}"/>
              </a:ext>
            </a:extLst>
          </p:cNvPr>
          <p:cNvSpPr>
            <a:spLocks noGrp="1"/>
          </p:cNvSpPr>
          <p:nvPr>
            <p:ph type="title"/>
          </p:nvPr>
        </p:nvSpPr>
        <p:spPr/>
        <p:txBody>
          <a:bodyPr/>
          <a:lstStyle/>
          <a:p>
            <a:pPr marR="0" rtl="0"/>
            <a:r>
              <a:rPr lang="en-GB" b="0" i="0" u="none" strike="noStrike" baseline="0">
                <a:solidFill>
                  <a:srgbClr val="FF0000"/>
                </a:solidFill>
                <a:latin typeface="Century Gothic" panose="020B0502020202020204" pitchFamily="34" charset="0"/>
              </a:rPr>
              <a:t>  </a:t>
            </a:r>
          </a:p>
        </p:txBody>
      </p:sp>
      <p:sp>
        <p:nvSpPr>
          <p:cNvPr id="3" name="Text Placeholder 2">
            <a:extLst>
              <a:ext uri="{FF2B5EF4-FFF2-40B4-BE49-F238E27FC236}">
                <a16:creationId xmlns:a16="http://schemas.microsoft.com/office/drawing/2014/main" id="{1C504B8D-7E2D-4CC9-9D82-ECA279BB08C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786643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436</TotalTime>
  <Words>788</Words>
  <Application>Microsoft Office PowerPoint</Application>
  <PresentationFormat>Widescreen</PresentationFormat>
  <Paragraphs>93</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Century Gothic</vt:lpstr>
      <vt:lpstr>Comic Sans MS</vt:lpstr>
      <vt:lpstr>Corbel</vt:lpstr>
      <vt:lpstr>Times New Roman</vt:lpstr>
      <vt:lpstr>Parallax</vt:lpstr>
      <vt:lpstr>PowerPoint Presentation</vt:lpstr>
      <vt:lpstr>Meet The Teacher</vt:lpstr>
      <vt:lpstr>Ourselves,  Families and Homes</vt:lpstr>
      <vt:lpstr>Timetable</vt:lpstr>
      <vt:lpstr>PE and Outdoor Learning </vt:lpstr>
      <vt:lpstr>Homework</vt:lpstr>
      <vt:lpstr>Evidence Me</vt:lpstr>
      <vt:lpstr>Polite Reminders</vt:lpstr>
      <vt:lpstr>Library Time  Come and read a book with your child and help them to choose a library book to take home. This will happen every Thursday afternoon starting 26th September at 2.45pm- 3.15pm. Toddlers, grannies and grandads welcome. </vt:lpstr>
      <vt:lpstr>Stay and Play Sessions </vt:lpstr>
      <vt:lpstr>Information Evenings for Parents</vt:lpstr>
      <vt:lpstr>Supporting Your Child with Toileting</vt:lpstr>
      <vt:lpstr> </vt:lpstr>
      <vt:lpstr>Teacher Concerns</vt:lpstr>
      <vt:lpstr>Monday 14th September  Pyjama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Pam Edwards</dc:creator>
  <cp:lastModifiedBy>Pam Edwards</cp:lastModifiedBy>
  <cp:revision>11</cp:revision>
  <dcterms:created xsi:type="dcterms:W3CDTF">2023-09-13T16:17:46Z</dcterms:created>
  <dcterms:modified xsi:type="dcterms:W3CDTF">2026-09-09T17:36:09Z</dcterms:modified>
</cp:coreProperties>
</file>