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0" r:id="rId4"/>
    <p:sldId id="261" r:id="rId5"/>
    <p:sldId id="262" r:id="rId6"/>
    <p:sldId id="264" r:id="rId7"/>
    <p:sldId id="265" r:id="rId8"/>
    <p:sldId id="270" r:id="rId9"/>
    <p:sldId id="272" r:id="rId10"/>
    <p:sldId id="27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E175-68A8-46DF-ACFA-2B87FE0AE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99D18-2B87-4A1B-AF40-91B3A7E66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7CB32-1516-4523-BEB8-5DBA9689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3D9B8-8906-4E22-96BB-D8A9D031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271A-FEE8-4201-85E7-EB5A4648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3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8FE9-227E-4D76-BC2E-1E07DA8A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4174C-A58D-48D5-93E7-DEC3C0903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AB94A-451A-4210-A17B-87147059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D5C5A-5DF7-4F29-8DD1-AEA411D0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D5D5A-F7B9-43F6-B4EB-9DAA0292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0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F28FA0-2088-456D-B42D-02263A5F9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21FCD-8226-4CBA-A135-8C29DF79C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E55D-97C3-4BAC-B2C6-E71F3258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9E2CD-DE4F-4B8C-8DAC-6E8A76A3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C8187-1E37-4598-9B8A-2189A826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69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84B1-95C0-4B63-95C8-AFA36514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0178-66B3-40A5-9524-AF456317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D3D72-8D91-4248-A5C1-CB6CF8FB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7AE95-3676-4DE5-B11A-2F0DA77C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3754E-1F64-406C-9E97-0AAA1D20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5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BDD3-8331-4623-97E0-0D588E1B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A0BCC-A148-46AF-A62A-971F4E40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2972-BF9F-45A9-A2A1-9454AB76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76C5-27CF-4DD0-8ACB-1A45602F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D9E2-858C-498E-ABCA-A0C12D4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5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2B88-182E-4204-916F-1986688E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FBE1-B87B-41C8-8B6B-16D05AA15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06545-B8EE-4F78-8C06-E6FD605BC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6B662-09A9-4D4C-9FF3-EF97C55F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B8AD8-097F-474B-B0FD-FEE162A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7F142-A5DE-49F3-A3CF-8AB53FDF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0EC6-B489-4AC3-908A-3EF2297A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BFC06-3CD8-47D3-8A64-ED43E310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6EB7D-262F-4F18-A15A-975D968DE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71D68-9E6A-4673-B510-B7BF91866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B1621-A2D7-478A-A248-A0B22E9CF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CAD45-FC86-4C6C-9D07-E0501B6C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F20DC-1AF9-490C-979E-A9197EEB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1D1B9-DEF6-43C9-B91E-D8D6DEDB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7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53EF-A95B-4312-8487-46A84931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1D6E1-D2B6-4521-86D0-BB9CE7FD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112C0-7ECA-49E0-92C0-777ABA9F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4FC00-0690-4A64-8DAA-136D6B84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4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0B8F1-DF8D-42EC-98FA-A4DF198E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0E172-A15D-40D1-B9E6-21F1D77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6B3D-2E9B-4430-A183-B6416F65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5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C1D1-EE90-4E55-8489-0D16687F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7718-0579-4C07-8AD8-2F517A90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210B3-9877-48B4-B4FC-45037DA6F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B06E6-36DD-44A0-AE97-54463CEC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11F9C-560D-4568-A94E-E4516E56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48672-1B74-410D-8FD6-306ECCE3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0754-851A-4D75-9102-471B0432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C9C22-7EC1-47D6-8A86-EA3F12711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3A076-104F-4D6F-A5ED-17CD26444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39AB3-0D7F-41DA-91DF-A97DC537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82710-D77F-4B0A-835F-F767C3E8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26B31-B62B-41BD-ACDF-71C9E968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0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F56A1-CCF2-44C3-A4CE-58440409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E9E44-35EE-42F3-8C8C-3623DE937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7537-D67C-4D11-B13F-F69FB8510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FA50-EB41-4719-AFE0-1D904A61FC9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FCD2E-5B19-4B6E-8BB0-C4B97927E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A7CC-EB9C-4A6D-8553-9B870DAB5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944A6-7899-4D3C-8C5D-76CCFB8F0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8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86CC-5EE9-49AE-A671-644909C3B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1464603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Century Gothic" panose="020B0502020202020204" pitchFamily="34" charset="0"/>
              </a:rPr>
              <a:t>Robins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67307-13E1-4143-8DD4-2F93E7711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474" y="4795838"/>
            <a:ext cx="9144000" cy="1655762"/>
          </a:xfrm>
        </p:spPr>
        <p:txBody>
          <a:bodyPr>
            <a:normAutofit/>
          </a:bodyPr>
          <a:lstStyle/>
          <a:p>
            <a:r>
              <a:rPr lang="en-GB" sz="5400" dirty="0"/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382119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A6F2-6ED6-4919-A63E-E924CDE5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I do to help my child at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DD206-D29D-42F7-BF3D-F07446A3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535"/>
            <a:ext cx="10515600" cy="367291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Encourage independence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Complete homework 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Reading every night. Re-reading books for fluency and pace is really important and helps a lot with confidence.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41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16FD-E262-4567-93B8-7DBF404D6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9199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CE66-D8E2-4CAE-8FCE-D52AC7D7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Important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F24BE-CFEF-4291-BBB5-39E1702F3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This half term, we will have PE on a </a:t>
            </a:r>
            <a:r>
              <a:rPr lang="en-GB" sz="2400" b="1" dirty="0">
                <a:latin typeface="Century Gothic" panose="020B0502020202020204" pitchFamily="34" charset="0"/>
              </a:rPr>
              <a:t>Wednesday </a:t>
            </a:r>
            <a:r>
              <a:rPr lang="en-GB" sz="2400" dirty="0">
                <a:latin typeface="Century Gothic" panose="020B0502020202020204" pitchFamily="34" charset="0"/>
              </a:rPr>
              <a:t>(CEPD) and </a:t>
            </a:r>
            <a:r>
              <a:rPr lang="en-GB" sz="2400" b="1" dirty="0">
                <a:latin typeface="Century Gothic" panose="020B0502020202020204" pitchFamily="34" charset="0"/>
              </a:rPr>
              <a:t>Friday</a:t>
            </a:r>
            <a:r>
              <a:rPr lang="en-GB" sz="2400" dirty="0">
                <a:latin typeface="Century Gothic" panose="020B0502020202020204" pitchFamily="34" charset="0"/>
              </a:rPr>
              <a:t> – please send your child/children to school in their PE kit on these days. Next half term they will have PE on a </a:t>
            </a:r>
            <a:r>
              <a:rPr lang="en-GB" sz="2400" b="1" dirty="0">
                <a:latin typeface="Century Gothic" panose="020B0502020202020204" pitchFamily="34" charset="0"/>
              </a:rPr>
              <a:t>Tuesday</a:t>
            </a:r>
            <a:r>
              <a:rPr lang="en-GB" sz="2400" dirty="0">
                <a:latin typeface="Century Gothic" panose="020B0502020202020204" pitchFamily="34" charset="0"/>
              </a:rPr>
              <a:t> (Chester Cricket) and a </a:t>
            </a:r>
            <a:r>
              <a:rPr lang="en-GB" sz="2400" b="1" dirty="0">
                <a:latin typeface="Century Gothic" panose="020B0502020202020204" pitchFamily="34" charset="0"/>
              </a:rPr>
              <a:t>Friday</a:t>
            </a:r>
            <a:r>
              <a:rPr lang="en-GB" sz="24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We will have outdoor exploring on a </a:t>
            </a:r>
            <a:r>
              <a:rPr lang="en-GB" sz="2400" b="1" dirty="0">
                <a:latin typeface="Century Gothic" panose="020B0502020202020204" pitchFamily="34" charset="0"/>
              </a:rPr>
              <a:t>Wednesday 26</a:t>
            </a:r>
            <a:r>
              <a:rPr lang="en-GB" sz="2400" b="1" baseline="30000" dirty="0">
                <a:latin typeface="Century Gothic" panose="020B0502020202020204" pitchFamily="34" charset="0"/>
              </a:rPr>
              <a:t>th</a:t>
            </a:r>
            <a:r>
              <a:rPr lang="en-GB" sz="2400" b="1" dirty="0">
                <a:latin typeface="Century Gothic" panose="020B0502020202020204" pitchFamily="34" charset="0"/>
              </a:rPr>
              <a:t> November </a:t>
            </a:r>
            <a:r>
              <a:rPr lang="en-GB" sz="2400" dirty="0">
                <a:latin typeface="Century Gothic" panose="020B0502020202020204" pitchFamily="34" charset="0"/>
              </a:rPr>
              <a:t>and </a:t>
            </a:r>
            <a:r>
              <a:rPr lang="en-GB" sz="2400" b="1" dirty="0">
                <a:latin typeface="Century Gothic" panose="020B0502020202020204" pitchFamily="34" charset="0"/>
              </a:rPr>
              <a:t>Wednesday 3</a:t>
            </a:r>
            <a:r>
              <a:rPr lang="en-GB" sz="2400" b="1" baseline="30000" dirty="0">
                <a:latin typeface="Century Gothic" panose="020B0502020202020204" pitchFamily="34" charset="0"/>
              </a:rPr>
              <a:t>rd</a:t>
            </a:r>
            <a:r>
              <a:rPr lang="en-GB" sz="2400" b="1" dirty="0">
                <a:latin typeface="Century Gothic" panose="020B0502020202020204" pitchFamily="34" charset="0"/>
              </a:rPr>
              <a:t> December </a:t>
            </a:r>
            <a:r>
              <a:rPr lang="en-GB" sz="2400" dirty="0">
                <a:latin typeface="Century Gothic" panose="020B0502020202020204" pitchFamily="34" charset="0"/>
              </a:rPr>
              <a:t>in the afternoon 1-3pm</a:t>
            </a:r>
            <a:r>
              <a:rPr lang="en-GB" sz="2400" b="1" dirty="0">
                <a:latin typeface="Century Gothic" panose="020B0502020202020204" pitchFamily="34" charset="0"/>
              </a:rPr>
              <a:t>. </a:t>
            </a:r>
            <a:r>
              <a:rPr lang="en-GB" sz="2400" dirty="0">
                <a:latin typeface="Century Gothic" panose="020B0502020202020204" pitchFamily="34" charset="0"/>
              </a:rPr>
              <a:t>The children will need to come to school in dark colour leggings/jogging bottoms on these days and bring water proofs. Please make sure your child has wellies in school.  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Website – Please refer to the website for newsletter – we also post blogs so you can keep track on what the children have been up to. </a:t>
            </a:r>
          </a:p>
        </p:txBody>
      </p:sp>
    </p:spTree>
    <p:extLst>
      <p:ext uri="{BB962C8B-B14F-4D97-AF65-F5344CB8AC3E}">
        <p14:creationId xmlns:p14="http://schemas.microsoft.com/office/powerpoint/2010/main" val="254341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CE66-D8E2-4CAE-8FCE-D52AC7D7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Our timetable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F24BE-CFEF-4291-BBB5-39E1702F3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We come into school from 8:40 – 8:55 children will be given an Early Morning Task (EMT). </a:t>
            </a:r>
          </a:p>
          <a:p>
            <a:r>
              <a:rPr lang="en-GB" dirty="0">
                <a:latin typeface="Century Gothic" panose="020B0502020202020204" pitchFamily="34" charset="0"/>
              </a:rPr>
              <a:t>8.55-9.10 Register and Arithmetic Ninjas</a:t>
            </a:r>
          </a:p>
          <a:p>
            <a:r>
              <a:rPr lang="en-GB" dirty="0">
                <a:latin typeface="Century Gothic" panose="020B0502020202020204" pitchFamily="34" charset="0"/>
              </a:rPr>
              <a:t>My Happy Mind – Monday 1-1.30pm</a:t>
            </a:r>
          </a:p>
          <a:p>
            <a:r>
              <a:rPr lang="en-GB" dirty="0">
                <a:latin typeface="Century Gothic" panose="020B0502020202020204" pitchFamily="34" charset="0"/>
              </a:rPr>
              <a:t>Worship – Mon-Fri 9.10-9.30am</a:t>
            </a:r>
          </a:p>
          <a:p>
            <a:r>
              <a:rPr lang="en-GB" dirty="0">
                <a:latin typeface="Century Gothic" panose="020B0502020202020204" pitchFamily="34" charset="0"/>
              </a:rPr>
              <a:t>Break time is at 10:45 – 11.00</a:t>
            </a:r>
          </a:p>
          <a:p>
            <a:r>
              <a:rPr lang="en-GB" dirty="0">
                <a:latin typeface="Century Gothic" panose="020B0502020202020204" pitchFamily="34" charset="0"/>
              </a:rPr>
              <a:t>Lunch time is at 12:00 – 13:00</a:t>
            </a:r>
          </a:p>
          <a:p>
            <a:r>
              <a:rPr lang="en-GB" dirty="0">
                <a:latin typeface="Century Gothic" panose="020B0502020202020204" pitchFamily="34" charset="0"/>
              </a:rPr>
              <a:t>Afternoon break is at 14:00 – 14:15 </a:t>
            </a:r>
          </a:p>
          <a:p>
            <a:r>
              <a:rPr lang="en-GB" dirty="0">
                <a:latin typeface="Century Gothic" panose="020B0502020202020204" pitchFamily="34" charset="0"/>
              </a:rPr>
              <a:t>Home time is 15:15</a:t>
            </a:r>
          </a:p>
        </p:txBody>
      </p:sp>
    </p:spTree>
    <p:extLst>
      <p:ext uri="{BB962C8B-B14F-4D97-AF65-F5344CB8AC3E}">
        <p14:creationId xmlns:p14="http://schemas.microsoft.com/office/powerpoint/2010/main" val="31317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11B8D-310D-4D23-AD63-9DE5C6C2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112901"/>
            <a:ext cx="10005391" cy="65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1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CE66-D8E2-4CAE-8FCE-D52AC7D7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31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Homework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F24BE-CFEF-4291-BBB5-39E1702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5"/>
            <a:ext cx="9525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Homework will be given out on a Tuesday and will be due the following Monday. 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Please encourage your child to have a look over their homework before the weekend. Encourage the children to practise their spellings at least three times a week. 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We will have a spelling test on the Monday or Tuesday.</a:t>
            </a:r>
          </a:p>
        </p:txBody>
      </p:sp>
    </p:spTree>
    <p:extLst>
      <p:ext uri="{BB962C8B-B14F-4D97-AF65-F5344CB8AC3E}">
        <p14:creationId xmlns:p14="http://schemas.microsoft.com/office/powerpoint/2010/main" val="110184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CE66-D8E2-4CAE-8FCE-D52AC7D7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The Tilston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F24BE-CFEF-4291-BBB5-39E1702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81315"/>
            <a:ext cx="2763129" cy="15613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latin typeface="Twinkl Cursive Looped" panose="02000000000000000000" pitchFamily="2" charset="0"/>
            </a:endParaRPr>
          </a:p>
          <a:p>
            <a:pPr marL="0" indent="0" algn="ctr">
              <a:buNone/>
            </a:pPr>
            <a:r>
              <a:rPr lang="en-GB" sz="3200" dirty="0">
                <a:latin typeface="Century Gothic" panose="020B0502020202020204" pitchFamily="34" charset="0"/>
              </a:rPr>
              <a:t>Be Ready </a:t>
            </a:r>
          </a:p>
          <a:p>
            <a:pPr marL="0" indent="0" algn="ctr"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816994-5CCC-4B6C-856B-DF4F62951E6D}"/>
              </a:ext>
            </a:extLst>
          </p:cNvPr>
          <p:cNvSpPr txBox="1">
            <a:spLocks/>
          </p:cNvSpPr>
          <p:nvPr/>
        </p:nvSpPr>
        <p:spPr>
          <a:xfrm>
            <a:off x="4714435" y="3499211"/>
            <a:ext cx="276312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latin typeface="Century Gothic" panose="020B0502020202020204" pitchFamily="34" charset="0"/>
              </a:rPr>
              <a:t>Be Respectful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0DBD1B-0C73-44BE-A813-ECD2633C4A91}"/>
              </a:ext>
            </a:extLst>
          </p:cNvPr>
          <p:cNvSpPr txBox="1">
            <a:spLocks/>
          </p:cNvSpPr>
          <p:nvPr/>
        </p:nvSpPr>
        <p:spPr>
          <a:xfrm>
            <a:off x="8728671" y="3429000"/>
            <a:ext cx="2763129" cy="1561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Twinkl Cursive Looped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latin typeface="Century Gothic" panose="020B0502020202020204" pitchFamily="34" charset="0"/>
              </a:rPr>
              <a:t>Be Safe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8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CE66-D8E2-4CAE-8FCE-D52AC7D7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The Tilston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F24BE-CFEF-4291-BBB5-39E1702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221" y="1825625"/>
            <a:ext cx="99036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What happens if we don’t follow the </a:t>
            </a:r>
            <a:r>
              <a:rPr lang="en-GB" dirty="0" err="1">
                <a:latin typeface="Century Gothic" panose="020B0502020202020204" pitchFamily="34" charset="0"/>
              </a:rPr>
              <a:t>Tilston</a:t>
            </a:r>
            <a:r>
              <a:rPr lang="en-GB" dirty="0">
                <a:latin typeface="Century Gothic" panose="020B0502020202020204" pitchFamily="34" charset="0"/>
              </a:rPr>
              <a:t> code?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Redirection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Reminder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Caution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Time out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Missed time from break (2-5mins) and ‘think sheet’ recorded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A5C6-7A17-4F0A-9921-287DCE35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74945" cy="726696"/>
          </a:xfrm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Dates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9370-AB29-4DCC-BC11-EDA66F516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537"/>
            <a:ext cx="9374945" cy="4880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Nativity – Tuesday 9</a:t>
            </a:r>
            <a:r>
              <a:rPr lang="en-GB" sz="2400" baseline="30000" dirty="0">
                <a:latin typeface="Century Gothic" panose="020B0502020202020204" pitchFamily="34" charset="0"/>
              </a:rPr>
              <a:t>th</a:t>
            </a:r>
            <a:r>
              <a:rPr lang="en-GB" sz="2400" dirty="0">
                <a:latin typeface="Century Gothic" panose="020B0502020202020204" pitchFamily="34" charset="0"/>
              </a:rPr>
              <a:t> December 2pm – (Grandparents Only)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Nativity – Wednesday 10</a:t>
            </a:r>
            <a:r>
              <a:rPr lang="en-GB" sz="2400" baseline="30000" dirty="0">
                <a:latin typeface="Century Gothic" panose="020B0502020202020204" pitchFamily="34" charset="0"/>
              </a:rPr>
              <a:t>th</a:t>
            </a:r>
            <a:r>
              <a:rPr lang="en-GB" sz="2400" dirty="0">
                <a:latin typeface="Century Gothic" panose="020B0502020202020204" pitchFamily="34" charset="0"/>
              </a:rPr>
              <a:t> December 2pm and 6pm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Story house – Wednesday 17</a:t>
            </a:r>
            <a:r>
              <a:rPr lang="en-GB" sz="2800" baseline="30000" dirty="0">
                <a:latin typeface="Century Gothic" panose="020B0502020202020204" pitchFamily="34" charset="0"/>
              </a:rPr>
              <a:t>th</a:t>
            </a:r>
            <a:r>
              <a:rPr lang="en-GB" sz="2800" dirty="0">
                <a:latin typeface="Century Gothic" panose="020B0502020202020204" pitchFamily="34" charset="0"/>
              </a:rPr>
              <a:t> December(cost TBC)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6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A09C-0621-4D57-A04B-A2AD5B66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Assessments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C7EA-3D66-4EAC-9940-4B3779B2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assess the children throughout the year in various ways.</a:t>
            </a:r>
          </a:p>
          <a:p>
            <a:pPr marL="0" indent="0">
              <a:buNone/>
            </a:pPr>
            <a:r>
              <a:rPr lang="en-GB" dirty="0"/>
              <a:t>Half termly phonic assessments – Keep up, Rapid Catch up</a:t>
            </a:r>
          </a:p>
          <a:p>
            <a:pPr marL="0" indent="0">
              <a:buNone/>
            </a:pPr>
            <a:r>
              <a:rPr lang="en-GB" dirty="0"/>
              <a:t>Reading and Spelling of common exception words</a:t>
            </a:r>
          </a:p>
          <a:p>
            <a:pPr marL="0" indent="0">
              <a:buNone/>
            </a:pPr>
            <a:r>
              <a:rPr lang="en-GB" dirty="0"/>
              <a:t>End of unit science and maths.</a:t>
            </a:r>
          </a:p>
          <a:p>
            <a:pPr marL="0" indent="0">
              <a:buNone/>
            </a:pPr>
            <a:r>
              <a:rPr lang="en-GB" u="sng" dirty="0"/>
              <a:t>Statutory Assessments</a:t>
            </a:r>
          </a:p>
          <a:p>
            <a:pPr marL="0" indent="0">
              <a:buNone/>
            </a:pPr>
            <a:r>
              <a:rPr lang="en-GB" dirty="0"/>
              <a:t>Year 2 – SATs – We do not sit the government optional SATs, however we do complete past papers of the End of Key Stage assessments.</a:t>
            </a:r>
            <a:endParaRPr lang="en-GB" sz="2400" dirty="0"/>
          </a:p>
          <a:p>
            <a:pPr marL="0" indent="0">
              <a:buNone/>
            </a:pPr>
            <a:r>
              <a:rPr lang="en-GB" dirty="0"/>
              <a:t>Year 1 – </a:t>
            </a:r>
            <a:r>
              <a:rPr lang="en-GB" b="1" dirty="0"/>
              <a:t>June </a:t>
            </a:r>
            <a:r>
              <a:rPr lang="en-GB" dirty="0"/>
              <a:t>the children will complete the Phonic Screening Test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6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10429</TotalTime>
  <Words>443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Twinkl Cursive Looped</vt:lpstr>
      <vt:lpstr>Office Theme</vt:lpstr>
      <vt:lpstr>Robins  </vt:lpstr>
      <vt:lpstr>Important information</vt:lpstr>
      <vt:lpstr>Our timetable </vt:lpstr>
      <vt:lpstr>PowerPoint Presentation</vt:lpstr>
      <vt:lpstr>Homework </vt:lpstr>
      <vt:lpstr>The Tilston Code</vt:lpstr>
      <vt:lpstr>The Tilston Code</vt:lpstr>
      <vt:lpstr>Dates to remember</vt:lpstr>
      <vt:lpstr>Assessments </vt:lpstr>
      <vt:lpstr>What can I do to help my child at home?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Kestrels class</dc:title>
  <dc:creator>Amy Winter</dc:creator>
  <cp:lastModifiedBy>Christy Bryan</cp:lastModifiedBy>
  <cp:revision>12</cp:revision>
  <dcterms:created xsi:type="dcterms:W3CDTF">2021-08-28T13:38:05Z</dcterms:created>
  <dcterms:modified xsi:type="dcterms:W3CDTF">2025-09-04T09:51:23Z</dcterms:modified>
</cp:coreProperties>
</file>