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2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60"/>
  </p:normalViewPr>
  <p:slideViewPr>
    <p:cSldViewPr>
      <p:cViewPr varScale="1">
        <p:scale>
          <a:sx n="68" d="100"/>
          <a:sy n="68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9DEE20-B582-41E2-AF60-123B3F63D21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D0619D-736D-4B49-B071-9AD1AB2E99FF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astrefford@tilston.cheshire.sch.uk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908720"/>
            <a:ext cx="648072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Kestrels</a:t>
            </a:r>
          </a:p>
          <a:p>
            <a:pPr algn="ctr"/>
            <a:endParaRPr lang="en-GB" sz="4400" b="1" dirty="0"/>
          </a:p>
          <a:p>
            <a:pPr algn="ctr"/>
            <a:r>
              <a:rPr lang="en-GB" sz="4400" b="1" dirty="0"/>
              <a:t>Some important information</a:t>
            </a:r>
          </a:p>
        </p:txBody>
      </p:sp>
      <p:pic>
        <p:nvPicPr>
          <p:cNvPr id="1026" name="Picture 2" descr="\\hdpsfs01\userdata\staff\Home\astrefford\My Pictures\begi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975" y="4149080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148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1A925C-3DC3-142E-6384-65DF6FB979F6}"/>
              </a:ext>
            </a:extLst>
          </p:cNvPr>
          <p:cNvSpPr txBox="1"/>
          <p:nvPr/>
        </p:nvSpPr>
        <p:spPr>
          <a:xfrm>
            <a:off x="2195736" y="1268760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Any questions?</a:t>
            </a:r>
          </a:p>
        </p:txBody>
      </p:sp>
      <p:pic>
        <p:nvPicPr>
          <p:cNvPr id="3" name="Picture 2" descr="\\hdpsfs01\userdata\staff\Home\astrefford\My Pictures\beginner.jpg">
            <a:extLst>
              <a:ext uri="{FF2B5EF4-FFF2-40B4-BE49-F238E27FC236}">
                <a16:creationId xmlns:a16="http://schemas.microsoft.com/office/drawing/2014/main" id="{5B0786B0-FCF6-9795-6C8F-0F81C6ED9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89192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7586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/>
              <a:t>The school day</a:t>
            </a:r>
          </a:p>
          <a:p>
            <a:endParaRPr lang="en-GB" sz="2000" dirty="0"/>
          </a:p>
          <a:p>
            <a:r>
              <a:rPr lang="en-GB" sz="2400" dirty="0"/>
              <a:t>8:40- 9:10	Register/lunch/Maths activity</a:t>
            </a:r>
          </a:p>
          <a:p>
            <a:endParaRPr lang="en-GB" sz="2400" dirty="0"/>
          </a:p>
          <a:p>
            <a:r>
              <a:rPr lang="en-GB" sz="2400" dirty="0"/>
              <a:t>9-10:9:30	Worship in the hall</a:t>
            </a:r>
          </a:p>
          <a:p>
            <a:endParaRPr lang="en-GB" sz="2400" dirty="0"/>
          </a:p>
          <a:p>
            <a:r>
              <a:rPr lang="en-GB" sz="2400" dirty="0"/>
              <a:t>9:30 -10:30	White Rose maths</a:t>
            </a:r>
          </a:p>
          <a:p>
            <a:endParaRPr lang="en-GB" sz="2400" dirty="0"/>
          </a:p>
          <a:p>
            <a:r>
              <a:rPr lang="en-GB" sz="2400" dirty="0"/>
              <a:t>10:45 – 11:15	Spellings/ Reading comprehension</a:t>
            </a:r>
          </a:p>
          <a:p>
            <a:endParaRPr lang="en-GB" sz="2400" dirty="0"/>
          </a:p>
          <a:p>
            <a:r>
              <a:rPr lang="en-GB" sz="2400" dirty="0"/>
              <a:t>11:15 12:15	English – Star of Fear, Star of Hope	</a:t>
            </a:r>
          </a:p>
          <a:p>
            <a:endParaRPr lang="en-GB" sz="2400" dirty="0"/>
          </a:p>
          <a:p>
            <a:r>
              <a:rPr lang="en-GB" sz="2400" dirty="0"/>
              <a:t>1:00 -3:15	Science/History/Geography/DT/PE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76672"/>
            <a:ext cx="1790700" cy="2514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941168"/>
            <a:ext cx="4226763" cy="2129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98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0A0B61-2B2D-BADF-911E-0A4C8A2FF18E}"/>
              </a:ext>
            </a:extLst>
          </p:cNvPr>
          <p:cNvSpPr txBox="1"/>
          <p:nvPr/>
        </p:nvSpPr>
        <p:spPr>
          <a:xfrm>
            <a:off x="467544" y="188640"/>
            <a:ext cx="828092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000" b="1" dirty="0"/>
              <a:t>Learning this term……</a:t>
            </a:r>
          </a:p>
          <a:p>
            <a:pPr lvl="0"/>
            <a:endParaRPr lang="en-GB" sz="2000" b="1" dirty="0"/>
          </a:p>
          <a:p>
            <a:pPr lvl="0"/>
            <a:r>
              <a:rPr lang="en-GB" sz="2200" b="1" dirty="0"/>
              <a:t>Maths</a:t>
            </a:r>
            <a:r>
              <a:rPr lang="en-GB" sz="2200" dirty="0"/>
              <a:t>: We will be focusing on place value followed by addition and subtraction. After half term we will be studying multiplication and division before moving on to fractions.</a:t>
            </a:r>
          </a:p>
          <a:p>
            <a:pPr lvl="0"/>
            <a:endParaRPr lang="en-GB" sz="2200" dirty="0"/>
          </a:p>
          <a:p>
            <a:pPr lvl="0"/>
            <a:r>
              <a:rPr lang="en-GB" sz="2200" b="1" dirty="0"/>
              <a:t>English</a:t>
            </a:r>
            <a:r>
              <a:rPr lang="en-GB" sz="2200" dirty="0"/>
              <a:t>: The children will be studying the beautiful and thought-provoking text </a:t>
            </a:r>
            <a:r>
              <a:rPr lang="en-GB" sz="2200" i="1" dirty="0"/>
              <a:t>Star of Fear, Star of Hope</a:t>
            </a:r>
            <a:r>
              <a:rPr lang="en-GB" sz="2200" dirty="0"/>
              <a:t> by Jo </a:t>
            </a:r>
            <a:r>
              <a:rPr lang="en-GB" sz="2200" dirty="0" err="1"/>
              <a:t>Hoestlandt</a:t>
            </a:r>
            <a:r>
              <a:rPr lang="en-GB" sz="2200" dirty="0"/>
              <a:t>. After half term, Kestrels will be reading a conservation book ‘Can we save the Tiger by Martin Jenkins. All written work this term will be inspired by these books.</a:t>
            </a:r>
          </a:p>
          <a:p>
            <a:pPr lvl="0"/>
            <a:endParaRPr lang="en-GB" sz="2200" dirty="0"/>
          </a:p>
          <a:p>
            <a:pPr lvl="0"/>
            <a:r>
              <a:rPr lang="en-GB" sz="2200" b="1" dirty="0"/>
              <a:t>Science</a:t>
            </a:r>
            <a:r>
              <a:rPr lang="en-GB" sz="2200" dirty="0"/>
              <a:t>: Our topic is </a:t>
            </a:r>
            <a:r>
              <a:rPr lang="en-GB" sz="2200" b="1" dirty="0"/>
              <a:t>Light</a:t>
            </a:r>
            <a:r>
              <a:rPr lang="en-GB" sz="2200" dirty="0"/>
              <a:t>. The children will explore how light works and take part in lots of exciting investigations. Later, we will study the different forms of renewable energy.</a:t>
            </a:r>
          </a:p>
          <a:p>
            <a:pPr lvl="0"/>
            <a:endParaRPr lang="en-GB" sz="2200" dirty="0"/>
          </a:p>
          <a:p>
            <a:pPr lvl="0"/>
            <a:r>
              <a:rPr lang="en-GB" sz="2200" b="1" dirty="0"/>
              <a:t>History</a:t>
            </a:r>
            <a:r>
              <a:rPr lang="en-GB" sz="2200" dirty="0"/>
              <a:t>: We will be learning about the </a:t>
            </a:r>
            <a:r>
              <a:rPr lang="en-GB" sz="2200" b="1" dirty="0"/>
              <a:t>Anglo-Saxons</a:t>
            </a:r>
            <a:r>
              <a:rPr lang="en-GB" sz="2200" dirty="0"/>
              <a:t> and their lasting legacy on the culture and landscape of the British Isles.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873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476672"/>
            <a:ext cx="792088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PE</a:t>
            </a:r>
            <a:r>
              <a:rPr lang="en-GB" sz="2000" dirty="0"/>
              <a:t> – The Kestrels will have a Cheshire Cricket coach for the first half term. In addition to cricket, the children will take part in hockey, tag rugby and fitness activities.</a:t>
            </a:r>
          </a:p>
          <a:p>
            <a:endParaRPr lang="en-GB" sz="2000" dirty="0"/>
          </a:p>
          <a:p>
            <a:r>
              <a:rPr lang="en-GB" sz="2000" b="1" dirty="0"/>
              <a:t>Art</a:t>
            </a:r>
            <a:r>
              <a:rPr lang="en-GB" sz="2000" dirty="0"/>
              <a:t> – The children will focus sketching skills and perspective.</a:t>
            </a:r>
          </a:p>
          <a:p>
            <a:endParaRPr lang="en-GB" sz="2000" dirty="0"/>
          </a:p>
          <a:p>
            <a:r>
              <a:rPr lang="en-GB" sz="2000" b="1" dirty="0"/>
              <a:t>Computing</a:t>
            </a:r>
            <a:r>
              <a:rPr lang="en-GB" sz="2000" dirty="0"/>
              <a:t> – Coding and online safety.</a:t>
            </a:r>
          </a:p>
          <a:p>
            <a:endParaRPr lang="en-GB" sz="2000" dirty="0"/>
          </a:p>
          <a:p>
            <a:r>
              <a:rPr lang="en-GB" sz="2000" b="1" dirty="0"/>
              <a:t>Music</a:t>
            </a:r>
            <a:r>
              <a:rPr lang="en-GB" sz="2000" dirty="0"/>
              <a:t> – The children will be using the Charanga scheme to play different types of jazz.</a:t>
            </a:r>
          </a:p>
          <a:p>
            <a:endParaRPr lang="en-GB" sz="2000" dirty="0"/>
          </a:p>
          <a:p>
            <a:r>
              <a:rPr lang="en-GB" sz="2000" b="1" dirty="0"/>
              <a:t>PSHE</a:t>
            </a:r>
            <a:r>
              <a:rPr lang="en-GB" sz="2000" dirty="0"/>
              <a:t> – A focus on keeping healthy as we’re growing up.</a:t>
            </a:r>
          </a:p>
          <a:p>
            <a:endParaRPr lang="en-GB" sz="2000" dirty="0"/>
          </a:p>
          <a:p>
            <a:r>
              <a:rPr lang="en-GB" sz="2000" b="1" dirty="0"/>
              <a:t>RE</a:t>
            </a:r>
            <a:r>
              <a:rPr lang="en-GB" sz="2000" dirty="0"/>
              <a:t> – Kestrels will be studying how different religions show equality, justice and fairness.</a:t>
            </a:r>
          </a:p>
          <a:p>
            <a:r>
              <a:rPr lang="en-GB" sz="2000" b="1" dirty="0"/>
              <a:t>French</a:t>
            </a:r>
            <a:r>
              <a:rPr lang="en-GB" sz="2000" dirty="0"/>
              <a:t> – Identifying the names of items found around your house.</a:t>
            </a:r>
          </a:p>
          <a:p>
            <a:endParaRPr lang="en-GB" sz="2000" dirty="0"/>
          </a:p>
          <a:p>
            <a:r>
              <a:rPr lang="en-GB" sz="2000" b="1" dirty="0"/>
              <a:t>Design Technology</a:t>
            </a:r>
            <a:r>
              <a:rPr lang="en-GB" sz="2000" dirty="0"/>
              <a:t> – Links closely with the PSHE, the class will look at healthy foods. </a:t>
            </a:r>
          </a:p>
        </p:txBody>
      </p:sp>
    </p:spTree>
    <p:extLst>
      <p:ext uri="{BB962C8B-B14F-4D97-AF65-F5344CB8AC3E}">
        <p14:creationId xmlns:p14="http://schemas.microsoft.com/office/powerpoint/2010/main" val="95306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E29E873-6A44-4180-B3E1-381F390B3EB4}"/>
              </a:ext>
            </a:extLst>
          </p:cNvPr>
          <p:cNvSpPr txBox="1"/>
          <p:nvPr/>
        </p:nvSpPr>
        <p:spPr>
          <a:xfrm>
            <a:off x="211569" y="908720"/>
            <a:ext cx="872086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/>
              <a:t>Assessments</a:t>
            </a:r>
          </a:p>
          <a:p>
            <a:endParaRPr lang="en-GB" sz="3600" dirty="0"/>
          </a:p>
          <a:p>
            <a:r>
              <a:rPr lang="en-GB" sz="3200" dirty="0"/>
              <a:t>End of each term in Reading and Maths –tests.</a:t>
            </a:r>
          </a:p>
          <a:p>
            <a:r>
              <a:rPr lang="en-GB" sz="3200" dirty="0"/>
              <a:t>Half termly in Writing – teacher assessments</a:t>
            </a:r>
          </a:p>
          <a:p>
            <a:endParaRPr lang="en-GB" sz="3200" dirty="0"/>
          </a:p>
          <a:p>
            <a:r>
              <a:rPr lang="en-GB" sz="3200" dirty="0"/>
              <a:t>Year 6 will be working through previous SATs papers and begin booster sessions after Christmas.</a:t>
            </a:r>
          </a:p>
        </p:txBody>
      </p:sp>
    </p:spTree>
    <p:extLst>
      <p:ext uri="{BB962C8B-B14F-4D97-AF65-F5344CB8AC3E}">
        <p14:creationId xmlns:p14="http://schemas.microsoft.com/office/powerpoint/2010/main" val="133661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22E539-CB2C-4C1A-B711-FB3E1A37049B}"/>
              </a:ext>
            </a:extLst>
          </p:cNvPr>
          <p:cNvSpPr txBox="1"/>
          <p:nvPr/>
        </p:nvSpPr>
        <p:spPr>
          <a:xfrm>
            <a:off x="1434646" y="604665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Reading books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4B8DC9-A488-4F2F-A62F-93812B74168C}"/>
              </a:ext>
            </a:extLst>
          </p:cNvPr>
          <p:cNvSpPr txBox="1"/>
          <p:nvPr/>
        </p:nvSpPr>
        <p:spPr>
          <a:xfrm>
            <a:off x="702423" y="1918644"/>
            <a:ext cx="2304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Class reading book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A9D204-DA51-4BD2-BA28-0C1B5D27F720}"/>
              </a:ext>
            </a:extLst>
          </p:cNvPr>
          <p:cNvSpPr txBox="1"/>
          <p:nvPr/>
        </p:nvSpPr>
        <p:spPr>
          <a:xfrm>
            <a:off x="6607691" y="1626103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Own reading for pleasure book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7470F1-186B-42EE-90C7-9F2E7F42E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518" y="2287977"/>
            <a:ext cx="2128946" cy="32582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365E4C0-20C0-491D-979E-6C5E001B4BC1}"/>
              </a:ext>
            </a:extLst>
          </p:cNvPr>
          <p:cNvSpPr txBox="1"/>
          <p:nvPr/>
        </p:nvSpPr>
        <p:spPr>
          <a:xfrm>
            <a:off x="3743255" y="1641645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English lessons this half term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1E1A6A-C986-23E8-5729-2CF150686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2350" y="2562224"/>
            <a:ext cx="2521818" cy="281099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E06C9CE-E533-193A-B791-F846D6C01F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770" y="2562223"/>
            <a:ext cx="2295907" cy="344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061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3767" y="188640"/>
            <a:ext cx="820891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/>
              <a:t>Extras</a:t>
            </a:r>
          </a:p>
          <a:p>
            <a:endParaRPr lang="en-GB" dirty="0"/>
          </a:p>
          <a:p>
            <a:endParaRPr lang="en-GB" sz="2400" dirty="0"/>
          </a:p>
          <a:p>
            <a:r>
              <a:rPr lang="en-GB" sz="2400" dirty="0"/>
              <a:t>Outdoor learning  – November sessions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After school clubs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Visits – </a:t>
            </a:r>
          </a:p>
          <a:p>
            <a:r>
              <a:rPr lang="en-GB" sz="2400" dirty="0"/>
              <a:t>Safety Hub (1</a:t>
            </a:r>
            <a:r>
              <a:rPr lang="en-GB" sz="2400" baseline="30000" dirty="0"/>
              <a:t>st</a:t>
            </a:r>
            <a:r>
              <a:rPr lang="en-GB" sz="2400" dirty="0"/>
              <a:t> December), </a:t>
            </a:r>
          </a:p>
          <a:p>
            <a:r>
              <a:rPr lang="en-GB" sz="2400" dirty="0"/>
              <a:t>Story House – Beauty and the Beast (December), </a:t>
            </a:r>
          </a:p>
          <a:p>
            <a:r>
              <a:rPr lang="en-GB" sz="2600" dirty="0"/>
              <a:t>Robinwood -PGL (Monday 30</a:t>
            </a:r>
            <a:r>
              <a:rPr lang="en-GB" sz="2600" baseline="30000" dirty="0"/>
              <a:t>th</a:t>
            </a:r>
            <a:r>
              <a:rPr lang="en-GB" sz="2600" dirty="0"/>
              <a:t> March – Weds 1</a:t>
            </a:r>
            <a:r>
              <a:rPr lang="en-GB" sz="2600" baseline="30000" dirty="0"/>
              <a:t>st</a:t>
            </a:r>
            <a:r>
              <a:rPr lang="en-GB" sz="2600" dirty="0"/>
              <a:t> April)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6042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2696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800" dirty="0"/>
          </a:p>
          <a:p>
            <a:pPr algn="ctr"/>
            <a:r>
              <a:rPr lang="en-GB" sz="2800" b="1" u="sng" dirty="0"/>
              <a:t>Homework</a:t>
            </a:r>
            <a:r>
              <a:rPr lang="en-GB" sz="2800" dirty="0"/>
              <a:t> </a:t>
            </a:r>
          </a:p>
          <a:p>
            <a:br>
              <a:rPr lang="en-GB" dirty="0"/>
            </a:br>
            <a:r>
              <a:rPr lang="en-GB" sz="2400" dirty="0" err="1"/>
              <a:t>Homework</a:t>
            </a:r>
            <a:r>
              <a:rPr lang="en-GB" sz="2400" dirty="0"/>
              <a:t> will be handed out every </a:t>
            </a:r>
            <a:r>
              <a:rPr lang="en-GB" sz="2400" b="1" dirty="0"/>
              <a:t>Monday</a:t>
            </a:r>
            <a:r>
              <a:rPr lang="en-GB" sz="2400" dirty="0"/>
              <a:t> and will consist of:</a:t>
            </a:r>
          </a:p>
          <a:p>
            <a:pPr lvl="0"/>
            <a:r>
              <a:rPr lang="en-GB" sz="2400" dirty="0"/>
              <a:t>Spellings</a:t>
            </a:r>
          </a:p>
          <a:p>
            <a:pPr lvl="0"/>
            <a:r>
              <a:rPr lang="en-GB" sz="2400" dirty="0"/>
              <a:t>Grammar</a:t>
            </a:r>
          </a:p>
          <a:p>
            <a:pPr lvl="0"/>
            <a:r>
              <a:rPr lang="en-GB" sz="2400" dirty="0"/>
              <a:t>Maths</a:t>
            </a:r>
          </a:p>
          <a:p>
            <a:endParaRPr lang="en-GB" sz="2400" dirty="0"/>
          </a:p>
          <a:p>
            <a:r>
              <a:rPr lang="en-GB" sz="2400" dirty="0"/>
              <a:t>Homework is important - please ensure your child completes their homework and brings it back to school on the following Monday. Year 6 will begin to receive more specific, SATs related homework as we move through the term.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550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2B2A30-FFB4-8A69-9B91-C5B4C75D0349}"/>
              </a:ext>
            </a:extLst>
          </p:cNvPr>
          <p:cNvSpPr txBox="1"/>
          <p:nvPr/>
        </p:nvSpPr>
        <p:spPr>
          <a:xfrm>
            <a:off x="1259632" y="1052736"/>
            <a:ext cx="698477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u="sng" dirty="0"/>
              <a:t>Additional information</a:t>
            </a:r>
          </a:p>
          <a:p>
            <a:endParaRPr lang="en-GB" sz="2800" b="1" u="sng" dirty="0"/>
          </a:p>
          <a:p>
            <a:r>
              <a:rPr lang="en-GB" sz="2800" dirty="0"/>
              <a:t>Communications out via school spider –app/email/school gate</a:t>
            </a:r>
          </a:p>
          <a:p>
            <a:endParaRPr lang="en-GB" sz="2800" dirty="0"/>
          </a:p>
          <a:p>
            <a:r>
              <a:rPr lang="en-GB" sz="2800" dirty="0"/>
              <a:t>Email – </a:t>
            </a:r>
            <a:r>
              <a:rPr lang="en-GB" sz="2800" dirty="0">
                <a:hlinkClick r:id="rId2"/>
              </a:rPr>
              <a:t>astrefford@tilston.cheshire.sch.uk</a:t>
            </a:r>
            <a:endParaRPr lang="en-GB" sz="2800" dirty="0"/>
          </a:p>
          <a:p>
            <a:endParaRPr lang="en-GB" sz="2800" dirty="0"/>
          </a:p>
          <a:p>
            <a:endParaRPr lang="en-GB" dirty="0"/>
          </a:p>
          <a:p>
            <a:endParaRPr lang="en-GB" b="1" u="sng" dirty="0"/>
          </a:p>
          <a:p>
            <a:endParaRPr lang="en-GB" b="1" u="sng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96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1256</TotalTime>
  <Words>514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astrefford</dc:creator>
  <cp:lastModifiedBy>Adam Strefford</cp:lastModifiedBy>
  <cp:revision>24</cp:revision>
  <dcterms:created xsi:type="dcterms:W3CDTF">2022-06-28T12:40:17Z</dcterms:created>
  <dcterms:modified xsi:type="dcterms:W3CDTF">2025-09-08T08:16:08Z</dcterms:modified>
</cp:coreProperties>
</file>