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1" r:id="rId1"/>
  </p:sldMasterIdLst>
  <p:notesMasterIdLst>
    <p:notesMasterId r:id="rId22"/>
  </p:notesMasterIdLst>
  <p:sldIdLst>
    <p:sldId id="256" r:id="rId2"/>
    <p:sldId id="272" r:id="rId3"/>
    <p:sldId id="258" r:id="rId4"/>
    <p:sldId id="259" r:id="rId5"/>
    <p:sldId id="260" r:id="rId6"/>
    <p:sldId id="276" r:id="rId7"/>
    <p:sldId id="278" r:id="rId8"/>
    <p:sldId id="277" r:id="rId9"/>
    <p:sldId id="287" r:id="rId10"/>
    <p:sldId id="262" r:id="rId11"/>
    <p:sldId id="283" r:id="rId12"/>
    <p:sldId id="284" r:id="rId13"/>
    <p:sldId id="282" r:id="rId14"/>
    <p:sldId id="279" r:id="rId15"/>
    <p:sldId id="280" r:id="rId16"/>
    <p:sldId id="286" r:id="rId17"/>
    <p:sldId id="289" r:id="rId18"/>
    <p:sldId id="275" r:id="rId19"/>
    <p:sldId id="281" r:id="rId20"/>
    <p:sldId id="271"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52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ne Atkinson" userId="c90d9806-1330-4700-9243-32c957872c00" providerId="ADAL" clId="{7381528C-C6FF-493B-81B5-7E2924046044}"/>
    <pc:docChg chg="undo custSel addSld delSld modSld modMainMaster modNotesMaster">
      <pc:chgData name="Suzanne Atkinson" userId="c90d9806-1330-4700-9243-32c957872c00" providerId="ADAL" clId="{7381528C-C6FF-493B-81B5-7E2924046044}" dt="2024-03-04T20:26:16.749" v="672"/>
      <pc:docMkLst>
        <pc:docMk/>
      </pc:docMkLst>
      <pc:sldChg chg="modSp mod">
        <pc:chgData name="Suzanne Atkinson" userId="c90d9806-1330-4700-9243-32c957872c00" providerId="ADAL" clId="{7381528C-C6FF-493B-81B5-7E2924046044}" dt="2024-03-04T20:21:38.138" v="616" actId="27636"/>
        <pc:sldMkLst>
          <pc:docMk/>
          <pc:sldMk cId="2122573239" sldId="256"/>
        </pc:sldMkLst>
        <pc:spChg chg="mod">
          <ac:chgData name="Suzanne Atkinson" userId="c90d9806-1330-4700-9243-32c957872c00" providerId="ADAL" clId="{7381528C-C6FF-493B-81B5-7E2924046044}" dt="2024-03-04T20:21:38.138" v="616" actId="27636"/>
          <ac:spMkLst>
            <pc:docMk/>
            <pc:sldMk cId="2122573239" sldId="256"/>
            <ac:spMk id="3" creationId="{00000000-0000-0000-0000-000000000000}"/>
          </ac:spMkLst>
        </pc:spChg>
      </pc:sldChg>
      <pc:sldChg chg="modSp setBg">
        <pc:chgData name="Suzanne Atkinson" userId="c90d9806-1330-4700-9243-32c957872c00" providerId="ADAL" clId="{7381528C-C6FF-493B-81B5-7E2924046044}" dt="2024-03-04T20:22:40.384" v="671"/>
        <pc:sldMkLst>
          <pc:docMk/>
          <pc:sldMk cId="1190387558" sldId="258"/>
        </pc:sldMkLst>
        <pc:spChg chg="mod">
          <ac:chgData name="Suzanne Atkinson" userId="c90d9806-1330-4700-9243-32c957872c00" providerId="ADAL" clId="{7381528C-C6FF-493B-81B5-7E2924046044}" dt="2024-03-04T20:22:12.770" v="619"/>
          <ac:spMkLst>
            <pc:docMk/>
            <pc:sldMk cId="1190387558" sldId="258"/>
            <ac:spMk id="12290" creationId="{00000000-0000-0000-0000-000000000000}"/>
          </ac:spMkLst>
        </pc:spChg>
      </pc:sldChg>
      <pc:sldChg chg="modSp">
        <pc:chgData name="Suzanne Atkinson" userId="c90d9806-1330-4700-9243-32c957872c00" providerId="ADAL" clId="{7381528C-C6FF-493B-81B5-7E2924046044}" dt="2024-03-04T20:22:12.770" v="619"/>
        <pc:sldMkLst>
          <pc:docMk/>
          <pc:sldMk cId="3646671910" sldId="259"/>
        </pc:sldMkLst>
        <pc:spChg chg="mod">
          <ac:chgData name="Suzanne Atkinson" userId="c90d9806-1330-4700-9243-32c957872c00" providerId="ADAL" clId="{7381528C-C6FF-493B-81B5-7E2924046044}" dt="2024-03-04T20:22:12.770" v="619"/>
          <ac:spMkLst>
            <pc:docMk/>
            <pc:sldMk cId="3646671910" sldId="259"/>
            <ac:spMk id="8196" creationId="{00000000-0000-0000-0000-000000000000}"/>
          </ac:spMkLst>
        </pc:spChg>
      </pc:sldChg>
      <pc:sldChg chg="modSp mod">
        <pc:chgData name="Suzanne Atkinson" userId="c90d9806-1330-4700-9243-32c957872c00" providerId="ADAL" clId="{7381528C-C6FF-493B-81B5-7E2924046044}" dt="2024-03-04T20:22:12.770" v="619"/>
        <pc:sldMkLst>
          <pc:docMk/>
          <pc:sldMk cId="285410317" sldId="262"/>
        </pc:sldMkLst>
        <pc:spChg chg="mod">
          <ac:chgData name="Suzanne Atkinson" userId="c90d9806-1330-4700-9243-32c957872c00" providerId="ADAL" clId="{7381528C-C6FF-493B-81B5-7E2924046044}" dt="2024-03-04T20:19:46.539" v="610" actId="20577"/>
          <ac:spMkLst>
            <pc:docMk/>
            <pc:sldMk cId="285410317" sldId="262"/>
            <ac:spMk id="23" creationId="{B5DCA8A9-F5CF-4DD3-91DF-7D6B661B138E}"/>
          </ac:spMkLst>
        </pc:spChg>
        <pc:spChg chg="mod">
          <ac:chgData name="Suzanne Atkinson" userId="c90d9806-1330-4700-9243-32c957872c00" providerId="ADAL" clId="{7381528C-C6FF-493B-81B5-7E2924046044}" dt="2024-03-04T20:22:12.770" v="619"/>
          <ac:spMkLst>
            <pc:docMk/>
            <pc:sldMk cId="285410317" sldId="262"/>
            <ac:spMk id="16386" creationId="{00000000-0000-0000-0000-000000000000}"/>
          </ac:spMkLst>
        </pc:spChg>
      </pc:sldChg>
      <pc:sldChg chg="del">
        <pc:chgData name="Suzanne Atkinson" userId="c90d9806-1330-4700-9243-32c957872c00" providerId="ADAL" clId="{7381528C-C6FF-493B-81B5-7E2924046044}" dt="2024-02-29T16:26:36.083" v="0" actId="47"/>
        <pc:sldMkLst>
          <pc:docMk/>
          <pc:sldMk cId="107398442" sldId="267"/>
        </pc:sldMkLst>
      </pc:sldChg>
      <pc:sldChg chg="del">
        <pc:chgData name="Suzanne Atkinson" userId="c90d9806-1330-4700-9243-32c957872c00" providerId="ADAL" clId="{7381528C-C6FF-493B-81B5-7E2924046044}" dt="2024-03-04T20:17:28.995" v="599" actId="2696"/>
        <pc:sldMkLst>
          <pc:docMk/>
          <pc:sldMk cId="56295076" sldId="271"/>
        </pc:sldMkLst>
      </pc:sldChg>
      <pc:sldChg chg="add setBg">
        <pc:chgData name="Suzanne Atkinson" userId="c90d9806-1330-4700-9243-32c957872c00" providerId="ADAL" clId="{7381528C-C6FF-493B-81B5-7E2924046044}" dt="2024-03-04T20:17:38.415" v="600"/>
        <pc:sldMkLst>
          <pc:docMk/>
          <pc:sldMk cId="1930180327" sldId="271"/>
        </pc:sldMkLst>
      </pc:sldChg>
      <pc:sldChg chg="modSp mod">
        <pc:chgData name="Suzanne Atkinson" userId="c90d9806-1330-4700-9243-32c957872c00" providerId="ADAL" clId="{7381528C-C6FF-493B-81B5-7E2924046044}" dt="2024-03-04T17:56:06.788" v="184" actId="20577"/>
        <pc:sldMkLst>
          <pc:docMk/>
          <pc:sldMk cId="526122419" sldId="272"/>
        </pc:sldMkLst>
        <pc:spChg chg="mod">
          <ac:chgData name="Suzanne Atkinson" userId="c90d9806-1330-4700-9243-32c957872c00" providerId="ADAL" clId="{7381528C-C6FF-493B-81B5-7E2924046044}" dt="2024-03-04T17:56:06.788" v="184" actId="20577"/>
          <ac:spMkLst>
            <pc:docMk/>
            <pc:sldMk cId="526122419" sldId="272"/>
            <ac:spMk id="3" creationId="{00000000-0000-0000-0000-000000000000}"/>
          </ac:spMkLst>
        </pc:spChg>
      </pc:sldChg>
      <pc:sldChg chg="del">
        <pc:chgData name="Suzanne Atkinson" userId="c90d9806-1330-4700-9243-32c957872c00" providerId="ADAL" clId="{7381528C-C6FF-493B-81B5-7E2924046044}" dt="2024-02-29T16:27:08.582" v="1" actId="47"/>
        <pc:sldMkLst>
          <pc:docMk/>
          <pc:sldMk cId="2012414662" sldId="274"/>
        </pc:sldMkLst>
      </pc:sldChg>
      <pc:sldChg chg="modSp mod">
        <pc:chgData name="Suzanne Atkinson" userId="c90d9806-1330-4700-9243-32c957872c00" providerId="ADAL" clId="{7381528C-C6FF-493B-81B5-7E2924046044}" dt="2024-03-04T20:19:25.644" v="609" actId="6549"/>
        <pc:sldMkLst>
          <pc:docMk/>
          <pc:sldMk cId="1299072451" sldId="277"/>
        </pc:sldMkLst>
        <pc:spChg chg="mod">
          <ac:chgData name="Suzanne Atkinson" userId="c90d9806-1330-4700-9243-32c957872c00" providerId="ADAL" clId="{7381528C-C6FF-493B-81B5-7E2924046044}" dt="2024-03-04T20:19:25.644" v="609" actId="6549"/>
          <ac:spMkLst>
            <pc:docMk/>
            <pc:sldMk cId="1299072451" sldId="277"/>
            <ac:spMk id="2" creationId="{00000000-0000-0000-0000-000000000000}"/>
          </ac:spMkLst>
        </pc:spChg>
      </pc:sldChg>
      <pc:sldChg chg="modSp mod">
        <pc:chgData name="Suzanne Atkinson" userId="c90d9806-1330-4700-9243-32c957872c00" providerId="ADAL" clId="{7381528C-C6FF-493B-81B5-7E2924046044}" dt="2024-03-04T20:21:38.132" v="615" actId="27636"/>
        <pc:sldMkLst>
          <pc:docMk/>
          <pc:sldMk cId="432125328" sldId="278"/>
        </pc:sldMkLst>
        <pc:spChg chg="mod">
          <ac:chgData name="Suzanne Atkinson" userId="c90d9806-1330-4700-9243-32c957872c00" providerId="ADAL" clId="{7381528C-C6FF-493B-81B5-7E2924046044}" dt="2024-03-04T20:21:38.132" v="615" actId="27636"/>
          <ac:spMkLst>
            <pc:docMk/>
            <pc:sldMk cId="432125328" sldId="278"/>
            <ac:spMk id="22531" creationId="{00000000-0000-0000-0000-000000000000}"/>
          </ac:spMkLst>
        </pc:spChg>
      </pc:sldChg>
      <pc:sldChg chg="modSp mod">
        <pc:chgData name="Suzanne Atkinson" userId="c90d9806-1330-4700-9243-32c957872c00" providerId="ADAL" clId="{7381528C-C6FF-493B-81B5-7E2924046044}" dt="2024-02-29T16:50:41.094" v="172" actId="20577"/>
        <pc:sldMkLst>
          <pc:docMk/>
          <pc:sldMk cId="1687834356" sldId="279"/>
        </pc:sldMkLst>
        <pc:spChg chg="mod">
          <ac:chgData name="Suzanne Atkinson" userId="c90d9806-1330-4700-9243-32c957872c00" providerId="ADAL" clId="{7381528C-C6FF-493B-81B5-7E2924046044}" dt="2024-02-29T16:50:41.094" v="172" actId="20577"/>
          <ac:spMkLst>
            <pc:docMk/>
            <pc:sldMk cId="1687834356" sldId="279"/>
            <ac:spMk id="2" creationId="{00000000-0000-0000-0000-000000000000}"/>
          </ac:spMkLst>
        </pc:spChg>
      </pc:sldChg>
      <pc:sldChg chg="addSp modSp new mod modAnim">
        <pc:chgData name="Suzanne Atkinson" userId="c90d9806-1330-4700-9243-32c957872c00" providerId="ADAL" clId="{7381528C-C6FF-493B-81B5-7E2924046044}" dt="2024-03-04T18:07:51.805" v="188" actId="14100"/>
        <pc:sldMkLst>
          <pc:docMk/>
          <pc:sldMk cId="3699622124" sldId="287"/>
        </pc:sldMkLst>
        <pc:picChg chg="add mod">
          <ac:chgData name="Suzanne Atkinson" userId="c90d9806-1330-4700-9243-32c957872c00" providerId="ADAL" clId="{7381528C-C6FF-493B-81B5-7E2924046044}" dt="2024-03-04T18:07:51.805" v="188" actId="14100"/>
          <ac:picMkLst>
            <pc:docMk/>
            <pc:sldMk cId="3699622124" sldId="287"/>
            <ac:picMk id="2" creationId="{5EBFDC2A-1059-4733-A702-BF7E4E09C836}"/>
          </ac:picMkLst>
        </pc:picChg>
      </pc:sldChg>
      <pc:sldChg chg="new del">
        <pc:chgData name="Suzanne Atkinson" userId="c90d9806-1330-4700-9243-32c957872c00" providerId="ADAL" clId="{7381528C-C6FF-493B-81B5-7E2924046044}" dt="2024-03-04T20:05:44.954" v="496" actId="47"/>
        <pc:sldMkLst>
          <pc:docMk/>
          <pc:sldMk cId="2951357791" sldId="288"/>
        </pc:sldMkLst>
      </pc:sldChg>
      <pc:sldChg chg="modSp add mod">
        <pc:chgData name="Suzanne Atkinson" userId="c90d9806-1330-4700-9243-32c957872c00" providerId="ADAL" clId="{7381528C-C6FF-493B-81B5-7E2924046044}" dt="2024-03-04T20:00:29.211" v="495" actId="20577"/>
        <pc:sldMkLst>
          <pc:docMk/>
          <pc:sldMk cId="2200698762" sldId="289"/>
        </pc:sldMkLst>
        <pc:spChg chg="mod">
          <ac:chgData name="Suzanne Atkinson" userId="c90d9806-1330-4700-9243-32c957872c00" providerId="ADAL" clId="{7381528C-C6FF-493B-81B5-7E2924046044}" dt="2024-03-04T20:00:29.211" v="495" actId="20577"/>
          <ac:spMkLst>
            <pc:docMk/>
            <pc:sldMk cId="2200698762" sldId="289"/>
            <ac:spMk id="6" creationId="{DCABF972-2ED1-4C3D-82C8-094CD51FD7AD}"/>
          </ac:spMkLst>
        </pc:spChg>
        <pc:spChg chg="mod">
          <ac:chgData name="Suzanne Atkinson" userId="c90d9806-1330-4700-9243-32c957872c00" providerId="ADAL" clId="{7381528C-C6FF-493B-81B5-7E2924046044}" dt="2024-03-04T19:58:16.618" v="225" actId="20577"/>
          <ac:spMkLst>
            <pc:docMk/>
            <pc:sldMk cId="2200698762" sldId="289"/>
            <ac:spMk id="8" creationId="{FF6941AD-E73E-4944-8ECC-FDDB66FD70B9}"/>
          </ac:spMkLst>
        </pc:spChg>
        <pc:picChg chg="mod">
          <ac:chgData name="Suzanne Atkinson" userId="c90d9806-1330-4700-9243-32c957872c00" providerId="ADAL" clId="{7381528C-C6FF-493B-81B5-7E2924046044}" dt="2024-03-04T20:00:25.234" v="494" actId="1076"/>
          <ac:picMkLst>
            <pc:docMk/>
            <pc:sldMk cId="2200698762" sldId="289"/>
            <ac:picMk id="4" creationId="{E9AB22EE-A104-4140-828B-B0A781FB5686}"/>
          </ac:picMkLst>
        </pc:picChg>
        <pc:picChg chg="mod">
          <ac:chgData name="Suzanne Atkinson" userId="c90d9806-1330-4700-9243-32c957872c00" providerId="ADAL" clId="{7381528C-C6FF-493B-81B5-7E2924046044}" dt="2024-03-04T20:00:21.960" v="493" actId="1076"/>
          <ac:picMkLst>
            <pc:docMk/>
            <pc:sldMk cId="2200698762" sldId="289"/>
            <ac:picMk id="5" creationId="{ADC96475-AFFB-7F40-8C63-52BCA2F31550}"/>
          </ac:picMkLst>
        </pc:picChg>
      </pc:sldChg>
      <pc:sldMasterChg chg="delSldLayout">
        <pc:chgData name="Suzanne Atkinson" userId="c90d9806-1330-4700-9243-32c957872c00" providerId="ADAL" clId="{7381528C-C6FF-493B-81B5-7E2924046044}" dt="2024-02-29T16:26:36.083" v="0" actId="47"/>
        <pc:sldMasterMkLst>
          <pc:docMk/>
          <pc:sldMasterMk cId="385027358" sldId="2147483708"/>
        </pc:sldMasterMkLst>
        <pc:sldLayoutChg chg="del">
          <pc:chgData name="Suzanne Atkinson" userId="c90d9806-1330-4700-9243-32c957872c00" providerId="ADAL" clId="{7381528C-C6FF-493B-81B5-7E2924046044}" dt="2024-02-29T16:26:36.083" v="0" actId="47"/>
          <pc:sldLayoutMkLst>
            <pc:docMk/>
            <pc:sldMasterMk cId="385027358" sldId="2147483708"/>
            <pc:sldLayoutMk cId="3625084356" sldId="2147483731"/>
          </pc:sldLayoutMkLst>
        </pc:sldLayoutChg>
      </pc:sldMasterChg>
      <pc:sldMasterChg chg="setBg modSldLayout">
        <pc:chgData name="Suzanne Atkinson" userId="c90d9806-1330-4700-9243-32c957872c00" providerId="ADAL" clId="{7381528C-C6FF-493B-81B5-7E2924046044}" dt="2024-03-04T20:22:40.384" v="671"/>
        <pc:sldMasterMkLst>
          <pc:docMk/>
          <pc:sldMasterMk cId="2338451097" sldId="2147483801"/>
        </pc:sldMasterMkLst>
        <pc:sldLayoutChg chg="setBg">
          <pc:chgData name="Suzanne Atkinson" userId="c90d9806-1330-4700-9243-32c957872c00" providerId="ADAL" clId="{7381528C-C6FF-493B-81B5-7E2924046044}" dt="2024-03-04T20:22:40.384" v="671"/>
          <pc:sldLayoutMkLst>
            <pc:docMk/>
            <pc:sldMasterMk cId="2338451097" sldId="2147483801"/>
            <pc:sldLayoutMk cId="1995440156" sldId="2147483727"/>
          </pc:sldLayoutMkLst>
        </pc:sldLayoutChg>
        <pc:sldLayoutChg chg="setBg">
          <pc:chgData name="Suzanne Atkinson" userId="c90d9806-1330-4700-9243-32c957872c00" providerId="ADAL" clId="{7381528C-C6FF-493B-81B5-7E2924046044}" dt="2024-03-04T20:22:40.384" v="671"/>
          <pc:sldLayoutMkLst>
            <pc:docMk/>
            <pc:sldMasterMk cId="2338451097" sldId="2147483801"/>
            <pc:sldLayoutMk cId="2666129230" sldId="2147483728"/>
          </pc:sldLayoutMkLst>
        </pc:sldLayoutChg>
        <pc:sldLayoutChg chg="setBg">
          <pc:chgData name="Suzanne Atkinson" userId="c90d9806-1330-4700-9243-32c957872c00" providerId="ADAL" clId="{7381528C-C6FF-493B-81B5-7E2924046044}" dt="2024-03-04T20:22:40.384" v="671"/>
          <pc:sldLayoutMkLst>
            <pc:docMk/>
            <pc:sldMasterMk cId="2338451097" sldId="2147483801"/>
            <pc:sldLayoutMk cId="3108522409" sldId="2147483730"/>
          </pc:sldLayoutMkLst>
        </pc:sldLayoutChg>
        <pc:sldLayoutChg chg="setBg">
          <pc:chgData name="Suzanne Atkinson" userId="c90d9806-1330-4700-9243-32c957872c00" providerId="ADAL" clId="{7381528C-C6FF-493B-81B5-7E2924046044}" dt="2024-03-04T20:22:40.384" v="671"/>
          <pc:sldLayoutMkLst>
            <pc:docMk/>
            <pc:sldMasterMk cId="2338451097" sldId="2147483801"/>
            <pc:sldLayoutMk cId="2324852368" sldId="2147483802"/>
          </pc:sldLayoutMkLst>
        </pc:sldLayoutChg>
        <pc:sldLayoutChg chg="setBg">
          <pc:chgData name="Suzanne Atkinson" userId="c90d9806-1330-4700-9243-32c957872c00" providerId="ADAL" clId="{7381528C-C6FF-493B-81B5-7E2924046044}" dt="2024-03-04T20:22:40.384" v="671"/>
          <pc:sldLayoutMkLst>
            <pc:docMk/>
            <pc:sldMasterMk cId="2338451097" sldId="2147483801"/>
            <pc:sldLayoutMk cId="960244670" sldId="2147483803"/>
          </pc:sldLayoutMkLst>
        </pc:sldLayoutChg>
        <pc:sldLayoutChg chg="setBg">
          <pc:chgData name="Suzanne Atkinson" userId="c90d9806-1330-4700-9243-32c957872c00" providerId="ADAL" clId="{7381528C-C6FF-493B-81B5-7E2924046044}" dt="2024-03-04T20:22:40.384" v="671"/>
          <pc:sldLayoutMkLst>
            <pc:docMk/>
            <pc:sldMasterMk cId="2338451097" sldId="2147483801"/>
            <pc:sldLayoutMk cId="3115612218" sldId="2147483804"/>
          </pc:sldLayoutMkLst>
        </pc:sldLayoutChg>
        <pc:sldLayoutChg chg="setBg">
          <pc:chgData name="Suzanne Atkinson" userId="c90d9806-1330-4700-9243-32c957872c00" providerId="ADAL" clId="{7381528C-C6FF-493B-81B5-7E2924046044}" dt="2024-03-04T20:22:40.384" v="671"/>
          <pc:sldLayoutMkLst>
            <pc:docMk/>
            <pc:sldMasterMk cId="2338451097" sldId="2147483801"/>
            <pc:sldLayoutMk cId="2657600920" sldId="2147483805"/>
          </pc:sldLayoutMkLst>
        </pc:sldLayoutChg>
        <pc:sldLayoutChg chg="setBg">
          <pc:chgData name="Suzanne Atkinson" userId="c90d9806-1330-4700-9243-32c957872c00" providerId="ADAL" clId="{7381528C-C6FF-493B-81B5-7E2924046044}" dt="2024-03-04T20:22:40.384" v="671"/>
          <pc:sldLayoutMkLst>
            <pc:docMk/>
            <pc:sldMasterMk cId="2338451097" sldId="2147483801"/>
            <pc:sldLayoutMk cId="2590156429" sldId="2147483806"/>
          </pc:sldLayoutMkLst>
        </pc:sldLayoutChg>
        <pc:sldLayoutChg chg="setBg">
          <pc:chgData name="Suzanne Atkinson" userId="c90d9806-1330-4700-9243-32c957872c00" providerId="ADAL" clId="{7381528C-C6FF-493B-81B5-7E2924046044}" dt="2024-03-04T20:22:40.384" v="671"/>
          <pc:sldLayoutMkLst>
            <pc:docMk/>
            <pc:sldMasterMk cId="2338451097" sldId="2147483801"/>
            <pc:sldLayoutMk cId="589584342" sldId="2147483807"/>
          </pc:sldLayoutMkLst>
        </pc:sldLayoutChg>
        <pc:sldLayoutChg chg="setBg">
          <pc:chgData name="Suzanne Atkinson" userId="c90d9806-1330-4700-9243-32c957872c00" providerId="ADAL" clId="{7381528C-C6FF-493B-81B5-7E2924046044}" dt="2024-03-04T20:22:40.384" v="671"/>
          <pc:sldLayoutMkLst>
            <pc:docMk/>
            <pc:sldMasterMk cId="2338451097" sldId="2147483801"/>
            <pc:sldLayoutMk cId="2033748131" sldId="2147483808"/>
          </pc:sldLayoutMkLst>
        </pc:sldLayoutChg>
        <pc:sldLayoutChg chg="setBg">
          <pc:chgData name="Suzanne Atkinson" userId="c90d9806-1330-4700-9243-32c957872c00" providerId="ADAL" clId="{7381528C-C6FF-493B-81B5-7E2924046044}" dt="2024-03-04T20:22:40.384" v="671"/>
          <pc:sldLayoutMkLst>
            <pc:docMk/>
            <pc:sldMasterMk cId="2338451097" sldId="2147483801"/>
            <pc:sldLayoutMk cId="1379122299" sldId="2147483809"/>
          </pc:sldLayoutMkLst>
        </pc:sldLayoutChg>
        <pc:sldLayoutChg chg="setBg">
          <pc:chgData name="Suzanne Atkinson" userId="c90d9806-1330-4700-9243-32c957872c00" providerId="ADAL" clId="{7381528C-C6FF-493B-81B5-7E2924046044}" dt="2024-03-04T20:22:40.384" v="671"/>
          <pc:sldLayoutMkLst>
            <pc:docMk/>
            <pc:sldMasterMk cId="2338451097" sldId="2147483801"/>
            <pc:sldLayoutMk cId="2034822807" sldId="2147483810"/>
          </pc:sldLayoutMkLst>
        </pc:sldLayoutChg>
        <pc:sldLayoutChg chg="setBg">
          <pc:chgData name="Suzanne Atkinson" userId="c90d9806-1330-4700-9243-32c957872c00" providerId="ADAL" clId="{7381528C-C6FF-493B-81B5-7E2924046044}" dt="2024-03-04T20:22:40.384" v="671"/>
          <pc:sldLayoutMkLst>
            <pc:docMk/>
            <pc:sldMasterMk cId="2338451097" sldId="2147483801"/>
            <pc:sldLayoutMk cId="876130281" sldId="2147483811"/>
          </pc:sldLayoutMkLst>
        </pc:sldLayoutChg>
        <pc:sldLayoutChg chg="setBg">
          <pc:chgData name="Suzanne Atkinson" userId="c90d9806-1330-4700-9243-32c957872c00" providerId="ADAL" clId="{7381528C-C6FF-493B-81B5-7E2924046044}" dt="2024-03-04T20:22:40.384" v="671"/>
          <pc:sldLayoutMkLst>
            <pc:docMk/>
            <pc:sldMasterMk cId="2338451097" sldId="2147483801"/>
            <pc:sldLayoutMk cId="4210331719" sldId="2147483812"/>
          </pc:sldLayoutMkLst>
        </pc:sldLayoutChg>
        <pc:sldLayoutChg chg="setBg">
          <pc:chgData name="Suzanne Atkinson" userId="c90d9806-1330-4700-9243-32c957872c00" providerId="ADAL" clId="{7381528C-C6FF-493B-81B5-7E2924046044}" dt="2024-03-04T20:22:40.384" v="671"/>
          <pc:sldLayoutMkLst>
            <pc:docMk/>
            <pc:sldMasterMk cId="2338451097" sldId="2147483801"/>
            <pc:sldLayoutMk cId="2018812756" sldId="2147483813"/>
          </pc:sldLayoutMkLst>
        </pc:sldLayoutChg>
        <pc:sldLayoutChg chg="setBg">
          <pc:chgData name="Suzanne Atkinson" userId="c90d9806-1330-4700-9243-32c957872c00" providerId="ADAL" clId="{7381528C-C6FF-493B-81B5-7E2924046044}" dt="2024-03-04T20:22:40.384" v="671"/>
          <pc:sldLayoutMkLst>
            <pc:docMk/>
            <pc:sldMasterMk cId="2338451097" sldId="2147483801"/>
            <pc:sldLayoutMk cId="352656447" sldId="2147483814"/>
          </pc:sldLayoutMkLst>
        </pc:sldLayoutChg>
        <pc:sldLayoutChg chg="setBg">
          <pc:chgData name="Suzanne Atkinson" userId="c90d9806-1330-4700-9243-32c957872c00" providerId="ADAL" clId="{7381528C-C6FF-493B-81B5-7E2924046044}" dt="2024-03-04T20:22:40.384" v="671"/>
          <pc:sldLayoutMkLst>
            <pc:docMk/>
            <pc:sldMasterMk cId="2338451097" sldId="2147483801"/>
            <pc:sldLayoutMk cId="862092236" sldId="2147483815"/>
          </pc:sldLayoutMkLst>
        </pc:sldLayoutChg>
        <pc:sldLayoutChg chg="setBg">
          <pc:chgData name="Suzanne Atkinson" userId="c90d9806-1330-4700-9243-32c957872c00" providerId="ADAL" clId="{7381528C-C6FF-493B-81B5-7E2924046044}" dt="2024-03-04T20:22:40.384" v="671"/>
          <pc:sldLayoutMkLst>
            <pc:docMk/>
            <pc:sldMasterMk cId="2338451097" sldId="2147483801"/>
            <pc:sldLayoutMk cId="2950351769" sldId="2147483816"/>
          </pc:sldLayoutMkLst>
        </pc:sldLayoutChg>
        <pc:sldLayoutChg chg="setBg">
          <pc:chgData name="Suzanne Atkinson" userId="c90d9806-1330-4700-9243-32c957872c00" providerId="ADAL" clId="{7381528C-C6FF-493B-81B5-7E2924046044}" dt="2024-03-04T20:22:40.384" v="671"/>
          <pc:sldLayoutMkLst>
            <pc:docMk/>
            <pc:sldMasterMk cId="2338451097" sldId="2147483801"/>
            <pc:sldLayoutMk cId="3252928109" sldId="2147483817"/>
          </pc:sldLayoutMkLst>
        </pc:sldLayoutChg>
        <pc:sldLayoutChg chg="setBg">
          <pc:chgData name="Suzanne Atkinson" userId="c90d9806-1330-4700-9243-32c957872c00" providerId="ADAL" clId="{7381528C-C6FF-493B-81B5-7E2924046044}" dt="2024-03-04T20:22:40.384" v="671"/>
          <pc:sldLayoutMkLst>
            <pc:docMk/>
            <pc:sldMasterMk cId="2338451097" sldId="2147483801"/>
            <pc:sldLayoutMk cId="3074725699" sldId="2147483818"/>
          </pc:sldLayoutMkLst>
        </pc:sldLayoutChg>
        <pc:sldLayoutChg chg="setBg">
          <pc:chgData name="Suzanne Atkinson" userId="c90d9806-1330-4700-9243-32c957872c00" providerId="ADAL" clId="{7381528C-C6FF-493B-81B5-7E2924046044}" dt="2024-03-04T20:22:40.384" v="671"/>
          <pc:sldLayoutMkLst>
            <pc:docMk/>
            <pc:sldMasterMk cId="2338451097" sldId="2147483801"/>
            <pc:sldLayoutMk cId="1318243237" sldId="214748381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C9A895B-81EA-9E46-ADA2-A16709525C97}" type="datetimeFigureOut">
              <a:rPr lang="en-US" smtClean="0"/>
              <a:t>3/4/2024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326AFE6-10B4-4344-A256-B02049FBC657}" type="slidenum">
              <a:rPr lang="en-US" smtClean="0"/>
              <a:t>‹#›</a:t>
            </a:fld>
            <a:endParaRPr lang="en-US"/>
          </a:p>
        </p:txBody>
      </p:sp>
    </p:spTree>
    <p:extLst>
      <p:ext uri="{BB962C8B-B14F-4D97-AF65-F5344CB8AC3E}">
        <p14:creationId xmlns:p14="http://schemas.microsoft.com/office/powerpoint/2010/main" val="11612124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26AFE6-10B4-4344-A256-B02049FBC657}" type="slidenum">
              <a:rPr lang="en-US" smtClean="0"/>
              <a:t>1</a:t>
            </a:fld>
            <a:endParaRPr lang="en-US"/>
          </a:p>
        </p:txBody>
      </p:sp>
    </p:spTree>
    <p:extLst>
      <p:ext uri="{BB962C8B-B14F-4D97-AF65-F5344CB8AC3E}">
        <p14:creationId xmlns:p14="http://schemas.microsoft.com/office/powerpoint/2010/main" val="694735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1"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17412"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winkl" charset="0"/>
                <a:ea typeface="ＭＳ Ｐゴシック" charset="0"/>
              </a:defRPr>
            </a:lvl1pPr>
            <a:lvl2pPr marL="742950" indent="-285750">
              <a:defRPr>
                <a:solidFill>
                  <a:schemeClr val="tx1"/>
                </a:solidFill>
                <a:latin typeface="Twinkl" charset="0"/>
                <a:ea typeface="ＭＳ Ｐゴシック" charset="0"/>
              </a:defRPr>
            </a:lvl2pPr>
            <a:lvl3pPr marL="1143000" indent="-228600">
              <a:defRPr>
                <a:solidFill>
                  <a:schemeClr val="tx1"/>
                </a:solidFill>
                <a:latin typeface="Twinkl" charset="0"/>
                <a:ea typeface="ＭＳ Ｐゴシック" charset="0"/>
              </a:defRPr>
            </a:lvl3pPr>
            <a:lvl4pPr marL="1600200" indent="-228600">
              <a:defRPr>
                <a:solidFill>
                  <a:schemeClr val="tx1"/>
                </a:solidFill>
                <a:latin typeface="Twinkl" charset="0"/>
                <a:ea typeface="ＭＳ Ｐゴシック" charset="0"/>
              </a:defRPr>
            </a:lvl4pPr>
            <a:lvl5pPr marL="2057400" indent="-228600">
              <a:defRPr>
                <a:solidFill>
                  <a:schemeClr val="tx1"/>
                </a:solidFill>
                <a:latin typeface="Twinkl" charset="0"/>
                <a:ea typeface="ＭＳ Ｐゴシック" charset="0"/>
              </a:defRPr>
            </a:lvl5pPr>
            <a:lvl6pPr marL="2514600" indent="-228600" eaLnBrk="0" fontAlgn="base" hangingPunct="0">
              <a:spcBef>
                <a:spcPct val="0"/>
              </a:spcBef>
              <a:spcAft>
                <a:spcPct val="0"/>
              </a:spcAft>
              <a:defRPr>
                <a:solidFill>
                  <a:schemeClr val="tx1"/>
                </a:solidFill>
                <a:latin typeface="Twinkl" charset="0"/>
                <a:ea typeface="ＭＳ Ｐゴシック" charset="0"/>
              </a:defRPr>
            </a:lvl6pPr>
            <a:lvl7pPr marL="2971800" indent="-228600" eaLnBrk="0" fontAlgn="base" hangingPunct="0">
              <a:spcBef>
                <a:spcPct val="0"/>
              </a:spcBef>
              <a:spcAft>
                <a:spcPct val="0"/>
              </a:spcAft>
              <a:defRPr>
                <a:solidFill>
                  <a:schemeClr val="tx1"/>
                </a:solidFill>
                <a:latin typeface="Twinkl" charset="0"/>
                <a:ea typeface="ＭＳ Ｐゴシック" charset="0"/>
              </a:defRPr>
            </a:lvl7pPr>
            <a:lvl8pPr marL="3429000" indent="-228600" eaLnBrk="0" fontAlgn="base" hangingPunct="0">
              <a:spcBef>
                <a:spcPct val="0"/>
              </a:spcBef>
              <a:spcAft>
                <a:spcPct val="0"/>
              </a:spcAft>
              <a:defRPr>
                <a:solidFill>
                  <a:schemeClr val="tx1"/>
                </a:solidFill>
                <a:latin typeface="Twinkl" charset="0"/>
                <a:ea typeface="ＭＳ Ｐゴシック" charset="0"/>
              </a:defRPr>
            </a:lvl8pPr>
            <a:lvl9pPr marL="3886200" indent="-228600" eaLnBrk="0" fontAlgn="base" hangingPunct="0">
              <a:spcBef>
                <a:spcPct val="0"/>
              </a:spcBef>
              <a:spcAft>
                <a:spcPct val="0"/>
              </a:spcAft>
              <a:defRPr>
                <a:solidFill>
                  <a:schemeClr val="tx1"/>
                </a:solidFill>
                <a:latin typeface="Twinkl" charset="0"/>
                <a:ea typeface="ＭＳ Ｐゴシック" charset="0"/>
              </a:defRPr>
            </a:lvl9pPr>
          </a:lstStyle>
          <a:p>
            <a:fld id="{F57A177C-0C9D-DC44-B237-2DBDE641C811}" type="slidenum">
              <a:rPr lang="en-GB">
                <a:latin typeface="Calibri" charset="0"/>
              </a:rPr>
              <a:pPr/>
              <a:t>10</a:t>
            </a:fld>
            <a:endParaRPr lang="en-GB">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26AFE6-10B4-4344-A256-B02049FBC657}" type="slidenum">
              <a:rPr lang="en-US" smtClean="0"/>
              <a:t>11</a:t>
            </a:fld>
            <a:endParaRPr lang="en-US"/>
          </a:p>
        </p:txBody>
      </p:sp>
    </p:spTree>
    <p:extLst>
      <p:ext uri="{BB962C8B-B14F-4D97-AF65-F5344CB8AC3E}">
        <p14:creationId xmlns:p14="http://schemas.microsoft.com/office/powerpoint/2010/main" val="3442850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26AFE6-10B4-4344-A256-B02049FBC657}" type="slidenum">
              <a:rPr lang="en-US" smtClean="0"/>
              <a:t>12</a:t>
            </a:fld>
            <a:endParaRPr lang="en-US"/>
          </a:p>
        </p:txBody>
      </p:sp>
    </p:spTree>
    <p:extLst>
      <p:ext uri="{BB962C8B-B14F-4D97-AF65-F5344CB8AC3E}">
        <p14:creationId xmlns:p14="http://schemas.microsoft.com/office/powerpoint/2010/main" val="3066574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26AFE6-10B4-4344-A256-B02049FBC657}" type="slidenum">
              <a:rPr lang="en-US" smtClean="0"/>
              <a:t>13</a:t>
            </a:fld>
            <a:endParaRPr lang="en-US"/>
          </a:p>
        </p:txBody>
      </p:sp>
    </p:spTree>
    <p:extLst>
      <p:ext uri="{BB962C8B-B14F-4D97-AF65-F5344CB8AC3E}">
        <p14:creationId xmlns:p14="http://schemas.microsoft.com/office/powerpoint/2010/main" val="3812610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26AFE6-10B4-4344-A256-B02049FBC657}" type="slidenum">
              <a:rPr lang="en-US" smtClean="0"/>
              <a:t>14</a:t>
            </a:fld>
            <a:endParaRPr lang="en-US"/>
          </a:p>
        </p:txBody>
      </p:sp>
    </p:spTree>
    <p:extLst>
      <p:ext uri="{BB962C8B-B14F-4D97-AF65-F5344CB8AC3E}">
        <p14:creationId xmlns:p14="http://schemas.microsoft.com/office/powerpoint/2010/main" val="2143866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26AFE6-10B4-4344-A256-B02049FBC657}" type="slidenum">
              <a:rPr lang="en-US" smtClean="0"/>
              <a:t>15</a:t>
            </a:fld>
            <a:endParaRPr lang="en-US"/>
          </a:p>
        </p:txBody>
      </p:sp>
    </p:spTree>
    <p:extLst>
      <p:ext uri="{BB962C8B-B14F-4D97-AF65-F5344CB8AC3E}">
        <p14:creationId xmlns:p14="http://schemas.microsoft.com/office/powerpoint/2010/main" val="2892594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children to only have success when learning to read</a:t>
            </a:r>
          </a:p>
          <a:p>
            <a:r>
              <a:rPr lang="en-US" dirty="0"/>
              <a:t>Decode – explain this meaning</a:t>
            </a:r>
          </a:p>
          <a:p>
            <a:r>
              <a:rPr lang="en-US" dirty="0"/>
              <a:t>Fluency – recognising the sound for spelling within the word and blending fluently</a:t>
            </a:r>
          </a:p>
          <a:p>
            <a:r>
              <a:rPr lang="en-US" dirty="0"/>
              <a:t>expression – model this for the children in school, when reading at home we want children to start to think about expression and intonation. For example, if someone is asking a question let’s get the children to make their voices sound like they are asking a question.</a:t>
            </a:r>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16</a:t>
            </a:fld>
            <a:endParaRPr lang="en-GB"/>
          </a:p>
        </p:txBody>
      </p:sp>
    </p:spTree>
    <p:extLst>
      <p:ext uri="{BB962C8B-B14F-4D97-AF65-F5344CB8AC3E}">
        <p14:creationId xmlns:p14="http://schemas.microsoft.com/office/powerpoint/2010/main" val="2164213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children to only have success when learning to read</a:t>
            </a:r>
          </a:p>
          <a:p>
            <a:r>
              <a:rPr lang="en-US" dirty="0"/>
              <a:t>Decode – explain this meaning</a:t>
            </a:r>
          </a:p>
          <a:p>
            <a:r>
              <a:rPr lang="en-US" dirty="0"/>
              <a:t>Fluency – recognising the sound for spelling within the word and blending fluently</a:t>
            </a:r>
          </a:p>
          <a:p>
            <a:r>
              <a:rPr lang="en-US" dirty="0"/>
              <a:t>expression – model this for the children in school, when reading at home we want children to start to think about expression and intonation. For example, if someone is asking a question let’s get the children to make their voices sound like they are asking a question.</a:t>
            </a:r>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17</a:t>
            </a:fld>
            <a:endParaRPr lang="en-GB"/>
          </a:p>
        </p:txBody>
      </p:sp>
    </p:spTree>
    <p:extLst>
      <p:ext uri="{BB962C8B-B14F-4D97-AF65-F5344CB8AC3E}">
        <p14:creationId xmlns:p14="http://schemas.microsoft.com/office/powerpoint/2010/main" val="2956399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26AFE6-10B4-4344-A256-B02049FBC657}" type="slidenum">
              <a:rPr lang="en-US" smtClean="0"/>
              <a:t>18</a:t>
            </a:fld>
            <a:endParaRPr lang="en-US"/>
          </a:p>
        </p:txBody>
      </p:sp>
    </p:spTree>
    <p:extLst>
      <p:ext uri="{BB962C8B-B14F-4D97-AF65-F5344CB8AC3E}">
        <p14:creationId xmlns:p14="http://schemas.microsoft.com/office/powerpoint/2010/main" val="495475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26AFE6-10B4-4344-A256-B02049FBC657}" type="slidenum">
              <a:rPr lang="en-US" smtClean="0"/>
              <a:t>19</a:t>
            </a:fld>
            <a:endParaRPr lang="en-US"/>
          </a:p>
        </p:txBody>
      </p:sp>
    </p:spTree>
    <p:extLst>
      <p:ext uri="{BB962C8B-B14F-4D97-AF65-F5344CB8AC3E}">
        <p14:creationId xmlns:p14="http://schemas.microsoft.com/office/powerpoint/2010/main" val="2955150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26AFE6-10B4-4344-A256-B02049FBC657}" type="slidenum">
              <a:rPr lang="en-US" smtClean="0"/>
              <a:t>2</a:t>
            </a:fld>
            <a:endParaRPr lang="en-US"/>
          </a:p>
        </p:txBody>
      </p:sp>
    </p:spTree>
    <p:extLst>
      <p:ext uri="{BB962C8B-B14F-4D97-AF65-F5344CB8AC3E}">
        <p14:creationId xmlns:p14="http://schemas.microsoft.com/office/powerpoint/2010/main" val="1276273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26AFE6-10B4-4344-A256-B02049FBC657}" type="slidenum">
              <a:rPr lang="en-US" smtClean="0"/>
              <a:t>20</a:t>
            </a:fld>
            <a:endParaRPr lang="en-US"/>
          </a:p>
        </p:txBody>
      </p:sp>
    </p:spTree>
    <p:extLst>
      <p:ext uri="{BB962C8B-B14F-4D97-AF65-F5344CB8AC3E}">
        <p14:creationId xmlns:p14="http://schemas.microsoft.com/office/powerpoint/2010/main" val="73580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315"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atin typeface="Tuffy-TTF" charset="0"/>
              </a:rPr>
              <a:t>Typically, children begin to develop the listening skills essential to phonics in their preschool years. Some children begin to learn letter sounds at preschool but most children will begin their main phonics learning once they start their reception year at primary school (age 4-5). This teaching continues through year 1 (age 5-6) and into year 2 (age 6-7) until the child is a confident and fluent reader.</a:t>
            </a:r>
          </a:p>
          <a:p>
            <a:pPr eaLnBrk="1" hangingPunct="1">
              <a:spcBef>
                <a:spcPct val="0"/>
              </a:spcBef>
            </a:pPr>
            <a:endParaRPr lang="en-GB">
              <a:latin typeface="Calibri" charset="0"/>
            </a:endParaRPr>
          </a:p>
          <a:p>
            <a:pPr eaLnBrk="1" hangingPunct="1">
              <a:spcBef>
                <a:spcPct val="0"/>
              </a:spcBef>
            </a:pPr>
            <a:r>
              <a:rPr lang="en-GB">
                <a:latin typeface="Calibri" charset="0"/>
              </a:rPr>
              <a:t>Once children are fluent readers, the emphasis in reading teaching moves more towards comprehension and analysis skills.</a:t>
            </a:r>
          </a:p>
          <a:p>
            <a:pPr eaLnBrk="1" hangingPunct="1">
              <a:spcBef>
                <a:spcPct val="0"/>
              </a:spcBef>
            </a:pPr>
            <a:endParaRPr lang="en-GB">
              <a:latin typeface="Calibri" charset="0"/>
            </a:endParaRPr>
          </a:p>
          <a:p>
            <a:pPr eaLnBrk="1" hangingPunct="1">
              <a:spcBef>
                <a:spcPct val="0"/>
              </a:spcBef>
            </a:pPr>
            <a:r>
              <a:rPr lang="en-GB">
                <a:latin typeface="Calibri" charset="0"/>
              </a:rPr>
              <a:t>Book skills include holding books correctly, turning pages right to left, recognising that print represents words, talking about pictures, retelling familiar stories, asking and answering questions about stories and non-fiction texts and treating books with respect.</a:t>
            </a:r>
          </a:p>
          <a:p>
            <a:pPr eaLnBrk="1" hangingPunct="1">
              <a:spcBef>
                <a:spcPct val="0"/>
              </a:spcBef>
            </a:pPr>
            <a:endParaRPr lang="en-GB">
              <a:latin typeface="Calibri" charset="0"/>
            </a:endParaRPr>
          </a:p>
        </p:txBody>
      </p:sp>
      <p:sp>
        <p:nvSpPr>
          <p:cNvPr id="13316"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winkl" charset="0"/>
                <a:ea typeface="ＭＳ Ｐゴシック" charset="0"/>
              </a:defRPr>
            </a:lvl1pPr>
            <a:lvl2pPr marL="742950" indent="-285750">
              <a:defRPr>
                <a:solidFill>
                  <a:schemeClr val="tx1"/>
                </a:solidFill>
                <a:latin typeface="Twinkl" charset="0"/>
                <a:ea typeface="ＭＳ Ｐゴシック" charset="0"/>
              </a:defRPr>
            </a:lvl2pPr>
            <a:lvl3pPr marL="1143000" indent="-228600">
              <a:defRPr>
                <a:solidFill>
                  <a:schemeClr val="tx1"/>
                </a:solidFill>
                <a:latin typeface="Twinkl" charset="0"/>
                <a:ea typeface="ＭＳ Ｐゴシック" charset="0"/>
              </a:defRPr>
            </a:lvl3pPr>
            <a:lvl4pPr marL="1600200" indent="-228600">
              <a:defRPr>
                <a:solidFill>
                  <a:schemeClr val="tx1"/>
                </a:solidFill>
                <a:latin typeface="Twinkl" charset="0"/>
                <a:ea typeface="ＭＳ Ｐゴシック" charset="0"/>
              </a:defRPr>
            </a:lvl4pPr>
            <a:lvl5pPr marL="2057400" indent="-228600">
              <a:defRPr>
                <a:solidFill>
                  <a:schemeClr val="tx1"/>
                </a:solidFill>
                <a:latin typeface="Twinkl" charset="0"/>
                <a:ea typeface="ＭＳ Ｐゴシック" charset="0"/>
              </a:defRPr>
            </a:lvl5pPr>
            <a:lvl6pPr marL="2514600" indent="-228600" eaLnBrk="0" fontAlgn="base" hangingPunct="0">
              <a:spcBef>
                <a:spcPct val="0"/>
              </a:spcBef>
              <a:spcAft>
                <a:spcPct val="0"/>
              </a:spcAft>
              <a:defRPr>
                <a:solidFill>
                  <a:schemeClr val="tx1"/>
                </a:solidFill>
                <a:latin typeface="Twinkl" charset="0"/>
                <a:ea typeface="ＭＳ Ｐゴシック" charset="0"/>
              </a:defRPr>
            </a:lvl6pPr>
            <a:lvl7pPr marL="2971800" indent="-228600" eaLnBrk="0" fontAlgn="base" hangingPunct="0">
              <a:spcBef>
                <a:spcPct val="0"/>
              </a:spcBef>
              <a:spcAft>
                <a:spcPct val="0"/>
              </a:spcAft>
              <a:defRPr>
                <a:solidFill>
                  <a:schemeClr val="tx1"/>
                </a:solidFill>
                <a:latin typeface="Twinkl" charset="0"/>
                <a:ea typeface="ＭＳ Ｐゴシック" charset="0"/>
              </a:defRPr>
            </a:lvl7pPr>
            <a:lvl8pPr marL="3429000" indent="-228600" eaLnBrk="0" fontAlgn="base" hangingPunct="0">
              <a:spcBef>
                <a:spcPct val="0"/>
              </a:spcBef>
              <a:spcAft>
                <a:spcPct val="0"/>
              </a:spcAft>
              <a:defRPr>
                <a:solidFill>
                  <a:schemeClr val="tx1"/>
                </a:solidFill>
                <a:latin typeface="Twinkl" charset="0"/>
                <a:ea typeface="ＭＳ Ｐゴシック" charset="0"/>
              </a:defRPr>
            </a:lvl8pPr>
            <a:lvl9pPr marL="3886200" indent="-228600" eaLnBrk="0" fontAlgn="base" hangingPunct="0">
              <a:spcBef>
                <a:spcPct val="0"/>
              </a:spcBef>
              <a:spcAft>
                <a:spcPct val="0"/>
              </a:spcAft>
              <a:defRPr>
                <a:solidFill>
                  <a:schemeClr val="tx1"/>
                </a:solidFill>
                <a:latin typeface="Twinkl" charset="0"/>
                <a:ea typeface="ＭＳ Ｐゴシック" charset="0"/>
              </a:defRPr>
            </a:lvl9pPr>
          </a:lstStyle>
          <a:p>
            <a:fld id="{1BCFA2E4-B60B-DB4F-9D7E-CA1CFA146C82}" type="slidenum">
              <a:rPr lang="en-GB">
                <a:latin typeface="Calibri" charset="0"/>
              </a:rPr>
              <a:pPr/>
              <a:t>3</a:t>
            </a:fld>
            <a:endParaRPr lang="en-GB">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9"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9220"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winkl" charset="0"/>
                <a:ea typeface="ＭＳ Ｐゴシック" charset="0"/>
              </a:defRPr>
            </a:lvl1pPr>
            <a:lvl2pPr marL="742950" indent="-285750">
              <a:defRPr>
                <a:solidFill>
                  <a:schemeClr val="tx1"/>
                </a:solidFill>
                <a:latin typeface="Twinkl" charset="0"/>
                <a:ea typeface="ＭＳ Ｐゴシック" charset="0"/>
              </a:defRPr>
            </a:lvl2pPr>
            <a:lvl3pPr marL="1143000" indent="-228600">
              <a:defRPr>
                <a:solidFill>
                  <a:schemeClr val="tx1"/>
                </a:solidFill>
                <a:latin typeface="Twinkl" charset="0"/>
                <a:ea typeface="ＭＳ Ｐゴシック" charset="0"/>
              </a:defRPr>
            </a:lvl3pPr>
            <a:lvl4pPr marL="1600200" indent="-228600">
              <a:defRPr>
                <a:solidFill>
                  <a:schemeClr val="tx1"/>
                </a:solidFill>
                <a:latin typeface="Twinkl" charset="0"/>
                <a:ea typeface="ＭＳ Ｐゴシック" charset="0"/>
              </a:defRPr>
            </a:lvl4pPr>
            <a:lvl5pPr marL="2057400" indent="-228600">
              <a:defRPr>
                <a:solidFill>
                  <a:schemeClr val="tx1"/>
                </a:solidFill>
                <a:latin typeface="Twinkl" charset="0"/>
                <a:ea typeface="ＭＳ Ｐゴシック" charset="0"/>
              </a:defRPr>
            </a:lvl5pPr>
            <a:lvl6pPr marL="2514600" indent="-228600" eaLnBrk="0" fontAlgn="base" hangingPunct="0">
              <a:spcBef>
                <a:spcPct val="0"/>
              </a:spcBef>
              <a:spcAft>
                <a:spcPct val="0"/>
              </a:spcAft>
              <a:defRPr>
                <a:solidFill>
                  <a:schemeClr val="tx1"/>
                </a:solidFill>
                <a:latin typeface="Twinkl" charset="0"/>
                <a:ea typeface="ＭＳ Ｐゴシック" charset="0"/>
              </a:defRPr>
            </a:lvl6pPr>
            <a:lvl7pPr marL="2971800" indent="-228600" eaLnBrk="0" fontAlgn="base" hangingPunct="0">
              <a:spcBef>
                <a:spcPct val="0"/>
              </a:spcBef>
              <a:spcAft>
                <a:spcPct val="0"/>
              </a:spcAft>
              <a:defRPr>
                <a:solidFill>
                  <a:schemeClr val="tx1"/>
                </a:solidFill>
                <a:latin typeface="Twinkl" charset="0"/>
                <a:ea typeface="ＭＳ Ｐゴシック" charset="0"/>
              </a:defRPr>
            </a:lvl7pPr>
            <a:lvl8pPr marL="3429000" indent="-228600" eaLnBrk="0" fontAlgn="base" hangingPunct="0">
              <a:spcBef>
                <a:spcPct val="0"/>
              </a:spcBef>
              <a:spcAft>
                <a:spcPct val="0"/>
              </a:spcAft>
              <a:defRPr>
                <a:solidFill>
                  <a:schemeClr val="tx1"/>
                </a:solidFill>
                <a:latin typeface="Twinkl" charset="0"/>
                <a:ea typeface="ＭＳ Ｐゴシック" charset="0"/>
              </a:defRPr>
            </a:lvl8pPr>
            <a:lvl9pPr marL="3886200" indent="-228600" eaLnBrk="0" fontAlgn="base" hangingPunct="0">
              <a:spcBef>
                <a:spcPct val="0"/>
              </a:spcBef>
              <a:spcAft>
                <a:spcPct val="0"/>
              </a:spcAft>
              <a:defRPr>
                <a:solidFill>
                  <a:schemeClr val="tx1"/>
                </a:solidFill>
                <a:latin typeface="Twinkl" charset="0"/>
                <a:ea typeface="ＭＳ Ｐゴシック" charset="0"/>
              </a:defRPr>
            </a:lvl9pPr>
          </a:lstStyle>
          <a:p>
            <a:fld id="{CD0ECA6D-FAEA-4B40-BCCA-70E0542C7901}" type="slidenum">
              <a:rPr lang="en-GB">
                <a:latin typeface="Calibri" charset="0"/>
              </a:rPr>
              <a:pPr/>
              <a:t>4</a:t>
            </a:fld>
            <a:endParaRPr lang="en-GB">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7" name="Notes Placeholder 2"/>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atin typeface="Tuffy-TTF" charset="0"/>
              </a:rPr>
              <a:t>It can be interesting to see how many ways there are to spell other sounds – try ‘igh’, ‘ee’ or ‘ow’.</a:t>
            </a:r>
          </a:p>
          <a:p>
            <a:pPr eaLnBrk="1" hangingPunct="1">
              <a:spcBef>
                <a:spcPct val="0"/>
              </a:spcBef>
            </a:pPr>
            <a:endParaRPr lang="en-GB">
              <a:latin typeface="Tuffy-TTF" charset="0"/>
            </a:endParaRPr>
          </a:p>
          <a:p>
            <a:pPr eaLnBrk="1" hangingPunct="1">
              <a:spcBef>
                <a:spcPct val="0"/>
              </a:spcBef>
            </a:pPr>
            <a:r>
              <a:rPr lang="en-GB">
                <a:latin typeface="Tuffy-TTF" charset="0"/>
              </a:rPr>
              <a:t>A fun way to learn blending with young children is to talk to them in segmented words, for example ‘Please g – e – t’ the ‘m – i – l – k’ out of the ‘f – r – i – dge’.</a:t>
            </a:r>
          </a:p>
          <a:p>
            <a:pPr eaLnBrk="1" hangingPunct="1">
              <a:spcBef>
                <a:spcPct val="0"/>
              </a:spcBef>
            </a:pPr>
            <a:endParaRPr lang="en-GB">
              <a:latin typeface="Tuffy-TTF" charset="0"/>
            </a:endParaRPr>
          </a:p>
          <a:p>
            <a:pPr eaLnBrk="1" hangingPunct="1">
              <a:spcBef>
                <a:spcPct val="0"/>
              </a:spcBef>
            </a:pPr>
            <a:r>
              <a:rPr lang="en-GB">
                <a:latin typeface="Tuffy-TTF" charset="0"/>
              </a:rPr>
              <a:t>When children begin to segment to spell they will often use the wrong spelling of phonemes, for example ‘I luv yoo’ or ‘Migh naym is…’. This is not a problem, as the key skill at this stage is that they can hear the sounds in the words and have a go at writing them down.</a:t>
            </a:r>
          </a:p>
          <a:p>
            <a:pPr eaLnBrk="1" hangingPunct="1">
              <a:spcBef>
                <a:spcPct val="0"/>
              </a:spcBef>
            </a:pPr>
            <a:endParaRPr lang="en-GB">
              <a:latin typeface="Calibri" charset="0"/>
            </a:endParaRPr>
          </a:p>
        </p:txBody>
      </p:sp>
      <p:sp>
        <p:nvSpPr>
          <p:cNvPr id="11268" name="Slide Number Placeholder 3"/>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winkl" charset="0"/>
                <a:ea typeface="ＭＳ Ｐゴシック" charset="0"/>
              </a:defRPr>
            </a:lvl1pPr>
            <a:lvl2pPr marL="742950" indent="-285750">
              <a:defRPr>
                <a:solidFill>
                  <a:schemeClr val="tx1"/>
                </a:solidFill>
                <a:latin typeface="Twinkl" charset="0"/>
                <a:ea typeface="ＭＳ Ｐゴシック" charset="0"/>
              </a:defRPr>
            </a:lvl2pPr>
            <a:lvl3pPr marL="1143000" indent="-228600">
              <a:defRPr>
                <a:solidFill>
                  <a:schemeClr val="tx1"/>
                </a:solidFill>
                <a:latin typeface="Twinkl" charset="0"/>
                <a:ea typeface="ＭＳ Ｐゴシック" charset="0"/>
              </a:defRPr>
            </a:lvl3pPr>
            <a:lvl4pPr marL="1600200" indent="-228600">
              <a:defRPr>
                <a:solidFill>
                  <a:schemeClr val="tx1"/>
                </a:solidFill>
                <a:latin typeface="Twinkl" charset="0"/>
                <a:ea typeface="ＭＳ Ｐゴシック" charset="0"/>
              </a:defRPr>
            </a:lvl4pPr>
            <a:lvl5pPr marL="2057400" indent="-228600">
              <a:defRPr>
                <a:solidFill>
                  <a:schemeClr val="tx1"/>
                </a:solidFill>
                <a:latin typeface="Twinkl" charset="0"/>
                <a:ea typeface="ＭＳ Ｐゴシック" charset="0"/>
              </a:defRPr>
            </a:lvl5pPr>
            <a:lvl6pPr marL="2514600" indent="-228600" eaLnBrk="0" fontAlgn="base" hangingPunct="0">
              <a:spcBef>
                <a:spcPct val="0"/>
              </a:spcBef>
              <a:spcAft>
                <a:spcPct val="0"/>
              </a:spcAft>
              <a:defRPr>
                <a:solidFill>
                  <a:schemeClr val="tx1"/>
                </a:solidFill>
                <a:latin typeface="Twinkl" charset="0"/>
                <a:ea typeface="ＭＳ Ｐゴシック" charset="0"/>
              </a:defRPr>
            </a:lvl6pPr>
            <a:lvl7pPr marL="2971800" indent="-228600" eaLnBrk="0" fontAlgn="base" hangingPunct="0">
              <a:spcBef>
                <a:spcPct val="0"/>
              </a:spcBef>
              <a:spcAft>
                <a:spcPct val="0"/>
              </a:spcAft>
              <a:defRPr>
                <a:solidFill>
                  <a:schemeClr val="tx1"/>
                </a:solidFill>
                <a:latin typeface="Twinkl" charset="0"/>
                <a:ea typeface="ＭＳ Ｐゴシック" charset="0"/>
              </a:defRPr>
            </a:lvl7pPr>
            <a:lvl8pPr marL="3429000" indent="-228600" eaLnBrk="0" fontAlgn="base" hangingPunct="0">
              <a:spcBef>
                <a:spcPct val="0"/>
              </a:spcBef>
              <a:spcAft>
                <a:spcPct val="0"/>
              </a:spcAft>
              <a:defRPr>
                <a:solidFill>
                  <a:schemeClr val="tx1"/>
                </a:solidFill>
                <a:latin typeface="Twinkl" charset="0"/>
                <a:ea typeface="ＭＳ Ｐゴシック" charset="0"/>
              </a:defRPr>
            </a:lvl8pPr>
            <a:lvl9pPr marL="3886200" indent="-228600" eaLnBrk="0" fontAlgn="base" hangingPunct="0">
              <a:spcBef>
                <a:spcPct val="0"/>
              </a:spcBef>
              <a:spcAft>
                <a:spcPct val="0"/>
              </a:spcAft>
              <a:defRPr>
                <a:solidFill>
                  <a:schemeClr val="tx1"/>
                </a:solidFill>
                <a:latin typeface="Twinkl" charset="0"/>
                <a:ea typeface="ＭＳ Ｐゴシック" charset="0"/>
              </a:defRPr>
            </a:lvl9pPr>
          </a:lstStyle>
          <a:p>
            <a:fld id="{1AC56250-E2B2-1F42-9200-C00EB223F340}" type="slidenum">
              <a:rPr lang="en-GB">
                <a:latin typeface="Calibri" charset="0"/>
              </a:rPr>
              <a:pPr/>
              <a:t>5</a:t>
            </a:fld>
            <a:endParaRPr lang="en-GB">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26AFE6-10B4-4344-A256-B02049FBC657}" type="slidenum">
              <a:rPr lang="en-US" smtClean="0"/>
              <a:t>6</a:t>
            </a:fld>
            <a:endParaRPr lang="en-US"/>
          </a:p>
        </p:txBody>
      </p:sp>
    </p:spTree>
    <p:extLst>
      <p:ext uri="{BB962C8B-B14F-4D97-AF65-F5344CB8AC3E}">
        <p14:creationId xmlns:p14="http://schemas.microsoft.com/office/powerpoint/2010/main" val="34872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26AFE6-10B4-4344-A256-B02049FBC657}" type="slidenum">
              <a:rPr lang="en-US" smtClean="0"/>
              <a:t>7</a:t>
            </a:fld>
            <a:endParaRPr lang="en-US"/>
          </a:p>
        </p:txBody>
      </p:sp>
    </p:spTree>
    <p:extLst>
      <p:ext uri="{BB962C8B-B14F-4D97-AF65-F5344CB8AC3E}">
        <p14:creationId xmlns:p14="http://schemas.microsoft.com/office/powerpoint/2010/main" val="2045056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26AFE6-10B4-4344-A256-B02049FBC657}" type="slidenum">
              <a:rPr lang="en-US" smtClean="0"/>
              <a:t>8</a:t>
            </a:fld>
            <a:endParaRPr lang="en-US"/>
          </a:p>
        </p:txBody>
      </p:sp>
    </p:spTree>
    <p:extLst>
      <p:ext uri="{BB962C8B-B14F-4D97-AF65-F5344CB8AC3E}">
        <p14:creationId xmlns:p14="http://schemas.microsoft.com/office/powerpoint/2010/main" val="3159706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326AFE6-10B4-4344-A256-B02049FBC657}" type="slidenum">
              <a:rPr lang="en-US" smtClean="0"/>
              <a:t>9</a:t>
            </a:fld>
            <a:endParaRPr lang="en-US"/>
          </a:p>
        </p:txBody>
      </p:sp>
    </p:spTree>
    <p:extLst>
      <p:ext uri="{BB962C8B-B14F-4D97-AF65-F5344CB8AC3E}">
        <p14:creationId xmlns:p14="http://schemas.microsoft.com/office/powerpoint/2010/main" val="2478366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GB"/>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March 4,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324852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GB"/>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Date Placeholder 2"/>
          <p:cNvSpPr>
            <a:spLocks noGrp="1"/>
          </p:cNvSpPr>
          <p:nvPr>
            <p:ph type="dt" sz="half" idx="10"/>
          </p:nvPr>
        </p:nvSpPr>
        <p:spPr/>
        <p:txBody>
          <a:bodyPr/>
          <a:lstStyle/>
          <a:p>
            <a:fld id="{62B1B13E-D5AF-485E-81A1-82A140076526}" type="datetime4">
              <a:rPr lang="en-US" smtClean="0"/>
              <a:pPr/>
              <a:t>March 4, 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87613028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GB"/>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2B1B13E-D5AF-485E-81A1-82A140076526}" type="datetime4">
              <a:rPr lang="en-US" smtClean="0"/>
              <a:pPr/>
              <a:t>March 4,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42103317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2B1B13E-D5AF-485E-81A1-82A140076526}" type="datetime4">
              <a:rPr lang="en-US" smtClean="0"/>
              <a:pPr/>
              <a:t>March 4,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1881275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GB"/>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2B1B13E-D5AF-485E-81A1-82A140076526}" type="datetime4">
              <a:rPr lang="en-US" smtClean="0"/>
              <a:pPr/>
              <a:t>March 4,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5265644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2B1B13E-D5AF-485E-81A1-82A140076526}" type="datetime4">
              <a:rPr lang="en-US" smtClean="0"/>
              <a:pPr/>
              <a:t>March 4,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6209223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2B1B13E-D5AF-485E-81A1-82A140076526}" type="datetime4">
              <a:rPr lang="en-US" smtClean="0"/>
              <a:pPr/>
              <a:t>March 4, 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95035176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GB"/>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16C3AA4-67BE-44F7-809A-3582401494AF}" type="datetime4">
              <a:rPr lang="en-US" smtClean="0"/>
              <a:pPr/>
              <a:t>March 4,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252928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GB"/>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5172EEB-1769-4776-AD69-E7C1260563EB}" type="datetime4">
              <a:rPr lang="en-US" smtClean="0"/>
              <a:pPr/>
              <a:t>March 4,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074725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AD8399D6-2D01-477E-B62E-0E7A747D11E7}"/>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318243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AD8399D6-2D01-477E-B62E-0E7A747D11E7}"/>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99544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GB"/>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March 4,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960244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AD8399D6-2D01-477E-B62E-0E7A747D11E7}"/>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66129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AD8399D6-2D01-477E-B62E-0E7A747D11E7}"/>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10852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GB"/>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March 4,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11561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GB"/>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2B1B13E-D5AF-485E-81A1-82A140076526}" type="datetime4">
              <a:rPr lang="en-US" smtClean="0"/>
              <a:pPr/>
              <a:t>March 4, 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65760092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GB"/>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March 4, 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59015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EFB012D-77A1-44B0-BB26-329BA1EE55C9}" type="datetime4">
              <a:rPr lang="en-US" smtClean="0"/>
              <a:pPr/>
              <a:t>March 4,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589584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March 4,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033748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March 4, 2024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379122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GB"/>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2B1B13E-D5AF-485E-81A1-82A140076526}" type="datetime4">
              <a:rPr lang="en-US" smtClean="0"/>
              <a:pPr/>
              <a:t>March 4, 2024</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03482280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
              <a:schemeClr val="bg2">
                <a:tint val="97000"/>
                <a:hueMod val="92000"/>
                <a:satMod val="169000"/>
                <a:lumMod val="0"/>
                <a:lumOff val="10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2B1B13E-D5AF-485E-81A1-82A140076526}" type="datetime4">
              <a:rPr lang="en-US" smtClean="0"/>
              <a:pPr/>
              <a:t>March 4, 2024</a:t>
            </a:fld>
            <a:endParaRPr lang="en-US"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338451097"/>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727" r:id="rId19"/>
    <p:sldLayoutId id="2147483728" r:id="rId20"/>
    <p:sldLayoutId id="2147483730" r:id="rId21"/>
  </p:sldLayoutIdLst>
  <p:hf sldNum="0"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jf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https://www.youtube.com/embed/vqvqMtSNswo?start=1&amp;feature=oembed"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0855" y="0"/>
            <a:ext cx="6154713" cy="2115128"/>
          </a:xfrm>
        </p:spPr>
        <p:txBody>
          <a:bodyPr>
            <a:normAutofit/>
          </a:bodyPr>
          <a:lstStyle/>
          <a:p>
            <a:pPr algn="ctr"/>
            <a:r>
              <a:rPr lang="en-US" sz="4800" b="1" dirty="0">
                <a:solidFill>
                  <a:schemeClr val="bg1"/>
                </a:solidFill>
              </a:rPr>
              <a:t>Sandiway Primary School</a:t>
            </a:r>
          </a:p>
        </p:txBody>
      </p:sp>
      <p:sp>
        <p:nvSpPr>
          <p:cNvPr id="3" name="Subtitle 2"/>
          <p:cNvSpPr>
            <a:spLocks noGrp="1"/>
          </p:cNvSpPr>
          <p:nvPr>
            <p:ph type="subTitle" idx="1"/>
          </p:nvPr>
        </p:nvSpPr>
        <p:spPr>
          <a:xfrm>
            <a:off x="533399" y="3843868"/>
            <a:ext cx="5363547" cy="1913466"/>
          </a:xfrm>
        </p:spPr>
        <p:txBody>
          <a:bodyPr>
            <a:normAutofit fontScale="92500" lnSpcReduction="20000"/>
          </a:bodyPr>
          <a:lstStyle/>
          <a:p>
            <a:r>
              <a:rPr lang="en-US" sz="2800" b="1" dirty="0">
                <a:solidFill>
                  <a:schemeClr val="bg1"/>
                </a:solidFill>
              </a:rPr>
              <a:t>Phonics and Early Reading </a:t>
            </a:r>
          </a:p>
          <a:p>
            <a:r>
              <a:rPr lang="en-US" sz="2800" b="1" dirty="0">
                <a:solidFill>
                  <a:schemeClr val="bg1"/>
                </a:solidFill>
              </a:rPr>
              <a:t>Information Evening</a:t>
            </a:r>
          </a:p>
          <a:p>
            <a:endParaRPr lang="en-US" sz="2800" b="1" dirty="0">
              <a:solidFill>
                <a:schemeClr val="bg1"/>
              </a:solidFill>
            </a:endParaRPr>
          </a:p>
          <a:p>
            <a:r>
              <a:rPr lang="en-US" sz="2500" b="1" dirty="0">
                <a:solidFill>
                  <a:schemeClr val="bg1"/>
                </a:solidFill>
              </a:rPr>
              <a:t>March 2024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448" y="3657601"/>
            <a:ext cx="2302947" cy="2575115"/>
          </a:xfrm>
          <a:prstGeom prst="rect">
            <a:avLst/>
          </a:prstGeom>
        </p:spPr>
      </p:pic>
    </p:spTree>
    <p:extLst>
      <p:ext uri="{BB962C8B-B14F-4D97-AF65-F5344CB8AC3E}">
        <p14:creationId xmlns:p14="http://schemas.microsoft.com/office/powerpoint/2010/main" val="2122573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20"/>
          <p:cNvSpPr>
            <a:spLocks noGrp="1" noChangeArrowheads="1"/>
          </p:cNvSpPr>
          <p:nvPr>
            <p:ph type="title"/>
          </p:nvPr>
        </p:nvSpPr>
        <p:spPr/>
        <p:txBody>
          <a:bodyPr/>
          <a:lstStyle/>
          <a:p>
            <a:pPr eaLnBrk="1" hangingPunct="1"/>
            <a:r>
              <a:rPr lang="en-GB" sz="3600" dirty="0">
                <a:solidFill>
                  <a:schemeClr val="bg1"/>
                </a:solidFill>
                <a:latin typeface="+mn-lt"/>
              </a:rPr>
              <a:t>The Importance of </a:t>
            </a:r>
            <a:br>
              <a:rPr lang="en-GB" sz="3600" dirty="0">
                <a:solidFill>
                  <a:schemeClr val="bg1"/>
                </a:solidFill>
                <a:latin typeface="+mn-lt"/>
              </a:rPr>
            </a:br>
            <a:r>
              <a:rPr lang="en-GB" sz="3600" dirty="0">
                <a:solidFill>
                  <a:schemeClr val="bg1"/>
                </a:solidFill>
                <a:latin typeface="+mn-lt"/>
              </a:rPr>
              <a:t>Listening </a:t>
            </a:r>
          </a:p>
        </p:txBody>
      </p:sp>
      <p:sp>
        <p:nvSpPr>
          <p:cNvPr id="23" name="Rectangle: Rounded Corners 22">
            <a:extLst>
              <a:ext uri="{FF2B5EF4-FFF2-40B4-BE49-F238E27FC236}">
                <a16:creationId xmlns:a16="http://schemas.microsoft.com/office/drawing/2014/main" id="{B5DCA8A9-F5CF-4DD3-91DF-7D6B661B138E}"/>
              </a:ext>
            </a:extLst>
          </p:cNvPr>
          <p:cNvSpPr/>
          <p:nvPr/>
        </p:nvSpPr>
        <p:spPr>
          <a:xfrm>
            <a:off x="369455" y="2187222"/>
            <a:ext cx="8014130" cy="410845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solidFill>
                  <a:schemeClr val="bg1"/>
                </a:solidFill>
              </a:rPr>
              <a:t>Phonic learning relies on children being able to hear and distinguish the sounds within words.</a:t>
            </a:r>
          </a:p>
          <a:p>
            <a:pPr eaLnBrk="1" fontAlgn="auto" hangingPunct="1">
              <a:spcBef>
                <a:spcPts val="0"/>
              </a:spcBef>
              <a:spcAft>
                <a:spcPts val="0"/>
              </a:spcAft>
              <a:defRPr/>
            </a:pPr>
            <a:endParaRPr lang="en-GB" altLang="en-US" dirty="0">
              <a:solidFill>
                <a:schemeClr val="bg1"/>
              </a:solidFill>
            </a:endParaRPr>
          </a:p>
          <a:p>
            <a:pPr eaLnBrk="1" fontAlgn="auto" hangingPunct="1">
              <a:spcBef>
                <a:spcPts val="0"/>
              </a:spcBef>
              <a:spcAft>
                <a:spcPts val="0"/>
              </a:spcAft>
              <a:defRPr/>
            </a:pPr>
            <a:r>
              <a:rPr lang="en-GB" altLang="en-US" dirty="0">
                <a:solidFill>
                  <a:schemeClr val="bg1"/>
                </a:solidFill>
              </a:rPr>
              <a:t>Children with poor listening and/or attention skills can struggle with phonics learning.</a:t>
            </a:r>
          </a:p>
          <a:p>
            <a:pPr eaLnBrk="1" fontAlgn="auto" hangingPunct="1">
              <a:spcBef>
                <a:spcPts val="0"/>
              </a:spcBef>
              <a:spcAft>
                <a:spcPts val="0"/>
              </a:spcAft>
              <a:defRPr/>
            </a:pPr>
            <a:endParaRPr lang="en-GB" altLang="en-US" dirty="0">
              <a:solidFill>
                <a:schemeClr val="bg1"/>
              </a:solidFill>
            </a:endParaRPr>
          </a:p>
          <a:p>
            <a:pPr eaLnBrk="1" fontAlgn="auto" hangingPunct="1">
              <a:spcBef>
                <a:spcPts val="0"/>
              </a:spcBef>
              <a:spcAft>
                <a:spcPts val="0"/>
              </a:spcAft>
              <a:defRPr/>
            </a:pPr>
            <a:r>
              <a:rPr lang="en-GB" altLang="en-US" dirty="0">
                <a:solidFill>
                  <a:schemeClr val="bg1"/>
                </a:solidFill>
              </a:rPr>
              <a:t>Listening skills begin at birth and there are lots of things that parents and carers can do to support these skills. </a:t>
            </a:r>
          </a:p>
          <a:p>
            <a:pPr eaLnBrk="1" fontAlgn="auto" hangingPunct="1">
              <a:spcBef>
                <a:spcPts val="0"/>
              </a:spcBef>
              <a:spcAft>
                <a:spcPts val="0"/>
              </a:spcAft>
              <a:defRPr/>
            </a:pPr>
            <a:endParaRPr lang="en-GB" altLang="en-US" dirty="0">
              <a:solidFill>
                <a:schemeClr val="bg1"/>
              </a:solidFill>
            </a:endParaRPr>
          </a:p>
          <a:p>
            <a:pPr eaLnBrk="1" fontAlgn="auto" hangingPunct="1">
              <a:spcBef>
                <a:spcPts val="0"/>
              </a:spcBef>
              <a:spcAft>
                <a:spcPts val="0"/>
              </a:spcAft>
              <a:defRPr/>
            </a:pPr>
            <a:r>
              <a:rPr lang="en-GB" altLang="en-US" dirty="0">
                <a:solidFill>
                  <a:schemeClr val="bg1"/>
                </a:solidFill>
              </a:rPr>
              <a:t>	For example: listening to simple instructions, playing games, 	listening to stories, taking turns, what can you hear when you 	are out and about?</a:t>
            </a:r>
          </a:p>
          <a:p>
            <a:pPr eaLnBrk="1" fontAlgn="auto" hangingPunct="1">
              <a:spcBef>
                <a:spcPts val="0"/>
              </a:spcBef>
              <a:spcAft>
                <a:spcPts val="0"/>
              </a:spcAft>
              <a:defRPr/>
            </a:pPr>
            <a:endParaRPr lang="en-GB" altLang="en-US" dirty="0">
              <a:solidFill>
                <a:schemeClr val="bg1"/>
              </a:solidFill>
            </a:endParaRPr>
          </a:p>
          <a:p>
            <a:pPr eaLnBrk="1" fontAlgn="auto" hangingPunct="1">
              <a:spcBef>
                <a:spcPts val="0"/>
              </a:spcBef>
              <a:spcAft>
                <a:spcPts val="0"/>
              </a:spcAft>
              <a:defRPr/>
            </a:pPr>
            <a:r>
              <a:rPr lang="en-GB" altLang="en-US" dirty="0">
                <a:solidFill>
                  <a:schemeClr val="bg1"/>
                </a:solidFill>
              </a:rPr>
              <a:t>The first phase of formal phonics education (Phase 1 which is taught in Nursery) also focuses on these key listening skills. Without these skills, children may struggle to master the next stage of their phonics learning.</a:t>
            </a:r>
          </a:p>
        </p:txBody>
      </p:sp>
      <p:pic>
        <p:nvPicPr>
          <p:cNvPr id="2" name="Picture 1"/>
          <p:cNvPicPr>
            <a:picLocks noChangeAspect="1"/>
          </p:cNvPicPr>
          <p:nvPr/>
        </p:nvPicPr>
        <p:blipFill>
          <a:blip r:embed="rId3"/>
          <a:stretch>
            <a:fillRect/>
          </a:stretch>
        </p:blipFill>
        <p:spPr>
          <a:xfrm>
            <a:off x="7372350" y="0"/>
            <a:ext cx="1771650" cy="1914525"/>
          </a:xfrm>
          <a:prstGeom prst="rect">
            <a:avLst/>
          </a:prstGeom>
        </p:spPr>
      </p:pic>
    </p:spTree>
    <p:extLst>
      <p:ext uri="{BB962C8B-B14F-4D97-AF65-F5344CB8AC3E}">
        <p14:creationId xmlns:p14="http://schemas.microsoft.com/office/powerpoint/2010/main" val="285410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90767" y="578498"/>
            <a:ext cx="7884065" cy="4073434"/>
          </a:xfrm>
          <a:prstGeom prst="rect">
            <a:avLst/>
          </a:prstGeom>
        </p:spPr>
      </p:pic>
    </p:spTree>
    <p:extLst>
      <p:ext uri="{BB962C8B-B14F-4D97-AF65-F5344CB8AC3E}">
        <p14:creationId xmlns:p14="http://schemas.microsoft.com/office/powerpoint/2010/main" val="911814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03329" y="261257"/>
            <a:ext cx="7939454" cy="5411913"/>
          </a:xfrm>
          <a:prstGeom prst="rect">
            <a:avLst/>
          </a:prstGeom>
        </p:spPr>
      </p:pic>
    </p:spTree>
    <p:extLst>
      <p:ext uri="{BB962C8B-B14F-4D97-AF65-F5344CB8AC3E}">
        <p14:creationId xmlns:p14="http://schemas.microsoft.com/office/powerpoint/2010/main" val="681242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0951" y="94554"/>
            <a:ext cx="4448320" cy="6264272"/>
          </a:xfrm>
          <a:prstGeom prst="rect">
            <a:avLst/>
          </a:prstGeom>
        </p:spPr>
      </p:pic>
    </p:spTree>
    <p:extLst>
      <p:ext uri="{BB962C8B-B14F-4D97-AF65-F5344CB8AC3E}">
        <p14:creationId xmlns:p14="http://schemas.microsoft.com/office/powerpoint/2010/main" val="589195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88291" y="526473"/>
            <a:ext cx="7056582" cy="5262979"/>
          </a:xfrm>
          <a:prstGeom prst="rect">
            <a:avLst/>
          </a:prstGeom>
          <a:noFill/>
        </p:spPr>
        <p:txBody>
          <a:bodyPr wrap="square" rtlCol="0">
            <a:spAutoFit/>
          </a:bodyPr>
          <a:lstStyle/>
          <a:p>
            <a:r>
              <a:rPr lang="en-US" sz="2800" b="1" dirty="0">
                <a:solidFill>
                  <a:schemeClr val="bg1"/>
                </a:solidFill>
              </a:rPr>
              <a:t>Phonics Screening Check</a:t>
            </a:r>
          </a:p>
          <a:p>
            <a:endParaRPr lang="en-US" sz="2800" b="1" dirty="0">
              <a:solidFill>
                <a:schemeClr val="bg1"/>
              </a:solidFill>
            </a:endParaRPr>
          </a:p>
          <a:p>
            <a:r>
              <a:rPr lang="en-US" sz="2800" dirty="0">
                <a:solidFill>
                  <a:schemeClr val="bg1"/>
                </a:solidFill>
              </a:rPr>
              <a:t>This takes place in the Summer Term of Year 1.</a:t>
            </a:r>
          </a:p>
          <a:p>
            <a:endParaRPr lang="en-US" sz="2800" dirty="0">
              <a:solidFill>
                <a:schemeClr val="bg1"/>
              </a:solidFill>
            </a:endParaRPr>
          </a:p>
          <a:p>
            <a:r>
              <a:rPr lang="en-US" sz="2800" dirty="0">
                <a:solidFill>
                  <a:schemeClr val="bg1"/>
                </a:solidFill>
              </a:rPr>
              <a:t>The children are asked to read 20 real words and 20 pseudo words.</a:t>
            </a:r>
          </a:p>
          <a:p>
            <a:endParaRPr lang="en-US" sz="2800" dirty="0">
              <a:solidFill>
                <a:schemeClr val="bg1"/>
              </a:solidFill>
            </a:endParaRPr>
          </a:p>
          <a:p>
            <a:r>
              <a:rPr lang="en-US" sz="2800" dirty="0">
                <a:solidFill>
                  <a:schemeClr val="bg1"/>
                </a:solidFill>
              </a:rPr>
              <a:t>These words are all phonetically decodable.</a:t>
            </a:r>
          </a:p>
          <a:p>
            <a:endParaRPr lang="en-US" sz="2800" dirty="0">
              <a:solidFill>
                <a:schemeClr val="bg1"/>
              </a:solidFill>
            </a:endParaRPr>
          </a:p>
          <a:p>
            <a:endParaRPr lang="en-US" sz="2800" dirty="0">
              <a:solidFill>
                <a:schemeClr val="bg1"/>
              </a:solidFill>
            </a:endParaRPr>
          </a:p>
        </p:txBody>
      </p:sp>
    </p:spTree>
    <p:extLst>
      <p:ext uri="{BB962C8B-B14F-4D97-AF65-F5344CB8AC3E}">
        <p14:creationId xmlns:p14="http://schemas.microsoft.com/office/powerpoint/2010/main" val="1687834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88291" y="194193"/>
            <a:ext cx="5403273" cy="1384995"/>
          </a:xfrm>
          <a:prstGeom prst="rect">
            <a:avLst/>
          </a:prstGeom>
          <a:noFill/>
        </p:spPr>
        <p:txBody>
          <a:bodyPr wrap="square" rtlCol="0">
            <a:spAutoFit/>
          </a:bodyPr>
          <a:lstStyle/>
          <a:p>
            <a:r>
              <a:rPr lang="en-US" sz="2800" dirty="0">
                <a:solidFill>
                  <a:schemeClr val="bg1"/>
                </a:solidFill>
              </a:rPr>
              <a:t>What does phonics look like for your child in school?</a:t>
            </a:r>
          </a:p>
          <a:p>
            <a:endParaRPr lang="en-US" sz="2800" dirty="0">
              <a:solidFill>
                <a:schemeClr val="bg1"/>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97380" y="2161309"/>
            <a:ext cx="3151162" cy="4415885"/>
          </a:xfrm>
          <a:prstGeom prst="rect">
            <a:avLst/>
          </a:prstGeom>
        </p:spPr>
      </p:pic>
      <p:pic>
        <p:nvPicPr>
          <p:cNvPr id="7" name="Picture 6"/>
          <p:cNvPicPr>
            <a:picLocks noChangeAspect="1"/>
          </p:cNvPicPr>
          <p:nvPr/>
        </p:nvPicPr>
        <p:blipFill>
          <a:blip r:embed="rId4"/>
          <a:stretch>
            <a:fillRect/>
          </a:stretch>
        </p:blipFill>
        <p:spPr>
          <a:xfrm>
            <a:off x="161373" y="1182139"/>
            <a:ext cx="1971675" cy="3048000"/>
          </a:xfrm>
          <a:prstGeom prst="rect">
            <a:avLst/>
          </a:prstGeom>
        </p:spPr>
      </p:pic>
      <p:pic>
        <p:nvPicPr>
          <p:cNvPr id="8" name="Picture 7"/>
          <p:cNvPicPr>
            <a:picLocks noChangeAspect="1"/>
          </p:cNvPicPr>
          <p:nvPr/>
        </p:nvPicPr>
        <p:blipFill>
          <a:blip r:embed="rId5"/>
          <a:stretch>
            <a:fillRect/>
          </a:stretch>
        </p:blipFill>
        <p:spPr>
          <a:xfrm>
            <a:off x="5653019" y="794211"/>
            <a:ext cx="3352800" cy="3248025"/>
          </a:xfrm>
          <a:prstGeom prst="rect">
            <a:avLst/>
          </a:prstGeom>
        </p:spPr>
      </p:pic>
    </p:spTree>
    <p:extLst>
      <p:ext uri="{BB962C8B-B14F-4D97-AF65-F5344CB8AC3E}">
        <p14:creationId xmlns:p14="http://schemas.microsoft.com/office/powerpoint/2010/main" val="711550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3041" t="15539" r="20757" b="14863"/>
          <a:stretch/>
        </p:blipFill>
        <p:spPr>
          <a:xfrm>
            <a:off x="179512" y="80825"/>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2388" y="320648"/>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6" name="TextBox 5">
            <a:extLst>
              <a:ext uri="{FF2B5EF4-FFF2-40B4-BE49-F238E27FC236}">
                <a16:creationId xmlns:a16="http://schemas.microsoft.com/office/drawing/2014/main" id="{DCABF972-2ED1-4C3D-82C8-094CD51FD7AD}"/>
              </a:ext>
            </a:extLst>
          </p:cNvPr>
          <p:cNvSpPr txBox="1"/>
          <p:nvPr/>
        </p:nvSpPr>
        <p:spPr>
          <a:xfrm>
            <a:off x="772096" y="1362268"/>
            <a:ext cx="8116802"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1"/>
                </a:solidFill>
              </a:rPr>
              <a:t>Children are only reading from books that are entirely decodable</a:t>
            </a:r>
          </a:p>
          <a:p>
            <a:pPr marL="285750" indent="-285750">
              <a:buFont typeface="Arial" panose="020B0604020202020204" pitchFamily="34" charset="0"/>
              <a:buChar char="•"/>
            </a:pPr>
            <a:r>
              <a:rPr lang="en-GB" sz="2400" dirty="0">
                <a:solidFill>
                  <a:schemeClr val="bg1"/>
                </a:solidFill>
              </a:rPr>
              <a:t>Your child should be able to read their book confidently</a:t>
            </a:r>
          </a:p>
          <a:p>
            <a:pPr marL="285750" indent="-285750">
              <a:buFont typeface="Arial" panose="020B0604020202020204" pitchFamily="34" charset="0"/>
              <a:buChar char="•"/>
            </a:pPr>
            <a:r>
              <a:rPr lang="en-GB" sz="2400" dirty="0">
                <a:solidFill>
                  <a:schemeClr val="bg1"/>
                </a:solidFill>
              </a:rPr>
              <a:t>We only use pure sounds when decoding words (no ‘uh’ after the sound)</a:t>
            </a:r>
          </a:p>
          <a:p>
            <a:pPr marL="285750" indent="-285750">
              <a:buFont typeface="Arial" panose="020B0604020202020204" pitchFamily="34" charset="0"/>
              <a:buChar char="•"/>
            </a:pPr>
            <a:r>
              <a:rPr lang="en-GB" sz="2400" dirty="0">
                <a:solidFill>
                  <a:schemeClr val="bg1"/>
                </a:solidFill>
              </a:rPr>
              <a:t>We want them to practise reading their book 4 times across the week working on these skills:</a:t>
            </a:r>
          </a:p>
          <a:p>
            <a:r>
              <a:rPr lang="en-GB" sz="2400" dirty="0">
                <a:solidFill>
                  <a:schemeClr val="bg1"/>
                </a:solidFill>
              </a:rPr>
              <a:t>	decode</a:t>
            </a:r>
          </a:p>
          <a:p>
            <a:r>
              <a:rPr lang="en-GB" sz="2400" dirty="0">
                <a:solidFill>
                  <a:schemeClr val="bg1"/>
                </a:solidFill>
              </a:rPr>
              <a:t>	fluency</a:t>
            </a:r>
          </a:p>
          <a:p>
            <a:r>
              <a:rPr lang="en-GB" sz="2400" dirty="0">
                <a:solidFill>
                  <a:schemeClr val="bg1"/>
                </a:solidFill>
              </a:rPr>
              <a:t>	expression</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478790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3041" t="15539" r="20757" b="14863"/>
          <a:stretch/>
        </p:blipFill>
        <p:spPr>
          <a:xfrm>
            <a:off x="179512" y="80825"/>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2388" y="320648"/>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New eBooks available for your child</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2096" y="4841317"/>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6571660" y="4208264"/>
            <a:ext cx="1800244" cy="1538845"/>
          </a:xfrm>
          <a:prstGeom prst="rect">
            <a:avLst/>
          </a:prstGeom>
        </p:spPr>
      </p:pic>
      <p:sp>
        <p:nvSpPr>
          <p:cNvPr id="6" name="TextBox 5">
            <a:extLst>
              <a:ext uri="{FF2B5EF4-FFF2-40B4-BE49-F238E27FC236}">
                <a16:creationId xmlns:a16="http://schemas.microsoft.com/office/drawing/2014/main" id="{DCABF972-2ED1-4C3D-82C8-094CD51FD7AD}"/>
              </a:ext>
            </a:extLst>
          </p:cNvPr>
          <p:cNvSpPr txBox="1"/>
          <p:nvPr/>
        </p:nvSpPr>
        <p:spPr>
          <a:xfrm>
            <a:off x="772096" y="1362268"/>
            <a:ext cx="8116802"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1"/>
                </a:solidFill>
              </a:rPr>
              <a:t>We have recently subscribed to a new eBook library which uses ELS books.</a:t>
            </a:r>
          </a:p>
          <a:p>
            <a:pPr marL="285750" indent="-285750">
              <a:buFont typeface="Arial" panose="020B0604020202020204" pitchFamily="34" charset="0"/>
              <a:buChar char="•"/>
            </a:pPr>
            <a:r>
              <a:rPr lang="en-GB" sz="2400" dirty="0">
                <a:solidFill>
                  <a:schemeClr val="bg1"/>
                </a:solidFill>
              </a:rPr>
              <a:t>You will have a password and a username.</a:t>
            </a:r>
          </a:p>
          <a:p>
            <a:pPr marL="285750" indent="-285750">
              <a:buFont typeface="Arial" panose="020B0604020202020204" pitchFamily="34" charset="0"/>
              <a:buChar char="•"/>
            </a:pPr>
            <a:r>
              <a:rPr lang="en-GB" sz="2400" dirty="0">
                <a:solidFill>
                  <a:schemeClr val="bg1"/>
                </a:solidFill>
              </a:rPr>
              <a:t>A book will be chosen each week for your child to read</a:t>
            </a:r>
          </a:p>
          <a:p>
            <a:pPr marL="285750" indent="-285750">
              <a:buFont typeface="Arial" panose="020B0604020202020204" pitchFamily="34" charset="0"/>
              <a:buChar char="•"/>
            </a:pPr>
            <a:r>
              <a:rPr lang="en-GB" sz="2400" dirty="0">
                <a:solidFill>
                  <a:schemeClr val="bg1"/>
                </a:solidFill>
              </a:rPr>
              <a:t>This is in addition to the book your child brings home each week.</a:t>
            </a:r>
          </a:p>
          <a:p>
            <a:pPr marL="285750" indent="-285750">
              <a:buFont typeface="Arial" panose="020B0604020202020204" pitchFamily="34" charset="0"/>
              <a:buChar char="•"/>
            </a:pPr>
            <a:endParaRPr lang="en-GB" sz="2400" dirty="0">
              <a:solidFill>
                <a:schemeClr val="bg1"/>
              </a:solidFill>
            </a:endParaRPr>
          </a:p>
          <a:p>
            <a:pPr marL="285750"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2200698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42560" y="2587193"/>
            <a:ext cx="399039" cy="3899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504824" y="2966632"/>
            <a:ext cx="2343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GB"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622004" y="673699"/>
            <a:ext cx="8029575"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GB" altLang="en-US" sz="2400" b="1" dirty="0">
                <a:solidFill>
                  <a:schemeClr val="bg1"/>
                </a:solidFill>
                <a:latin typeface="+mn-lt"/>
                <a:ea typeface="Calibri" panose="020F0502020204030204" pitchFamily="34" charset="0"/>
                <a:cs typeface="Arial" panose="020B0604020202020204" pitchFamily="34" charset="0"/>
              </a:rPr>
              <a:t>Top tips for reading at home   </a:t>
            </a:r>
          </a:p>
          <a:p>
            <a:pPr lvl="0"/>
            <a:endParaRPr lang="en-GB" altLang="en-US" dirty="0">
              <a:solidFill>
                <a:schemeClr val="bg1"/>
              </a:solidFill>
              <a:latin typeface="+mn-lt"/>
            </a:endParaRPr>
          </a:p>
          <a:p>
            <a:pPr marL="285750" lvl="0" indent="-285750">
              <a:buFont typeface="Arial" panose="020B0604020202020204" pitchFamily="34" charset="0"/>
              <a:buChar char="•"/>
            </a:pPr>
            <a:r>
              <a:rPr lang="en-GB" altLang="en-US" dirty="0">
                <a:solidFill>
                  <a:schemeClr val="bg1"/>
                </a:solidFill>
                <a:latin typeface="+mn-lt"/>
                <a:ea typeface="Calibri" panose="020F0502020204030204" pitchFamily="34" charset="0"/>
                <a:cs typeface="Arial" panose="020B0604020202020204" pitchFamily="34" charset="0"/>
              </a:rPr>
              <a:t>Following their interests will keep them engaged and they will see reading as fun</a:t>
            </a:r>
          </a:p>
          <a:p>
            <a:pPr lvl="0"/>
            <a:endParaRPr kumimoji="0" lang="en-GB" altLang="en-US" b="0" i="0" u="none" strike="noStrike" cap="none" normalizeH="0" baseline="0" dirty="0">
              <a:ln>
                <a:noFill/>
              </a:ln>
              <a:solidFill>
                <a:schemeClr val="bg1"/>
              </a:solidFill>
              <a:effectLst/>
              <a:latin typeface="+mn-lt"/>
              <a:ea typeface="Calibri" panose="020F050202020403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bg1"/>
                </a:solidFill>
                <a:effectLst/>
                <a:latin typeface="+mn-lt"/>
                <a:ea typeface="Calibri" panose="020F0502020204030204" pitchFamily="34" charset="0"/>
                <a:cs typeface="Arial" panose="020B0604020202020204" pitchFamily="34" charset="0"/>
              </a:rPr>
              <a:t>Read the same book – repetition. This could be a football magazine.</a:t>
            </a:r>
            <a:r>
              <a:rPr kumimoji="0" lang="en-GB" altLang="en-US" b="0" i="0" u="none" strike="noStrike" cap="none" normalizeH="0" baseline="0" dirty="0">
                <a:ln>
                  <a:noFill/>
                </a:ln>
                <a:solidFill>
                  <a:schemeClr val="bg1"/>
                </a:solidFill>
                <a:effectLst/>
                <a:latin typeface="+mn-lt"/>
                <a:ea typeface="Calibri" panose="020F0502020204030204" pitchFamily="34" charset="0"/>
                <a:cs typeface="Times New Roman" panose="02020603050405020304" pitchFamily="18"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b="0" i="0" u="none" strike="noStrike" cap="none" normalizeH="0" baseline="0" dirty="0">
              <a:ln>
                <a:noFill/>
              </a:ln>
              <a:solidFill>
                <a:schemeClr val="bg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bg1"/>
                </a:solidFill>
                <a:effectLst/>
                <a:latin typeface="+mn-lt"/>
                <a:ea typeface="Calibri" panose="020F0502020204030204" pitchFamily="34" charset="0"/>
                <a:cs typeface="Arial" panose="020B0604020202020204" pitchFamily="34" charset="0"/>
              </a:rPr>
              <a:t>If you are reading the book to them, let them turn the pages, return to pages and let them interrupt you – even if it feels like they are getting off track.</a:t>
            </a:r>
          </a:p>
          <a:p>
            <a:pPr marR="0" lvl="0" algn="l" defTabSz="914400" rtl="0" eaLnBrk="0" fontAlgn="base" latinLnBrk="0" hangingPunct="0">
              <a:lnSpc>
                <a:spcPct val="100000"/>
              </a:lnSpc>
              <a:spcBef>
                <a:spcPct val="0"/>
              </a:spcBef>
              <a:spcAft>
                <a:spcPct val="0"/>
              </a:spcAft>
              <a:buClrTx/>
              <a:buSzTx/>
              <a:tabLst/>
            </a:pPr>
            <a:endParaRPr kumimoji="0" lang="en-GB" altLang="en-US" b="0" i="0" u="none" strike="noStrike" cap="none" normalizeH="0" baseline="0" dirty="0">
              <a:ln>
                <a:noFill/>
              </a:ln>
              <a:solidFill>
                <a:schemeClr val="bg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bg1"/>
                </a:solidFill>
                <a:effectLst/>
                <a:latin typeface="+mn-lt"/>
                <a:ea typeface="Calibri" panose="020F0502020204030204" pitchFamily="34" charset="0"/>
                <a:cs typeface="Arial" panose="020B0604020202020204" pitchFamily="34" charset="0"/>
              </a:rPr>
              <a:t>Any time spent sharing or talking about a book is beneficial.</a:t>
            </a:r>
          </a:p>
          <a:p>
            <a:pPr marR="0" lvl="0" algn="l" defTabSz="914400" rtl="0" eaLnBrk="0" fontAlgn="base" latinLnBrk="0" hangingPunct="0">
              <a:lnSpc>
                <a:spcPct val="100000"/>
              </a:lnSpc>
              <a:spcBef>
                <a:spcPct val="0"/>
              </a:spcBef>
              <a:spcAft>
                <a:spcPct val="0"/>
              </a:spcAft>
              <a:buClrTx/>
              <a:buSzTx/>
              <a:tabLst/>
            </a:pPr>
            <a:endParaRPr kumimoji="0" lang="en-GB" altLang="en-US" b="0" i="0" u="none" strike="noStrike" cap="none" normalizeH="0" baseline="0" dirty="0">
              <a:ln>
                <a:noFill/>
              </a:ln>
              <a:solidFill>
                <a:schemeClr val="bg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bg1"/>
                </a:solidFill>
                <a:effectLst/>
                <a:latin typeface="+mn-lt"/>
                <a:ea typeface="Calibri" panose="020F0502020204030204" pitchFamily="34" charset="0"/>
                <a:cs typeface="Arial" panose="020B0604020202020204" pitchFamily="34" charset="0"/>
              </a:rPr>
              <a:t>Explain new vocabulary to the children.</a:t>
            </a:r>
          </a:p>
          <a:p>
            <a:pPr marR="0" lvl="0" algn="l" defTabSz="914400" rtl="0" eaLnBrk="0" fontAlgn="base" latinLnBrk="0" hangingPunct="0">
              <a:lnSpc>
                <a:spcPct val="100000"/>
              </a:lnSpc>
              <a:spcBef>
                <a:spcPct val="0"/>
              </a:spcBef>
              <a:spcAft>
                <a:spcPct val="0"/>
              </a:spcAft>
              <a:buClrTx/>
              <a:buSzTx/>
              <a:tabLst/>
            </a:pPr>
            <a:endParaRPr kumimoji="0" lang="en-GB" altLang="en-US" b="0" i="0" u="none" strike="noStrike" cap="none" normalizeH="0" baseline="0" dirty="0">
              <a:ln>
                <a:noFill/>
              </a:ln>
              <a:solidFill>
                <a:schemeClr val="bg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b="0" i="0" u="none" strike="noStrike" cap="none" normalizeH="0" baseline="0" dirty="0">
                <a:ln>
                  <a:noFill/>
                </a:ln>
                <a:solidFill>
                  <a:schemeClr val="bg1"/>
                </a:solidFill>
                <a:effectLst/>
                <a:latin typeface="+mn-lt"/>
                <a:ea typeface="Calibri" panose="020F0502020204030204" pitchFamily="34" charset="0"/>
                <a:cs typeface="Arial" panose="020B0604020202020204" pitchFamily="34" charset="0"/>
              </a:rPr>
              <a:t>Find a regular time for reading in your child’s day.  Bedtimes are not always the best time for children to be reading to you. </a:t>
            </a:r>
            <a:endParaRPr kumimoji="0" lang="en-GB" altLang="en-US" b="0" i="0" u="none" strike="noStrike" cap="none" normalizeH="0" baseline="0" dirty="0">
              <a:ln>
                <a:noFill/>
              </a:ln>
              <a:solidFill>
                <a:schemeClr val="bg1"/>
              </a:solidFill>
              <a:effectLst/>
              <a:latin typeface="+mn-lt"/>
            </a:endParaRPr>
          </a:p>
        </p:txBody>
      </p:sp>
      <p:pic>
        <p:nvPicPr>
          <p:cNvPr id="8" name="Picture 7"/>
          <p:cNvPicPr>
            <a:picLocks noChangeAspect="1"/>
          </p:cNvPicPr>
          <p:nvPr/>
        </p:nvPicPr>
        <p:blipFill>
          <a:blip r:embed="rId4"/>
          <a:stretch>
            <a:fillRect/>
          </a:stretch>
        </p:blipFill>
        <p:spPr>
          <a:xfrm>
            <a:off x="7226345" y="54863"/>
            <a:ext cx="1542414" cy="1351107"/>
          </a:xfrm>
          <a:prstGeom prst="rect">
            <a:avLst/>
          </a:prstGeom>
        </p:spPr>
      </p:pic>
    </p:spTree>
    <p:extLst>
      <p:ext uri="{BB962C8B-B14F-4D97-AF65-F5344CB8AC3E}">
        <p14:creationId xmlns:p14="http://schemas.microsoft.com/office/powerpoint/2010/main" val="286127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099127" y="1080655"/>
            <a:ext cx="7195128" cy="3970318"/>
          </a:xfrm>
          <a:prstGeom prst="rect">
            <a:avLst/>
          </a:prstGeom>
          <a:noFill/>
        </p:spPr>
        <p:txBody>
          <a:bodyPr wrap="square" rtlCol="0">
            <a:spAutoFit/>
          </a:bodyPr>
          <a:lstStyle/>
          <a:p>
            <a:endParaRPr lang="en-US" sz="2800" dirty="0">
              <a:solidFill>
                <a:schemeClr val="bg1"/>
              </a:solidFill>
            </a:endParaRPr>
          </a:p>
          <a:p>
            <a:endParaRPr lang="en-US" sz="2800" dirty="0">
              <a:solidFill>
                <a:schemeClr val="bg1"/>
              </a:solidFill>
            </a:endParaRPr>
          </a:p>
          <a:p>
            <a:r>
              <a:rPr lang="en-US" sz="2800" dirty="0">
                <a:solidFill>
                  <a:schemeClr val="bg1"/>
                </a:solidFill>
              </a:rPr>
              <a:t>Thank you for listening.</a:t>
            </a:r>
          </a:p>
          <a:p>
            <a:endParaRPr lang="en-US" sz="2800" dirty="0">
              <a:solidFill>
                <a:schemeClr val="bg1"/>
              </a:solidFill>
            </a:endParaRPr>
          </a:p>
          <a:p>
            <a:r>
              <a:rPr lang="en-US" sz="2800" dirty="0">
                <a:solidFill>
                  <a:schemeClr val="bg1"/>
                </a:solidFill>
              </a:rPr>
              <a:t>If you have any further questions please contact your class teacher who will be very happy to help.</a:t>
            </a:r>
          </a:p>
          <a:p>
            <a:endParaRPr lang="en-US" sz="2800" dirty="0">
              <a:solidFill>
                <a:schemeClr val="bg1"/>
              </a:solidFill>
            </a:endParaRPr>
          </a:p>
          <a:p>
            <a:endParaRPr lang="en-GB" sz="28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866" y="4064001"/>
            <a:ext cx="2302947" cy="25751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2109" y="175108"/>
            <a:ext cx="2789382" cy="2194020"/>
          </a:xfrm>
          <a:prstGeom prst="rect">
            <a:avLst/>
          </a:prstGeom>
        </p:spPr>
      </p:pic>
    </p:spTree>
    <p:extLst>
      <p:ext uri="{BB962C8B-B14F-4D97-AF65-F5344CB8AC3E}">
        <p14:creationId xmlns:p14="http://schemas.microsoft.com/office/powerpoint/2010/main" val="1181680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0272" y="0"/>
            <a:ext cx="8398163" cy="1410085"/>
          </a:xfrm>
        </p:spPr>
        <p:txBody>
          <a:bodyPr>
            <a:noAutofit/>
          </a:bodyPr>
          <a:lstStyle/>
          <a:p>
            <a:r>
              <a:rPr lang="en-US" sz="4800" b="1" dirty="0">
                <a:solidFill>
                  <a:schemeClr val="bg1"/>
                </a:solidFill>
              </a:rPr>
              <a:t>Welcome to Sandiway</a:t>
            </a:r>
            <a:endParaRPr lang="en-GB" sz="4800" b="1" dirty="0">
              <a:solidFill>
                <a:schemeClr val="bg1"/>
              </a:solidFill>
            </a:endParaRPr>
          </a:p>
        </p:txBody>
      </p:sp>
      <p:sp>
        <p:nvSpPr>
          <p:cNvPr id="3" name="Text Placeholder 2"/>
          <p:cNvSpPr>
            <a:spLocks noGrp="1"/>
          </p:cNvSpPr>
          <p:nvPr>
            <p:ph type="body" idx="1"/>
          </p:nvPr>
        </p:nvSpPr>
        <p:spPr>
          <a:xfrm>
            <a:off x="533400" y="1762604"/>
            <a:ext cx="3401291" cy="3308159"/>
          </a:xfrm>
        </p:spPr>
        <p:txBody>
          <a:bodyPr>
            <a:normAutofit/>
          </a:bodyPr>
          <a:lstStyle/>
          <a:p>
            <a:r>
              <a:rPr lang="en-US" sz="3200" dirty="0" err="1">
                <a:solidFill>
                  <a:schemeClr val="bg1"/>
                </a:solidFill>
              </a:rPr>
              <a:t>Mrs</a:t>
            </a:r>
            <a:r>
              <a:rPr lang="en-US" sz="3200" dirty="0">
                <a:solidFill>
                  <a:schemeClr val="bg1"/>
                </a:solidFill>
              </a:rPr>
              <a:t> Atkinson </a:t>
            </a:r>
          </a:p>
          <a:p>
            <a:r>
              <a:rPr lang="en-US" sz="3200" dirty="0" err="1">
                <a:solidFill>
                  <a:schemeClr val="bg1"/>
                </a:solidFill>
              </a:rPr>
              <a:t>Mrs</a:t>
            </a:r>
            <a:r>
              <a:rPr lang="en-US" sz="3200" dirty="0">
                <a:solidFill>
                  <a:schemeClr val="bg1"/>
                </a:solidFill>
              </a:rPr>
              <a:t> Harvey </a:t>
            </a:r>
          </a:p>
          <a:p>
            <a:r>
              <a:rPr lang="en-US" sz="3200" dirty="0" err="1">
                <a:solidFill>
                  <a:schemeClr val="bg1"/>
                </a:solidFill>
              </a:rPr>
              <a:t>Mrs</a:t>
            </a:r>
            <a:r>
              <a:rPr lang="en-US" sz="3200" dirty="0">
                <a:solidFill>
                  <a:schemeClr val="bg1"/>
                </a:solidFill>
              </a:rPr>
              <a:t> Forsyth</a:t>
            </a:r>
          </a:p>
          <a:p>
            <a:endParaRPr lang="en-US" dirty="0"/>
          </a:p>
        </p:txBody>
      </p:sp>
      <p:pic>
        <p:nvPicPr>
          <p:cNvPr id="5" name="Picture 4"/>
          <p:cNvPicPr/>
          <p:nvPr/>
        </p:nvPicPr>
        <p:blipFill>
          <a:blip r:embed="rId3"/>
          <a:stretch>
            <a:fillRect/>
          </a:stretch>
        </p:blipFill>
        <p:spPr>
          <a:xfrm>
            <a:off x="4422710" y="2659224"/>
            <a:ext cx="4425725" cy="3705045"/>
          </a:xfrm>
          <a:prstGeom prst="rect">
            <a:avLst/>
          </a:prstGeom>
        </p:spPr>
      </p:pic>
    </p:spTree>
    <p:extLst>
      <p:ext uri="{BB962C8B-B14F-4D97-AF65-F5344CB8AC3E}">
        <p14:creationId xmlns:p14="http://schemas.microsoft.com/office/powerpoint/2010/main" val="526122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773781">
            <a:off x="5851600" y="571789"/>
            <a:ext cx="2543175" cy="3867150"/>
          </a:xfrm>
          <a:prstGeom prst="rect">
            <a:avLst/>
          </a:prstGeom>
          <a:effectLst>
            <a:glow rad="228600">
              <a:schemeClr val="accent1">
                <a:satMod val="175000"/>
                <a:alpha val="40000"/>
              </a:schemeClr>
            </a:glow>
          </a:effectLst>
        </p:spPr>
      </p:pic>
      <p:pic>
        <p:nvPicPr>
          <p:cNvPr id="4" name="Picture 3"/>
          <p:cNvPicPr>
            <a:picLocks noChangeAspect="1"/>
          </p:cNvPicPr>
          <p:nvPr/>
        </p:nvPicPr>
        <p:blipFill>
          <a:blip r:embed="rId4"/>
          <a:stretch>
            <a:fillRect/>
          </a:stretch>
        </p:blipFill>
        <p:spPr>
          <a:xfrm rot="20116157">
            <a:off x="568957" y="418138"/>
            <a:ext cx="2371880" cy="2874698"/>
          </a:xfrm>
          <a:prstGeom prst="rect">
            <a:avLst/>
          </a:prstGeom>
          <a:effectLst>
            <a:glow rad="228600">
              <a:schemeClr val="accent1">
                <a:satMod val="175000"/>
                <a:alpha val="40000"/>
              </a:schemeClr>
            </a:glow>
          </a:effectLst>
        </p:spPr>
      </p:pic>
      <p:pic>
        <p:nvPicPr>
          <p:cNvPr id="5" name="Picture 4"/>
          <p:cNvPicPr>
            <a:picLocks noChangeAspect="1"/>
          </p:cNvPicPr>
          <p:nvPr/>
        </p:nvPicPr>
        <p:blipFill>
          <a:blip r:embed="rId5"/>
          <a:stretch>
            <a:fillRect/>
          </a:stretch>
        </p:blipFill>
        <p:spPr>
          <a:xfrm>
            <a:off x="3302149" y="741559"/>
            <a:ext cx="2227262" cy="2258111"/>
          </a:xfrm>
          <a:prstGeom prst="rect">
            <a:avLst/>
          </a:prstGeom>
          <a:effectLst>
            <a:glow rad="228600">
              <a:schemeClr val="accent1">
                <a:satMod val="175000"/>
                <a:alpha val="40000"/>
              </a:schemeClr>
            </a:glow>
          </a:effectLst>
        </p:spPr>
      </p:pic>
      <p:pic>
        <p:nvPicPr>
          <p:cNvPr id="6" name="Picture 5"/>
          <p:cNvPicPr>
            <a:picLocks noChangeAspect="1"/>
          </p:cNvPicPr>
          <p:nvPr/>
        </p:nvPicPr>
        <p:blipFill>
          <a:blip r:embed="rId6"/>
          <a:stretch>
            <a:fillRect/>
          </a:stretch>
        </p:blipFill>
        <p:spPr>
          <a:xfrm>
            <a:off x="4415780" y="4739639"/>
            <a:ext cx="3087412" cy="1563371"/>
          </a:xfrm>
          <a:prstGeom prst="rect">
            <a:avLst/>
          </a:prstGeom>
          <a:effectLst>
            <a:glow rad="228600">
              <a:schemeClr val="accent1">
                <a:satMod val="175000"/>
                <a:alpha val="40000"/>
              </a:schemeClr>
            </a:glow>
          </a:effectLst>
        </p:spPr>
      </p:pic>
      <p:pic>
        <p:nvPicPr>
          <p:cNvPr id="7" name="Picture 6"/>
          <p:cNvPicPr>
            <a:picLocks noChangeAspect="1"/>
          </p:cNvPicPr>
          <p:nvPr/>
        </p:nvPicPr>
        <p:blipFill>
          <a:blip r:embed="rId7"/>
          <a:stretch>
            <a:fillRect/>
          </a:stretch>
        </p:blipFill>
        <p:spPr>
          <a:xfrm>
            <a:off x="244530" y="5746946"/>
            <a:ext cx="3188859" cy="1099797"/>
          </a:xfrm>
          <a:prstGeom prst="rect">
            <a:avLst/>
          </a:prstGeom>
          <a:ln>
            <a:noFill/>
          </a:ln>
          <a:effectLst>
            <a:softEdge rad="112500"/>
          </a:effectLst>
        </p:spPr>
      </p:pic>
      <p:pic>
        <p:nvPicPr>
          <p:cNvPr id="8" name="Picture 7"/>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825137">
            <a:off x="2472603" y="3230461"/>
            <a:ext cx="1693988" cy="2527679"/>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93018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20"/>
          <p:cNvSpPr>
            <a:spLocks noGrp="1" noChangeArrowheads="1"/>
          </p:cNvSpPr>
          <p:nvPr>
            <p:ph type="title"/>
          </p:nvPr>
        </p:nvSpPr>
        <p:spPr/>
        <p:txBody>
          <a:bodyPr/>
          <a:lstStyle/>
          <a:p>
            <a:pPr eaLnBrk="1" hangingPunct="1"/>
            <a:r>
              <a:rPr lang="en-GB" sz="3600" dirty="0">
                <a:solidFill>
                  <a:schemeClr val="bg1"/>
                </a:solidFill>
                <a:latin typeface="+mn-lt"/>
              </a:rPr>
              <a:t>What Is Phonics?</a:t>
            </a:r>
          </a:p>
        </p:txBody>
      </p:sp>
      <p:sp>
        <p:nvSpPr>
          <p:cNvPr id="23" name="Rectangle: Rounded Corners 22">
            <a:extLst>
              <a:ext uri="{FF2B5EF4-FFF2-40B4-BE49-F238E27FC236}">
                <a16:creationId xmlns:a16="http://schemas.microsoft.com/office/drawing/2014/main" id="{B5DCA8A9-F5CF-4DD3-91DF-7D6B661B138E}"/>
              </a:ext>
            </a:extLst>
          </p:cNvPr>
          <p:cNvSpPr/>
          <p:nvPr/>
        </p:nvSpPr>
        <p:spPr>
          <a:xfrm>
            <a:off x="457198" y="1473199"/>
            <a:ext cx="7632700" cy="438265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en-US" sz="2000" dirty="0">
                <a:solidFill>
                  <a:schemeClr val="bg1"/>
                </a:solidFill>
                <a:ea typeface="ＭＳ Ｐゴシック" charset="0"/>
              </a:rPr>
              <a:t>Cracking the Code</a:t>
            </a:r>
          </a:p>
          <a:p>
            <a:pPr eaLnBrk="1" hangingPunct="1"/>
            <a:endParaRPr lang="en-US" sz="2000" dirty="0">
              <a:solidFill>
                <a:schemeClr val="bg1"/>
              </a:solidFill>
              <a:ea typeface="ＭＳ Ｐゴシック" charset="0"/>
            </a:endParaRPr>
          </a:p>
          <a:p>
            <a:r>
              <a:rPr lang="en-GB" sz="2000" dirty="0">
                <a:solidFill>
                  <a:schemeClr val="bg1"/>
                </a:solidFill>
                <a:ea typeface="ＭＳ Ｐゴシック" charset="0"/>
              </a:rPr>
              <a:t>Phonics is key to learning to read.</a:t>
            </a:r>
            <a:endParaRPr lang="en-US" sz="2000" dirty="0">
              <a:solidFill>
                <a:schemeClr val="bg1"/>
              </a:solidFill>
              <a:ea typeface="ＭＳ Ｐゴシック" charset="0"/>
            </a:endParaRPr>
          </a:p>
          <a:p>
            <a:pPr eaLnBrk="1" hangingPunct="1"/>
            <a:endParaRPr lang="en-GB" sz="2000" dirty="0">
              <a:solidFill>
                <a:schemeClr val="bg1"/>
              </a:solidFill>
              <a:ea typeface="ＭＳ Ｐゴシック" charset="0"/>
            </a:endParaRPr>
          </a:p>
          <a:p>
            <a:pPr eaLnBrk="1" hangingPunct="1"/>
            <a:r>
              <a:rPr lang="en-GB" sz="2000" dirty="0">
                <a:solidFill>
                  <a:schemeClr val="bg1"/>
                </a:solidFill>
                <a:ea typeface="ＭＳ Ｐゴシック" charset="0"/>
              </a:rPr>
              <a:t>It develops phonemic awareness – the ability to hear, recognise and use the sounds within words.</a:t>
            </a:r>
          </a:p>
          <a:p>
            <a:pPr eaLnBrk="1" hangingPunct="1"/>
            <a:endParaRPr lang="en-GB" sz="2000" dirty="0">
              <a:solidFill>
                <a:schemeClr val="bg1"/>
              </a:solidFill>
              <a:ea typeface="ＭＳ Ｐゴシック" charset="0"/>
            </a:endParaRPr>
          </a:p>
          <a:p>
            <a:pPr eaLnBrk="1" hangingPunct="1"/>
            <a:r>
              <a:rPr lang="en-GB" sz="2000" dirty="0">
                <a:solidFill>
                  <a:schemeClr val="bg1"/>
                </a:solidFill>
                <a:ea typeface="ＭＳ Ｐゴシック" charset="0"/>
              </a:rPr>
              <a:t>Children are also taught the link between sounds and the graphemes that represent them.</a:t>
            </a:r>
          </a:p>
          <a:p>
            <a:pPr eaLnBrk="1" hangingPunct="1"/>
            <a:endParaRPr lang="en-GB" sz="2000" dirty="0">
              <a:solidFill>
                <a:schemeClr val="bg1"/>
              </a:solidFill>
              <a:ea typeface="ＭＳ Ｐゴシック" charset="0"/>
            </a:endParaRPr>
          </a:p>
          <a:p>
            <a:r>
              <a:rPr lang="en-GB" sz="2000" dirty="0">
                <a:solidFill>
                  <a:schemeClr val="bg1"/>
                </a:solidFill>
                <a:ea typeface="ＭＳ Ｐゴシック" charset="0"/>
              </a:rPr>
              <a:t>Children will also be taught other skills, such as whole-word recognition (‘harder to read and spell words’), book skills and comprehension. </a:t>
            </a:r>
          </a:p>
        </p:txBody>
      </p:sp>
      <p:pic>
        <p:nvPicPr>
          <p:cNvPr id="3" name="Picture 2"/>
          <p:cNvPicPr>
            <a:picLocks noChangeAspect="1"/>
          </p:cNvPicPr>
          <p:nvPr/>
        </p:nvPicPr>
        <p:blipFill>
          <a:blip r:embed="rId3"/>
          <a:stretch>
            <a:fillRect/>
          </a:stretch>
        </p:blipFill>
        <p:spPr>
          <a:xfrm>
            <a:off x="7746855" y="4528468"/>
            <a:ext cx="1273462" cy="2141921"/>
          </a:xfrm>
          <a:prstGeom prst="rect">
            <a:avLst/>
          </a:prstGeom>
        </p:spPr>
      </p:pic>
    </p:spTree>
    <p:extLst>
      <p:ext uri="{BB962C8B-B14F-4D97-AF65-F5344CB8AC3E}">
        <p14:creationId xmlns:p14="http://schemas.microsoft.com/office/powerpoint/2010/main" val="1190387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91089DCA-4B7D-4142-8182-34E596C50F2B}"/>
              </a:ext>
            </a:extLst>
          </p:cNvPr>
          <p:cNvSpPr/>
          <p:nvPr/>
        </p:nvSpPr>
        <p:spPr>
          <a:xfrm>
            <a:off x="750888" y="4391025"/>
            <a:ext cx="4156075" cy="5222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en-US" b="1" dirty="0">
                <a:solidFill>
                  <a:schemeClr val="bg1"/>
                </a:solidFill>
              </a:rPr>
              <a:t>over 100 ways to spell those sounds</a:t>
            </a:r>
            <a:endParaRPr lang="en-GB" b="1" dirty="0">
              <a:solidFill>
                <a:schemeClr val="bg1"/>
              </a:solidFill>
            </a:endParaRPr>
          </a:p>
        </p:txBody>
      </p:sp>
      <p:sp>
        <p:nvSpPr>
          <p:cNvPr id="18" name="Rectangle: Rounded Corners 17">
            <a:extLst>
              <a:ext uri="{FF2B5EF4-FFF2-40B4-BE49-F238E27FC236}">
                <a16:creationId xmlns:a16="http://schemas.microsoft.com/office/drawing/2014/main" id="{ADD37446-53C5-438F-A0DB-B1D364296D6D}"/>
              </a:ext>
            </a:extLst>
          </p:cNvPr>
          <p:cNvSpPr/>
          <p:nvPr/>
        </p:nvSpPr>
        <p:spPr>
          <a:xfrm>
            <a:off x="750888" y="2251075"/>
            <a:ext cx="2389187" cy="5222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en-US" b="1" dirty="0">
                <a:solidFill>
                  <a:schemeClr val="bg1"/>
                </a:solidFill>
              </a:rPr>
              <a:t>26 letters</a:t>
            </a:r>
            <a:endParaRPr lang="en-GB" b="1" dirty="0">
              <a:solidFill>
                <a:schemeClr val="bg1"/>
              </a:solidFill>
            </a:endParaRPr>
          </a:p>
        </p:txBody>
      </p:sp>
      <p:sp>
        <p:nvSpPr>
          <p:cNvPr id="8196" name="Title 20"/>
          <p:cNvSpPr>
            <a:spLocks noGrp="1" noChangeArrowheads="1"/>
          </p:cNvSpPr>
          <p:nvPr>
            <p:ph type="title"/>
          </p:nvPr>
        </p:nvSpPr>
        <p:spPr/>
        <p:txBody>
          <a:bodyPr/>
          <a:lstStyle/>
          <a:p>
            <a:pPr eaLnBrk="1" hangingPunct="1"/>
            <a:r>
              <a:rPr lang="en-US" sz="3600">
                <a:solidFill>
                  <a:schemeClr val="bg1"/>
                </a:solidFill>
                <a:latin typeface="+mn-lt"/>
              </a:rPr>
              <a:t>Did You Know…?</a:t>
            </a:r>
            <a:endParaRPr lang="en-GB" sz="3600">
              <a:solidFill>
                <a:schemeClr val="bg1"/>
              </a:solidFill>
              <a:latin typeface="+mn-lt"/>
            </a:endParaRPr>
          </a:p>
        </p:txBody>
      </p:sp>
      <p:sp>
        <p:nvSpPr>
          <p:cNvPr id="8197" name="Rectangle 4"/>
          <p:cNvSpPr>
            <a:spLocks noChangeArrowheads="1"/>
          </p:cNvSpPr>
          <p:nvPr/>
        </p:nvSpPr>
        <p:spPr bwMode="auto">
          <a:xfrm>
            <a:off x="755650" y="1514475"/>
            <a:ext cx="76327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1" hangingPunct="1"/>
            <a:r>
              <a:rPr lang="en-US" dirty="0">
                <a:solidFill>
                  <a:schemeClr val="bg1"/>
                </a:solidFill>
                <a:cs typeface="Sassoon Infant Rg" charset="0"/>
              </a:rPr>
              <a:t>The English language has:</a:t>
            </a:r>
          </a:p>
        </p:txBody>
      </p:sp>
      <p:sp>
        <p:nvSpPr>
          <p:cNvPr id="8198" name="Rectangle 7"/>
          <p:cNvSpPr>
            <a:spLocks noChangeArrowheads="1"/>
          </p:cNvSpPr>
          <p:nvPr/>
        </p:nvSpPr>
        <p:spPr bwMode="auto">
          <a:xfrm>
            <a:off x="750888" y="5619750"/>
            <a:ext cx="76327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eaLnBrk="1" hangingPunct="1"/>
            <a:r>
              <a:rPr lang="en-US" dirty="0">
                <a:solidFill>
                  <a:schemeClr val="bg1"/>
                </a:solidFill>
                <a:cs typeface="Sassoon Infant Rg" charset="0"/>
              </a:rPr>
              <a:t>It is one of the most complex languages to learn to read and spell.</a:t>
            </a:r>
          </a:p>
        </p:txBody>
      </p:sp>
      <p:sp>
        <p:nvSpPr>
          <p:cNvPr id="13" name="Rectangle 12">
            <a:extLst>
              <a:ext uri="{FF2B5EF4-FFF2-40B4-BE49-F238E27FC236}">
                <a16:creationId xmlns:a16="http://schemas.microsoft.com/office/drawing/2014/main" id="{706BE551-6ACC-49B4-88A0-FE483F616A43}"/>
              </a:ext>
            </a:extLst>
          </p:cNvPr>
          <p:cNvSpPr/>
          <p:nvPr/>
        </p:nvSpPr>
        <p:spPr>
          <a:xfrm rot="514971">
            <a:off x="4965700" y="2114550"/>
            <a:ext cx="758825" cy="833438"/>
          </a:xfrm>
          <a:prstGeom prst="rect">
            <a:avLst/>
          </a:prstGeom>
          <a:solidFill>
            <a:srgbClr val="C9085C"/>
          </a:solidFill>
          <a:ln w="57150">
            <a:solidFill>
              <a:srgbClr val="FEFCFD"/>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eaLnBrk="1" fontAlgn="auto" hangingPunct="1">
              <a:spcBef>
                <a:spcPts val="0"/>
              </a:spcBef>
              <a:spcAft>
                <a:spcPts val="0"/>
              </a:spcAft>
              <a:defRPr/>
            </a:pPr>
            <a:r>
              <a:rPr lang="en-US" altLang="en-US" sz="4000" b="1" dirty="0">
                <a:solidFill>
                  <a:schemeClr val="bg1"/>
                </a:solidFill>
              </a:rPr>
              <a:t>X</a:t>
            </a:r>
            <a:endParaRPr lang="en-GB" sz="4000" b="1" dirty="0">
              <a:solidFill>
                <a:schemeClr val="bg1"/>
              </a:solidFill>
            </a:endParaRPr>
          </a:p>
        </p:txBody>
      </p:sp>
      <p:sp>
        <p:nvSpPr>
          <p:cNvPr id="14" name="Rectangle 13">
            <a:extLst>
              <a:ext uri="{FF2B5EF4-FFF2-40B4-BE49-F238E27FC236}">
                <a16:creationId xmlns:a16="http://schemas.microsoft.com/office/drawing/2014/main" id="{5349C5DD-1829-4455-8817-7AC3C455A037}"/>
              </a:ext>
            </a:extLst>
          </p:cNvPr>
          <p:cNvSpPr/>
          <p:nvPr/>
        </p:nvSpPr>
        <p:spPr>
          <a:xfrm rot="21200583">
            <a:off x="5894388" y="2114550"/>
            <a:ext cx="757237" cy="833438"/>
          </a:xfrm>
          <a:prstGeom prst="rect">
            <a:avLst/>
          </a:prstGeom>
          <a:solidFill>
            <a:srgbClr val="8D358B"/>
          </a:solidFill>
          <a:ln w="57150">
            <a:solidFill>
              <a:srgbClr val="FEFCFD"/>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eaLnBrk="1" fontAlgn="auto" hangingPunct="1">
              <a:spcBef>
                <a:spcPts val="0"/>
              </a:spcBef>
              <a:spcAft>
                <a:spcPts val="0"/>
              </a:spcAft>
              <a:defRPr/>
            </a:pPr>
            <a:r>
              <a:rPr lang="en-US" altLang="en-US" sz="4000" b="1" dirty="0">
                <a:solidFill>
                  <a:schemeClr val="bg1"/>
                </a:solidFill>
              </a:rPr>
              <a:t>Y</a:t>
            </a:r>
            <a:endParaRPr lang="en-GB" sz="4000" b="1" dirty="0">
              <a:solidFill>
                <a:schemeClr val="bg1"/>
              </a:solidFill>
            </a:endParaRPr>
          </a:p>
        </p:txBody>
      </p:sp>
      <p:sp>
        <p:nvSpPr>
          <p:cNvPr id="15" name="Rectangle 14">
            <a:extLst>
              <a:ext uri="{FF2B5EF4-FFF2-40B4-BE49-F238E27FC236}">
                <a16:creationId xmlns:a16="http://schemas.microsoft.com/office/drawing/2014/main" id="{484C2E2A-4F20-4564-9DD8-C3F227DA08A9}"/>
              </a:ext>
            </a:extLst>
          </p:cNvPr>
          <p:cNvSpPr/>
          <p:nvPr/>
        </p:nvSpPr>
        <p:spPr>
          <a:xfrm rot="385085">
            <a:off x="6838950" y="2114550"/>
            <a:ext cx="758825" cy="833438"/>
          </a:xfrm>
          <a:prstGeom prst="rect">
            <a:avLst/>
          </a:prstGeom>
          <a:solidFill>
            <a:srgbClr val="483681"/>
          </a:solidFill>
          <a:ln w="57150">
            <a:solidFill>
              <a:srgbClr val="FEFCFD"/>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spAutoFit/>
          </a:bodyPr>
          <a:lstStyle/>
          <a:p>
            <a:pPr algn="ctr" eaLnBrk="1" fontAlgn="auto" hangingPunct="1">
              <a:spcBef>
                <a:spcPts val="0"/>
              </a:spcBef>
              <a:spcAft>
                <a:spcPts val="0"/>
              </a:spcAft>
              <a:defRPr/>
            </a:pPr>
            <a:r>
              <a:rPr lang="en-US" sz="4000" b="1" dirty="0">
                <a:solidFill>
                  <a:schemeClr val="bg1"/>
                </a:solidFill>
              </a:rPr>
              <a:t>Z</a:t>
            </a:r>
            <a:endParaRPr lang="en-GB" sz="4000" b="1" dirty="0">
              <a:solidFill>
                <a:schemeClr val="bg1"/>
              </a:solidFill>
            </a:endParaRPr>
          </a:p>
        </p:txBody>
      </p:sp>
      <p:pic>
        <p:nvPicPr>
          <p:cNvPr id="8202"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57863" y="4208463"/>
            <a:ext cx="13208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angle: Rounded Corners 19">
            <a:extLst>
              <a:ext uri="{FF2B5EF4-FFF2-40B4-BE49-F238E27FC236}">
                <a16:creationId xmlns:a16="http://schemas.microsoft.com/office/drawing/2014/main" id="{12920C16-9F9F-4D59-B8E0-DB1668350AD2}"/>
              </a:ext>
            </a:extLst>
          </p:cNvPr>
          <p:cNvSpPr/>
          <p:nvPr/>
        </p:nvSpPr>
        <p:spPr>
          <a:xfrm>
            <a:off x="750888" y="3321050"/>
            <a:ext cx="2389187" cy="5222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en-US" b="1" dirty="0">
                <a:solidFill>
                  <a:schemeClr val="bg1"/>
                </a:solidFill>
              </a:rPr>
              <a:t>44 sounds</a:t>
            </a:r>
            <a:endParaRPr lang="en-GB" b="1" dirty="0">
              <a:solidFill>
                <a:schemeClr val="bg1"/>
              </a:solidFill>
            </a:endParaRPr>
          </a:p>
        </p:txBody>
      </p:sp>
    </p:spTree>
    <p:extLst>
      <p:ext uri="{BB962C8B-B14F-4D97-AF65-F5344CB8AC3E}">
        <p14:creationId xmlns:p14="http://schemas.microsoft.com/office/powerpoint/2010/main" val="3646671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B56B1FA5-139D-4922-B215-0383EFD3FB27}"/>
              </a:ext>
            </a:extLst>
          </p:cNvPr>
          <p:cNvSpPr/>
          <p:nvPr/>
        </p:nvSpPr>
        <p:spPr>
          <a:xfrm>
            <a:off x="57151" y="212637"/>
            <a:ext cx="9086849" cy="58568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endParaRPr lang="en-GB" sz="1600" b="1" dirty="0">
              <a:solidFill>
                <a:schemeClr val="bg1"/>
              </a:solidFill>
              <a:latin typeface="Tuffy-TTF" charset="0"/>
              <a:ea typeface="ＭＳ Ｐゴシック" charset="0"/>
            </a:endParaRPr>
          </a:p>
          <a:p>
            <a:pPr eaLnBrk="1" hangingPunct="1"/>
            <a:endParaRPr lang="en-GB" sz="1600" b="1" dirty="0">
              <a:solidFill>
                <a:schemeClr val="bg1"/>
              </a:solidFill>
              <a:latin typeface="Tuffy-TTF" charset="0"/>
              <a:ea typeface="ＭＳ Ｐゴシック" charset="0"/>
            </a:endParaRPr>
          </a:p>
          <a:p>
            <a:pPr eaLnBrk="1" hangingPunct="1"/>
            <a:endParaRPr lang="en-GB" b="1" dirty="0">
              <a:solidFill>
                <a:schemeClr val="bg1"/>
              </a:solidFill>
              <a:latin typeface="Tuffy-TTF" charset="0"/>
              <a:ea typeface="ＭＳ Ｐゴシック" charset="0"/>
            </a:endParaRPr>
          </a:p>
          <a:p>
            <a:pPr eaLnBrk="1" hangingPunct="1"/>
            <a:endParaRPr lang="en-GB" b="1" dirty="0">
              <a:solidFill>
                <a:schemeClr val="bg1"/>
              </a:solidFill>
              <a:latin typeface="Tuffy-TTF" charset="0"/>
              <a:ea typeface="ＭＳ Ｐゴシック" charset="0"/>
            </a:endParaRPr>
          </a:p>
          <a:p>
            <a:pPr eaLnBrk="1" hangingPunct="1"/>
            <a:endParaRPr lang="en-GB" b="1" dirty="0">
              <a:solidFill>
                <a:schemeClr val="bg1"/>
              </a:solidFill>
              <a:latin typeface="Tuffy-TTF" charset="0"/>
              <a:ea typeface="ＭＳ Ｐゴシック" charset="0"/>
            </a:endParaRPr>
          </a:p>
          <a:p>
            <a:pPr eaLnBrk="1" hangingPunct="1"/>
            <a:endParaRPr lang="en-GB" b="1" dirty="0">
              <a:solidFill>
                <a:schemeClr val="bg1"/>
              </a:solidFill>
              <a:latin typeface="Tuffy-TTF" charset="0"/>
              <a:ea typeface="ＭＳ Ｐゴシック" charset="0"/>
            </a:endParaRPr>
          </a:p>
          <a:p>
            <a:r>
              <a:rPr lang="en-GB" sz="2800" dirty="0">
                <a:solidFill>
                  <a:schemeClr val="bg1"/>
                </a:solidFill>
                <a:latin typeface="Tuffy-TTF" charset="0"/>
              </a:rPr>
              <a:t>The Jargon – A Quick Guide</a:t>
            </a:r>
          </a:p>
          <a:p>
            <a:endParaRPr lang="en-GB" sz="1400" b="1" dirty="0">
              <a:solidFill>
                <a:schemeClr val="bg1"/>
              </a:solidFill>
              <a:latin typeface="Tuffy-TTF" charset="0"/>
              <a:ea typeface="ＭＳ Ｐゴシック" charset="0"/>
            </a:endParaRPr>
          </a:p>
          <a:p>
            <a:pPr eaLnBrk="1" hangingPunct="1"/>
            <a:r>
              <a:rPr lang="en-GB" b="1" dirty="0">
                <a:solidFill>
                  <a:schemeClr val="bg1"/>
                </a:solidFill>
                <a:latin typeface="Tuffy-TTF" charset="0"/>
                <a:ea typeface="ＭＳ Ｐゴシック" charset="0"/>
              </a:rPr>
              <a:t>phonics </a:t>
            </a:r>
            <a:r>
              <a:rPr lang="en-GB" dirty="0">
                <a:solidFill>
                  <a:schemeClr val="bg1"/>
                </a:solidFill>
                <a:latin typeface="Tuffy-TTF" charset="0"/>
                <a:ea typeface="ＭＳ Ｐゴシック" charset="0"/>
              </a:rPr>
              <a:t>– The teaching of reading by developing awareness of the sounds in words and the corresponding letters used to represent those sounds.</a:t>
            </a:r>
          </a:p>
          <a:p>
            <a:pPr eaLnBrk="1" hangingPunct="1"/>
            <a:endParaRPr lang="en-US" sz="1400" dirty="0">
              <a:solidFill>
                <a:schemeClr val="bg1"/>
              </a:solidFill>
              <a:latin typeface="Tuffy-TTF" charset="0"/>
              <a:ea typeface="ＭＳ Ｐゴシック" charset="0"/>
            </a:endParaRPr>
          </a:p>
          <a:p>
            <a:r>
              <a:rPr lang="en-GB" b="1" dirty="0">
                <a:solidFill>
                  <a:schemeClr val="bg1"/>
                </a:solidFill>
                <a:latin typeface="Tuffy-TTF" charset="0"/>
                <a:ea typeface="ＭＳ Ｐゴシック" charset="0"/>
              </a:rPr>
              <a:t>Phoneme/sound - </a:t>
            </a:r>
            <a:r>
              <a:rPr lang="en-GB" dirty="0">
                <a:solidFill>
                  <a:schemeClr val="bg1"/>
                </a:solidFill>
                <a:latin typeface="Tuffy-TTF" charset="0"/>
                <a:ea typeface="ＭＳ Ｐゴシック" charset="0"/>
              </a:rPr>
              <a:t>Any one of the 44 sounds which make up words in the English language.</a:t>
            </a:r>
          </a:p>
          <a:p>
            <a:endParaRPr lang="en-US" sz="1400" dirty="0">
              <a:solidFill>
                <a:schemeClr val="bg1"/>
              </a:solidFill>
              <a:latin typeface="Tuffy-TTF" charset="0"/>
              <a:ea typeface="ＭＳ Ｐゴシック" charset="0"/>
            </a:endParaRPr>
          </a:p>
          <a:p>
            <a:r>
              <a:rPr lang="en-GB" b="1" dirty="0">
                <a:solidFill>
                  <a:schemeClr val="bg1"/>
                </a:solidFill>
                <a:latin typeface="Tuffy-TTF" charset="0"/>
                <a:ea typeface="ＭＳ Ｐゴシック" charset="0"/>
              </a:rPr>
              <a:t>grapheme</a:t>
            </a:r>
            <a:r>
              <a:rPr lang="en-GB" dirty="0">
                <a:solidFill>
                  <a:schemeClr val="bg1"/>
                </a:solidFill>
                <a:latin typeface="Tuffy-TTF" charset="0"/>
                <a:ea typeface="ＭＳ Ｐゴシック" charset="0"/>
              </a:rPr>
              <a:t> – How a phoneme is written down. There can be more than one way to spell a phoneme. For example, the phoneme ‘ay’ is spelt differently in each of the words ‘w</a:t>
            </a:r>
            <a:r>
              <a:rPr lang="en-GB" b="1" dirty="0">
                <a:solidFill>
                  <a:schemeClr val="bg1"/>
                </a:solidFill>
                <a:latin typeface="Tuffy-TTF" charset="0"/>
                <a:ea typeface="ＭＳ Ｐゴシック" charset="0"/>
              </a:rPr>
              <a:t>ay</a:t>
            </a:r>
            <a:r>
              <a:rPr lang="en-GB" dirty="0">
                <a:solidFill>
                  <a:schemeClr val="bg1"/>
                </a:solidFill>
                <a:latin typeface="Tuffy-TTF" charset="0"/>
                <a:ea typeface="ＭＳ Ｐゴシック" charset="0"/>
              </a:rPr>
              <a:t>’, ‘m</a:t>
            </a:r>
            <a:r>
              <a:rPr lang="en-GB" b="1" dirty="0">
                <a:solidFill>
                  <a:schemeClr val="bg1"/>
                </a:solidFill>
                <a:latin typeface="Tuffy-TTF" charset="0"/>
                <a:ea typeface="ＭＳ Ｐゴシック" charset="0"/>
              </a:rPr>
              <a:t>a</a:t>
            </a:r>
            <a:r>
              <a:rPr lang="en-GB" dirty="0">
                <a:solidFill>
                  <a:schemeClr val="bg1"/>
                </a:solidFill>
                <a:latin typeface="Tuffy-TTF" charset="0"/>
                <a:ea typeface="ＭＳ Ｐゴシック" charset="0"/>
              </a:rPr>
              <a:t>k</a:t>
            </a:r>
            <a:r>
              <a:rPr lang="en-GB" b="1" dirty="0">
                <a:solidFill>
                  <a:schemeClr val="bg1"/>
                </a:solidFill>
                <a:latin typeface="Tuffy-TTF" charset="0"/>
                <a:ea typeface="ＭＳ Ｐゴシック" charset="0"/>
              </a:rPr>
              <a:t>e</a:t>
            </a:r>
            <a:r>
              <a:rPr lang="en-GB" dirty="0">
                <a:solidFill>
                  <a:schemeClr val="bg1"/>
                </a:solidFill>
                <a:latin typeface="Tuffy-TTF" charset="0"/>
                <a:ea typeface="ＭＳ Ｐゴシック" charset="0"/>
              </a:rPr>
              <a:t>’, ‘f</a:t>
            </a:r>
            <a:r>
              <a:rPr lang="en-GB" b="1" dirty="0">
                <a:solidFill>
                  <a:schemeClr val="bg1"/>
                </a:solidFill>
                <a:latin typeface="Tuffy-TTF" charset="0"/>
                <a:ea typeface="ＭＳ Ｐゴシック" charset="0"/>
              </a:rPr>
              <a:t>ai</a:t>
            </a:r>
            <a:r>
              <a:rPr lang="en-GB" dirty="0">
                <a:solidFill>
                  <a:schemeClr val="bg1"/>
                </a:solidFill>
                <a:latin typeface="Tuffy-TTF" charset="0"/>
                <a:ea typeface="ＭＳ Ｐゴシック" charset="0"/>
              </a:rPr>
              <a:t>l’, ‘gr</a:t>
            </a:r>
            <a:r>
              <a:rPr lang="en-GB" b="1" dirty="0">
                <a:solidFill>
                  <a:schemeClr val="bg1"/>
                </a:solidFill>
                <a:latin typeface="Tuffy-TTF" charset="0"/>
                <a:ea typeface="ＭＳ Ｐゴシック" charset="0"/>
              </a:rPr>
              <a:t>ea</a:t>
            </a:r>
            <a:r>
              <a:rPr lang="en-GB" dirty="0">
                <a:solidFill>
                  <a:schemeClr val="bg1"/>
                </a:solidFill>
                <a:latin typeface="Tuffy-TTF" charset="0"/>
                <a:ea typeface="ＭＳ Ｐゴシック" charset="0"/>
              </a:rPr>
              <a:t>t’, ‘sl</a:t>
            </a:r>
            <a:r>
              <a:rPr lang="en-GB" b="1" dirty="0">
                <a:solidFill>
                  <a:schemeClr val="bg1"/>
                </a:solidFill>
                <a:latin typeface="Tuffy-TTF" charset="0"/>
                <a:ea typeface="ＭＳ Ｐゴシック" charset="0"/>
              </a:rPr>
              <a:t>eigh</a:t>
            </a:r>
            <a:r>
              <a:rPr lang="en-GB" dirty="0">
                <a:solidFill>
                  <a:schemeClr val="bg1"/>
                </a:solidFill>
                <a:latin typeface="Tuffy-TTF" charset="0"/>
                <a:ea typeface="ＭＳ Ｐゴシック" charset="0"/>
              </a:rPr>
              <a:t>’ and ‘l</a:t>
            </a:r>
            <a:r>
              <a:rPr lang="en-GB" b="1" dirty="0">
                <a:solidFill>
                  <a:schemeClr val="bg1"/>
                </a:solidFill>
                <a:latin typeface="Tuffy-TTF" charset="0"/>
                <a:ea typeface="ＭＳ Ｐゴシック" charset="0"/>
              </a:rPr>
              <a:t>a</a:t>
            </a:r>
            <a:r>
              <a:rPr lang="en-GB" dirty="0">
                <a:solidFill>
                  <a:schemeClr val="bg1"/>
                </a:solidFill>
                <a:latin typeface="Tuffy-TTF" charset="0"/>
                <a:ea typeface="ＭＳ Ｐゴシック" charset="0"/>
              </a:rPr>
              <a:t>dy’.</a:t>
            </a:r>
          </a:p>
          <a:p>
            <a:endParaRPr lang="en-US" sz="1200" dirty="0">
              <a:solidFill>
                <a:schemeClr val="bg1"/>
              </a:solidFill>
              <a:latin typeface="Tuffy-TTF" charset="0"/>
              <a:ea typeface="ＭＳ Ｐゴシック" charset="0"/>
            </a:endParaRPr>
          </a:p>
          <a:p>
            <a:r>
              <a:rPr lang="en-GB" b="1" dirty="0">
                <a:solidFill>
                  <a:schemeClr val="bg1"/>
                </a:solidFill>
                <a:latin typeface="Tuffy-TTF" charset="0"/>
                <a:ea typeface="ＭＳ Ｐゴシック" charset="0"/>
              </a:rPr>
              <a:t>	digraph</a:t>
            </a:r>
            <a:r>
              <a:rPr lang="en-GB" dirty="0">
                <a:solidFill>
                  <a:schemeClr val="bg1"/>
                </a:solidFill>
                <a:latin typeface="Tuffy-TTF" charset="0"/>
                <a:ea typeface="ＭＳ Ｐゴシック" charset="0"/>
              </a:rPr>
              <a:t> – two letters making one sound. E.g. </a:t>
            </a:r>
            <a:r>
              <a:rPr lang="en-GB" b="1" dirty="0">
                <a:solidFill>
                  <a:schemeClr val="bg1"/>
                </a:solidFill>
                <a:latin typeface="Tuffy-TTF" charset="0"/>
                <a:ea typeface="ＭＳ Ｐゴシック" charset="0"/>
              </a:rPr>
              <a:t>/</a:t>
            </a:r>
            <a:r>
              <a:rPr lang="en-GB" b="1" dirty="0" err="1">
                <a:solidFill>
                  <a:schemeClr val="bg1"/>
                </a:solidFill>
                <a:latin typeface="Tuffy-TTF" charset="0"/>
                <a:ea typeface="ＭＳ Ｐゴシック" charset="0"/>
              </a:rPr>
              <a:t>ai</a:t>
            </a:r>
            <a:r>
              <a:rPr lang="en-GB" b="1" dirty="0">
                <a:solidFill>
                  <a:schemeClr val="bg1"/>
                </a:solidFill>
                <a:latin typeface="Tuffy-TTF" charset="0"/>
                <a:ea typeface="ＭＳ Ｐゴシック" charset="0"/>
              </a:rPr>
              <a:t>/ /</a:t>
            </a:r>
            <a:r>
              <a:rPr lang="en-GB" b="1" dirty="0" err="1">
                <a:solidFill>
                  <a:schemeClr val="bg1"/>
                </a:solidFill>
                <a:latin typeface="Tuffy-TTF" charset="0"/>
                <a:ea typeface="ＭＳ Ｐゴシック" charset="0"/>
              </a:rPr>
              <a:t>ee</a:t>
            </a:r>
            <a:r>
              <a:rPr lang="en-GB" b="1" dirty="0">
                <a:solidFill>
                  <a:schemeClr val="bg1"/>
                </a:solidFill>
                <a:latin typeface="Tuffy-TTF" charset="0"/>
                <a:ea typeface="ＭＳ Ｐゴシック" charset="0"/>
              </a:rPr>
              <a:t>/ /ow/  </a:t>
            </a:r>
          </a:p>
          <a:p>
            <a:r>
              <a:rPr lang="en-GB" b="1" dirty="0">
                <a:solidFill>
                  <a:schemeClr val="bg1"/>
                </a:solidFill>
                <a:latin typeface="Tuffy-TTF" charset="0"/>
                <a:ea typeface="ＭＳ Ｐゴシック" charset="0"/>
              </a:rPr>
              <a:t>	</a:t>
            </a:r>
            <a:r>
              <a:rPr lang="en-GB" b="1" dirty="0" err="1">
                <a:solidFill>
                  <a:schemeClr val="bg1"/>
                </a:solidFill>
                <a:latin typeface="Tuffy-TTF" charset="0"/>
                <a:ea typeface="ＭＳ Ｐゴシック" charset="0"/>
              </a:rPr>
              <a:t>trigraph</a:t>
            </a:r>
            <a:r>
              <a:rPr lang="en-GB" dirty="0">
                <a:solidFill>
                  <a:schemeClr val="bg1"/>
                </a:solidFill>
                <a:latin typeface="Tuffy-TTF" charset="0"/>
                <a:ea typeface="ＭＳ Ｐゴシック" charset="0"/>
              </a:rPr>
              <a:t> – three letters making one sound. E.g. </a:t>
            </a:r>
            <a:r>
              <a:rPr lang="en-GB" b="1" dirty="0">
                <a:solidFill>
                  <a:schemeClr val="bg1"/>
                </a:solidFill>
                <a:latin typeface="Tuffy-TTF" charset="0"/>
                <a:ea typeface="ＭＳ Ｐゴシック" charset="0"/>
              </a:rPr>
              <a:t>/</a:t>
            </a:r>
            <a:r>
              <a:rPr lang="en-GB" b="1" dirty="0" err="1">
                <a:solidFill>
                  <a:schemeClr val="bg1"/>
                </a:solidFill>
                <a:latin typeface="Tuffy-TTF" charset="0"/>
                <a:ea typeface="ＭＳ Ｐゴシック" charset="0"/>
              </a:rPr>
              <a:t>igh</a:t>
            </a:r>
            <a:r>
              <a:rPr lang="en-GB" b="1" dirty="0">
                <a:solidFill>
                  <a:schemeClr val="bg1"/>
                </a:solidFill>
                <a:latin typeface="Tuffy-TTF" charset="0"/>
                <a:ea typeface="ＭＳ Ｐゴシック" charset="0"/>
              </a:rPr>
              <a:t>/ /ear/ /air/</a:t>
            </a:r>
          </a:p>
          <a:p>
            <a:r>
              <a:rPr lang="en-GB" b="1" dirty="0">
                <a:solidFill>
                  <a:schemeClr val="bg1"/>
                </a:solidFill>
                <a:latin typeface="Tuffy-TTF" charset="0"/>
                <a:ea typeface="ＭＳ Ｐゴシック" charset="0"/>
              </a:rPr>
              <a:t>	</a:t>
            </a:r>
            <a:r>
              <a:rPr lang="en-GB" b="1" dirty="0" err="1">
                <a:solidFill>
                  <a:schemeClr val="bg1"/>
                </a:solidFill>
                <a:latin typeface="Tuffy-TTF" charset="0"/>
                <a:ea typeface="ＭＳ Ｐゴシック" charset="0"/>
              </a:rPr>
              <a:t>quadgraph</a:t>
            </a:r>
            <a:r>
              <a:rPr lang="en-GB" b="1" dirty="0">
                <a:solidFill>
                  <a:schemeClr val="bg1"/>
                </a:solidFill>
                <a:latin typeface="Tuffy-TTF" charset="0"/>
                <a:ea typeface="ＭＳ Ｐゴシック" charset="0"/>
              </a:rPr>
              <a:t>- </a:t>
            </a:r>
            <a:r>
              <a:rPr lang="en-GB" dirty="0">
                <a:solidFill>
                  <a:schemeClr val="bg1"/>
                </a:solidFill>
                <a:latin typeface="Tuffy-TTF" charset="0"/>
                <a:ea typeface="ＭＳ Ｐゴシック" charset="0"/>
              </a:rPr>
              <a:t>four letters one sound  </a:t>
            </a:r>
            <a:r>
              <a:rPr lang="en-GB" b="1" dirty="0">
                <a:solidFill>
                  <a:schemeClr val="bg1"/>
                </a:solidFill>
                <a:latin typeface="Tuffy-TTF" charset="0"/>
                <a:ea typeface="ＭＳ Ｐゴシック" charset="0"/>
              </a:rPr>
              <a:t>/</a:t>
            </a:r>
            <a:r>
              <a:rPr lang="en-GB" b="1" dirty="0" err="1">
                <a:solidFill>
                  <a:schemeClr val="bg1"/>
                </a:solidFill>
                <a:latin typeface="Tuffy-TTF" charset="0"/>
                <a:ea typeface="ＭＳ Ｐゴシック" charset="0"/>
              </a:rPr>
              <a:t>ough</a:t>
            </a:r>
            <a:r>
              <a:rPr lang="en-GB" b="1" dirty="0">
                <a:solidFill>
                  <a:schemeClr val="bg1"/>
                </a:solidFill>
                <a:latin typeface="Tuffy-TTF" charset="0"/>
                <a:ea typeface="ＭＳ Ｐゴシック" charset="0"/>
              </a:rPr>
              <a:t>/ /</a:t>
            </a:r>
            <a:r>
              <a:rPr lang="en-GB" b="1" dirty="0" err="1">
                <a:solidFill>
                  <a:schemeClr val="bg1"/>
                </a:solidFill>
                <a:latin typeface="Tuffy-TTF" charset="0"/>
                <a:ea typeface="ＭＳ Ｐゴシック" charset="0"/>
              </a:rPr>
              <a:t>eigh</a:t>
            </a:r>
            <a:r>
              <a:rPr lang="en-GB" b="1" dirty="0">
                <a:solidFill>
                  <a:schemeClr val="bg1"/>
                </a:solidFill>
                <a:latin typeface="Tuffy-TTF" charset="0"/>
                <a:ea typeface="ＭＳ Ｐゴシック" charset="0"/>
              </a:rPr>
              <a:t>/  </a:t>
            </a:r>
          </a:p>
          <a:p>
            <a:endParaRPr lang="en-US" b="1" dirty="0">
              <a:solidFill>
                <a:schemeClr val="bg1"/>
              </a:solidFill>
              <a:latin typeface="Tuffy-TTF" charset="0"/>
              <a:ea typeface="ＭＳ Ｐゴシック" charset="0"/>
            </a:endParaRPr>
          </a:p>
          <a:p>
            <a:r>
              <a:rPr lang="en-GB" b="1" dirty="0">
                <a:solidFill>
                  <a:schemeClr val="bg1"/>
                </a:solidFill>
                <a:latin typeface="Tuffy-TTF" charset="0"/>
                <a:ea typeface="ＭＳ Ｐゴシック" charset="0"/>
              </a:rPr>
              <a:t>blending</a:t>
            </a:r>
            <a:r>
              <a:rPr lang="en-GB" dirty="0">
                <a:solidFill>
                  <a:schemeClr val="bg1"/>
                </a:solidFill>
                <a:latin typeface="Tuffy-TTF" charset="0"/>
                <a:ea typeface="ＭＳ Ｐゴシック" charset="0"/>
              </a:rPr>
              <a:t> – Putting together the sounds in a word in order to read it, e.g. ‘</a:t>
            </a:r>
            <a:r>
              <a:rPr lang="en-GB" dirty="0" err="1">
                <a:solidFill>
                  <a:schemeClr val="bg1"/>
                </a:solidFill>
                <a:latin typeface="Tuffy-TTF" charset="0"/>
                <a:ea typeface="ＭＳ Ｐゴシック" charset="0"/>
              </a:rPr>
              <a:t>ch</a:t>
            </a:r>
            <a:r>
              <a:rPr lang="en-GB" dirty="0">
                <a:solidFill>
                  <a:schemeClr val="bg1"/>
                </a:solidFill>
                <a:latin typeface="Tuffy-TTF" charset="0"/>
                <a:ea typeface="ＭＳ Ｐゴシック" charset="0"/>
              </a:rPr>
              <a:t>– </a:t>
            </a:r>
            <a:r>
              <a:rPr lang="en-GB" dirty="0" err="1">
                <a:solidFill>
                  <a:schemeClr val="bg1"/>
                </a:solidFill>
                <a:latin typeface="Tuffy-TTF" charset="0"/>
                <a:ea typeface="ＭＳ Ｐゴシック" charset="0"/>
              </a:rPr>
              <a:t>i</a:t>
            </a:r>
            <a:r>
              <a:rPr lang="en-GB" dirty="0">
                <a:solidFill>
                  <a:schemeClr val="bg1"/>
                </a:solidFill>
                <a:latin typeface="Tuffy-TTF" charset="0"/>
                <a:ea typeface="ＭＳ Ｐゴシック" charset="0"/>
              </a:rPr>
              <a:t> – p, chip’. Here we use Blending Hands.</a:t>
            </a:r>
          </a:p>
          <a:p>
            <a:endParaRPr lang="en-GB" sz="1400" dirty="0">
              <a:solidFill>
                <a:schemeClr val="bg1"/>
              </a:solidFill>
              <a:latin typeface="Tuffy-TTF" charset="0"/>
              <a:ea typeface="ＭＳ Ｐゴシック" charset="0"/>
            </a:endParaRPr>
          </a:p>
          <a:p>
            <a:r>
              <a:rPr lang="en-GB" b="1" dirty="0">
                <a:solidFill>
                  <a:schemeClr val="bg1"/>
                </a:solidFill>
                <a:latin typeface="Tuffy-TTF" charset="0"/>
                <a:ea typeface="ＭＳ Ｐゴシック" charset="0"/>
              </a:rPr>
              <a:t>segmenting</a:t>
            </a:r>
            <a:r>
              <a:rPr lang="en-GB" dirty="0">
                <a:solidFill>
                  <a:schemeClr val="bg1"/>
                </a:solidFill>
                <a:latin typeface="Tuffy-TTF" charset="0"/>
                <a:ea typeface="ＭＳ Ｐゴシック" charset="0"/>
              </a:rPr>
              <a:t> – Breaking a word into its separate sounds in order to spell them, e.g. ‘frog, f – r – o – g’’. This is a time when we would use our Robot Arms.</a:t>
            </a:r>
          </a:p>
          <a:p>
            <a:endParaRPr lang="en-US" sz="1400" dirty="0">
              <a:solidFill>
                <a:schemeClr val="bg1"/>
              </a:solidFill>
              <a:latin typeface="Tuffy-TTF" charset="0"/>
              <a:ea typeface="ＭＳ Ｐゴシック" charset="0"/>
            </a:endParaRPr>
          </a:p>
          <a:p>
            <a:r>
              <a:rPr lang="en-US" b="1" dirty="0">
                <a:solidFill>
                  <a:schemeClr val="bg1"/>
                </a:solidFill>
                <a:latin typeface="Tuffy-TTF" charset="0"/>
                <a:ea typeface="ＭＳ Ｐゴシック" charset="0"/>
              </a:rPr>
              <a:t>Harder to read and spell words- </a:t>
            </a:r>
            <a:r>
              <a:rPr lang="en-US" dirty="0">
                <a:solidFill>
                  <a:schemeClr val="bg1"/>
                </a:solidFill>
                <a:latin typeface="Tuffy-TTF" charset="0"/>
                <a:ea typeface="ＭＳ Ｐゴシック" charset="0"/>
              </a:rPr>
              <a:t>words that children need to recognise but are not phonetically decodable at this time.</a:t>
            </a:r>
            <a:endParaRPr lang="en-GB" dirty="0">
              <a:solidFill>
                <a:schemeClr val="bg1"/>
              </a:solidFill>
              <a:latin typeface="Tuffy-TTF" charset="0"/>
              <a:ea typeface="ＭＳ Ｐゴシック" charset="0"/>
            </a:endParaRPr>
          </a:p>
          <a:p>
            <a:endParaRPr lang="en-GB" sz="1600" b="1" dirty="0">
              <a:solidFill>
                <a:schemeClr val="bg1"/>
              </a:solidFill>
              <a:latin typeface="Tuffy-TTF" charset="0"/>
              <a:ea typeface="ＭＳ Ｐゴシック" charset="0"/>
            </a:endParaRPr>
          </a:p>
          <a:p>
            <a:endParaRPr lang="en-GB" sz="1600" dirty="0">
              <a:solidFill>
                <a:schemeClr val="bg1"/>
              </a:solidFill>
              <a:latin typeface="Tuffy-TTF" charset="0"/>
              <a:ea typeface="ＭＳ Ｐゴシック" charset="0"/>
            </a:endParaRPr>
          </a:p>
          <a:p>
            <a:endParaRPr lang="en-GB" sz="1600" dirty="0">
              <a:solidFill>
                <a:schemeClr val="bg1"/>
              </a:solidFill>
              <a:latin typeface="Tuffy-TTF" charset="0"/>
              <a:ea typeface="ＭＳ Ｐゴシック" charset="0"/>
            </a:endParaRPr>
          </a:p>
          <a:p>
            <a:pPr eaLnBrk="1" hangingPunct="1"/>
            <a:endParaRPr lang="en-GB" sz="1600" dirty="0">
              <a:solidFill>
                <a:schemeClr val="bg1"/>
              </a:solidFill>
              <a:latin typeface="Tuffy-TTF" charset="0"/>
              <a:ea typeface="ＭＳ Ｐゴシック" charset="0"/>
            </a:endParaRPr>
          </a:p>
        </p:txBody>
      </p:sp>
      <p:sp>
        <p:nvSpPr>
          <p:cNvPr id="20" name="Rectangle: Rounded Corners 19">
            <a:extLst>
              <a:ext uri="{FF2B5EF4-FFF2-40B4-BE49-F238E27FC236}">
                <a16:creationId xmlns:a16="http://schemas.microsoft.com/office/drawing/2014/main" id="{83316DE5-7647-4692-85E1-30B4FDC18780}"/>
              </a:ext>
            </a:extLst>
          </p:cNvPr>
          <p:cNvSpPr/>
          <p:nvPr/>
        </p:nvSpPr>
        <p:spPr>
          <a:xfrm>
            <a:off x="812800" y="2052786"/>
            <a:ext cx="7632700" cy="7635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endParaRPr lang="en-GB" sz="1600" dirty="0">
              <a:solidFill>
                <a:schemeClr val="bg1"/>
              </a:solidFill>
              <a:latin typeface="Tuffy-TTF" charset="0"/>
              <a:ea typeface="ＭＳ Ｐゴシック" charset="0"/>
            </a:endParaRPr>
          </a:p>
        </p:txBody>
      </p:sp>
      <p:sp>
        <p:nvSpPr>
          <p:cNvPr id="24" name="Rectangle: Rounded Corners 23">
            <a:extLst>
              <a:ext uri="{FF2B5EF4-FFF2-40B4-BE49-F238E27FC236}">
                <a16:creationId xmlns:a16="http://schemas.microsoft.com/office/drawing/2014/main" id="{8BC49263-D187-4BF2-BAB9-8B0A538AC9AB}"/>
              </a:ext>
            </a:extLst>
          </p:cNvPr>
          <p:cNvSpPr/>
          <p:nvPr/>
        </p:nvSpPr>
        <p:spPr>
          <a:xfrm>
            <a:off x="812800" y="5337464"/>
            <a:ext cx="8382198" cy="8207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endParaRPr lang="en-GB" sz="1600" dirty="0">
              <a:solidFill>
                <a:schemeClr val="bg1"/>
              </a:solidFill>
              <a:latin typeface="Tuffy-TTF" charset="0"/>
              <a:ea typeface="ＭＳ Ｐゴシック" charset="0"/>
            </a:endParaRPr>
          </a:p>
        </p:txBody>
      </p:sp>
      <p:sp>
        <p:nvSpPr>
          <p:cNvPr id="25" name="Rectangle: Rounded Corners 24">
            <a:extLst>
              <a:ext uri="{FF2B5EF4-FFF2-40B4-BE49-F238E27FC236}">
                <a16:creationId xmlns:a16="http://schemas.microsoft.com/office/drawing/2014/main" id="{6B13C49A-5C30-4B51-9CCD-6E2815BF7566}"/>
              </a:ext>
            </a:extLst>
          </p:cNvPr>
          <p:cNvSpPr/>
          <p:nvPr/>
        </p:nvSpPr>
        <p:spPr>
          <a:xfrm>
            <a:off x="826458" y="5082849"/>
            <a:ext cx="7632700" cy="8191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endParaRPr lang="en-US" sz="1600" dirty="0">
              <a:solidFill>
                <a:schemeClr val="bg1"/>
              </a:solidFill>
              <a:latin typeface="Tuffy-TTF" charset="0"/>
              <a:ea typeface="ＭＳ Ｐゴシック" charset="0"/>
            </a:endParaRPr>
          </a:p>
        </p:txBody>
      </p:sp>
      <p:sp>
        <p:nvSpPr>
          <p:cNvPr id="8" name="Rectangle: Rounded Corners 23">
            <a:extLst>
              <a:ext uri="{FF2B5EF4-FFF2-40B4-BE49-F238E27FC236}">
                <a16:creationId xmlns:a16="http://schemas.microsoft.com/office/drawing/2014/main" id="{8BC49263-D187-4BF2-BAB9-8B0A538AC9AB}"/>
              </a:ext>
            </a:extLst>
          </p:cNvPr>
          <p:cNvSpPr/>
          <p:nvPr/>
        </p:nvSpPr>
        <p:spPr>
          <a:xfrm>
            <a:off x="826458" y="4842196"/>
            <a:ext cx="7632700" cy="8207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endParaRPr lang="en-GB" sz="1600" b="1" dirty="0">
              <a:solidFill>
                <a:schemeClr val="bg1"/>
              </a:solidFill>
              <a:latin typeface="Tuffy-TTF" charset="0"/>
              <a:ea typeface="ＭＳ Ｐゴシック" charset="0"/>
            </a:endParaRPr>
          </a:p>
        </p:txBody>
      </p:sp>
    </p:spTree>
    <p:extLst>
      <p:ext uri="{BB962C8B-B14F-4D97-AF65-F5344CB8AC3E}">
        <p14:creationId xmlns:p14="http://schemas.microsoft.com/office/powerpoint/2010/main" val="37594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554867" cy="1524000"/>
          </a:xfrm>
        </p:spPr>
        <p:txBody>
          <a:bodyPr/>
          <a:lstStyle/>
          <a:p>
            <a:r>
              <a:rPr lang="en-US" b="1" dirty="0">
                <a:solidFill>
                  <a:schemeClr val="bg1"/>
                </a:solidFill>
              </a:rPr>
              <a:t>So what does this mean?</a:t>
            </a:r>
            <a:endParaRPr lang="en-GB"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615215919"/>
              </p:ext>
            </p:extLst>
          </p:nvPr>
        </p:nvGraphicFramePr>
        <p:xfrm>
          <a:off x="1644070" y="1752600"/>
          <a:ext cx="5091088" cy="3198091"/>
        </p:xfrm>
        <a:graphic>
          <a:graphicData uri="http://schemas.openxmlformats.org/drawingml/2006/table">
            <a:tbl>
              <a:tblPr firstRow="1" bandRow="1">
                <a:tableStyleId>{5C22544A-7EE6-4342-B048-85BDC9FD1C3A}</a:tableStyleId>
              </a:tblPr>
              <a:tblGrid>
                <a:gridCol w="1272772">
                  <a:extLst>
                    <a:ext uri="{9D8B030D-6E8A-4147-A177-3AD203B41FA5}">
                      <a16:colId xmlns:a16="http://schemas.microsoft.com/office/drawing/2014/main" val="1020859683"/>
                    </a:ext>
                  </a:extLst>
                </a:gridCol>
                <a:gridCol w="1272772">
                  <a:extLst>
                    <a:ext uri="{9D8B030D-6E8A-4147-A177-3AD203B41FA5}">
                      <a16:colId xmlns:a16="http://schemas.microsoft.com/office/drawing/2014/main" val="3225956221"/>
                    </a:ext>
                  </a:extLst>
                </a:gridCol>
                <a:gridCol w="1272772">
                  <a:extLst>
                    <a:ext uri="{9D8B030D-6E8A-4147-A177-3AD203B41FA5}">
                      <a16:colId xmlns:a16="http://schemas.microsoft.com/office/drawing/2014/main" val="3260307188"/>
                    </a:ext>
                  </a:extLst>
                </a:gridCol>
                <a:gridCol w="1272772">
                  <a:extLst>
                    <a:ext uri="{9D8B030D-6E8A-4147-A177-3AD203B41FA5}">
                      <a16:colId xmlns:a16="http://schemas.microsoft.com/office/drawing/2014/main" val="3136478446"/>
                    </a:ext>
                  </a:extLst>
                </a:gridCol>
              </a:tblGrid>
              <a:tr h="3198091">
                <a:tc>
                  <a:txBody>
                    <a:bodyPr/>
                    <a:lstStyle/>
                    <a:p>
                      <a:pPr algn="ctr"/>
                      <a:endParaRPr lang="en-US" sz="6000" dirty="0">
                        <a:solidFill>
                          <a:schemeClr val="bg1"/>
                        </a:solidFill>
                      </a:endParaRPr>
                    </a:p>
                  </a:txBody>
                  <a:tcPr>
                    <a:solidFill>
                      <a:schemeClr val="bg2">
                        <a:lumMod val="40000"/>
                        <a:lumOff val="60000"/>
                      </a:schemeClr>
                    </a:solidFill>
                  </a:tcPr>
                </a:tc>
                <a:tc>
                  <a:txBody>
                    <a:bodyPr/>
                    <a:lstStyle/>
                    <a:p>
                      <a:pPr algn="ctr"/>
                      <a:endParaRPr lang="en-US" sz="6000" dirty="0">
                        <a:solidFill>
                          <a:schemeClr val="bg1"/>
                        </a:solidFill>
                      </a:endParaRPr>
                    </a:p>
                    <a:p>
                      <a:pPr algn="ctr"/>
                      <a:endParaRPr lang="en-GB" sz="6000" dirty="0">
                        <a:solidFill>
                          <a:schemeClr val="bg1"/>
                        </a:solidFill>
                      </a:endParaRPr>
                    </a:p>
                  </a:txBody>
                  <a:tcPr>
                    <a:solidFill>
                      <a:schemeClr val="bg2">
                        <a:lumMod val="40000"/>
                        <a:lumOff val="60000"/>
                      </a:schemeClr>
                    </a:solidFill>
                  </a:tcPr>
                </a:tc>
                <a:tc>
                  <a:txBody>
                    <a:bodyPr/>
                    <a:lstStyle/>
                    <a:p>
                      <a:pPr algn="ctr"/>
                      <a:endParaRPr lang="en-US" sz="6000" dirty="0">
                        <a:solidFill>
                          <a:schemeClr val="bg1"/>
                        </a:solidFill>
                      </a:endParaRPr>
                    </a:p>
                  </a:txBody>
                  <a:tcPr>
                    <a:solidFill>
                      <a:schemeClr val="bg2">
                        <a:lumMod val="40000"/>
                        <a:lumOff val="60000"/>
                      </a:schemeClr>
                    </a:solidFill>
                  </a:tcPr>
                </a:tc>
                <a:tc>
                  <a:txBody>
                    <a:bodyPr/>
                    <a:lstStyle/>
                    <a:p>
                      <a:pPr algn="ctr"/>
                      <a:endParaRPr lang="en-US" sz="6000" dirty="0">
                        <a:solidFill>
                          <a:schemeClr val="bg1"/>
                        </a:solidFill>
                      </a:endParaRPr>
                    </a:p>
                    <a:p>
                      <a:pPr algn="ctr"/>
                      <a:endParaRPr lang="en-GB" sz="6000" dirty="0">
                        <a:solidFill>
                          <a:schemeClr val="bg1"/>
                        </a:solidFill>
                      </a:endParaRPr>
                    </a:p>
                  </a:txBody>
                  <a:tcPr>
                    <a:solidFill>
                      <a:schemeClr val="bg2">
                        <a:lumMod val="40000"/>
                        <a:lumOff val="60000"/>
                      </a:schemeClr>
                    </a:solidFill>
                  </a:tcPr>
                </a:tc>
                <a:extLst>
                  <a:ext uri="{0D108BD9-81ED-4DB2-BD59-A6C34878D82A}">
                    <a16:rowId xmlns:a16="http://schemas.microsoft.com/office/drawing/2014/main" val="4100363259"/>
                  </a:ext>
                </a:extLst>
              </a:tr>
            </a:tbl>
          </a:graphicData>
        </a:graphic>
      </p:graphicFrame>
      <p:sp>
        <p:nvSpPr>
          <p:cNvPr id="4" name="TextBox 3"/>
          <p:cNvSpPr txBox="1"/>
          <p:nvPr/>
        </p:nvSpPr>
        <p:spPr>
          <a:xfrm>
            <a:off x="1801091" y="3029527"/>
            <a:ext cx="979054" cy="1323439"/>
          </a:xfrm>
          <a:prstGeom prst="rect">
            <a:avLst/>
          </a:prstGeom>
          <a:noFill/>
        </p:spPr>
        <p:txBody>
          <a:bodyPr wrap="square" rtlCol="0">
            <a:spAutoFit/>
          </a:bodyPr>
          <a:lstStyle/>
          <a:p>
            <a:pPr algn="ctr"/>
            <a:r>
              <a:rPr lang="en-US" sz="4000" b="1" dirty="0" err="1">
                <a:solidFill>
                  <a:schemeClr val="bg1"/>
                </a:solidFill>
              </a:rPr>
              <a:t>sh</a:t>
            </a:r>
            <a:endParaRPr lang="en-GB" sz="4000" b="1" dirty="0">
              <a:solidFill>
                <a:schemeClr val="bg1"/>
              </a:solidFill>
            </a:endParaRPr>
          </a:p>
          <a:p>
            <a:pPr algn="ctr"/>
            <a:endParaRPr lang="en-GB" sz="4000" b="1" dirty="0"/>
          </a:p>
        </p:txBody>
      </p:sp>
      <p:sp>
        <p:nvSpPr>
          <p:cNvPr id="5" name="TextBox 4"/>
          <p:cNvSpPr txBox="1"/>
          <p:nvPr/>
        </p:nvSpPr>
        <p:spPr>
          <a:xfrm>
            <a:off x="3108036" y="3029526"/>
            <a:ext cx="979054" cy="1323439"/>
          </a:xfrm>
          <a:prstGeom prst="rect">
            <a:avLst/>
          </a:prstGeom>
          <a:noFill/>
        </p:spPr>
        <p:txBody>
          <a:bodyPr wrap="square" rtlCol="0">
            <a:spAutoFit/>
          </a:bodyPr>
          <a:lstStyle/>
          <a:p>
            <a:pPr algn="ctr"/>
            <a:r>
              <a:rPr lang="en-US" sz="4000" b="1" dirty="0">
                <a:solidFill>
                  <a:schemeClr val="bg1"/>
                </a:solidFill>
              </a:rPr>
              <a:t>e</a:t>
            </a:r>
            <a:endParaRPr lang="en-GB" sz="4000" b="1" dirty="0">
              <a:solidFill>
                <a:schemeClr val="bg1"/>
              </a:solidFill>
            </a:endParaRPr>
          </a:p>
          <a:p>
            <a:pPr algn="ctr"/>
            <a:endParaRPr lang="en-GB" sz="4000" b="1" dirty="0"/>
          </a:p>
        </p:txBody>
      </p:sp>
      <p:sp>
        <p:nvSpPr>
          <p:cNvPr id="6" name="TextBox 5"/>
          <p:cNvSpPr txBox="1"/>
          <p:nvPr/>
        </p:nvSpPr>
        <p:spPr>
          <a:xfrm>
            <a:off x="4432070" y="3029525"/>
            <a:ext cx="979054" cy="1323439"/>
          </a:xfrm>
          <a:prstGeom prst="rect">
            <a:avLst/>
          </a:prstGeom>
          <a:noFill/>
        </p:spPr>
        <p:txBody>
          <a:bodyPr wrap="square" rtlCol="0">
            <a:spAutoFit/>
          </a:bodyPr>
          <a:lstStyle/>
          <a:p>
            <a:pPr algn="ctr"/>
            <a:r>
              <a:rPr lang="en-US" sz="4000" b="1" dirty="0">
                <a:solidFill>
                  <a:schemeClr val="bg1"/>
                </a:solidFill>
              </a:rPr>
              <a:t>l</a:t>
            </a:r>
            <a:endParaRPr lang="en-GB" sz="4000" b="1" dirty="0">
              <a:solidFill>
                <a:schemeClr val="bg1"/>
              </a:solidFill>
            </a:endParaRPr>
          </a:p>
          <a:p>
            <a:pPr algn="ctr"/>
            <a:endParaRPr lang="en-GB" sz="4000" b="1" dirty="0"/>
          </a:p>
        </p:txBody>
      </p:sp>
      <p:sp>
        <p:nvSpPr>
          <p:cNvPr id="7" name="TextBox 6"/>
          <p:cNvSpPr txBox="1"/>
          <p:nvPr/>
        </p:nvSpPr>
        <p:spPr>
          <a:xfrm>
            <a:off x="5731162" y="3024907"/>
            <a:ext cx="979054" cy="1323439"/>
          </a:xfrm>
          <a:prstGeom prst="rect">
            <a:avLst/>
          </a:prstGeom>
          <a:noFill/>
        </p:spPr>
        <p:txBody>
          <a:bodyPr wrap="square" rtlCol="0">
            <a:spAutoFit/>
          </a:bodyPr>
          <a:lstStyle/>
          <a:p>
            <a:pPr algn="ctr"/>
            <a:r>
              <a:rPr lang="en-US" sz="4000" b="1" dirty="0">
                <a:solidFill>
                  <a:schemeClr val="bg1"/>
                </a:solidFill>
              </a:rPr>
              <a:t>f</a:t>
            </a:r>
            <a:endParaRPr lang="en-GB" sz="4000" b="1" dirty="0">
              <a:solidFill>
                <a:schemeClr val="bg1"/>
              </a:solidFill>
            </a:endParaRPr>
          </a:p>
          <a:p>
            <a:pPr algn="ctr"/>
            <a:endParaRPr lang="en-GB" sz="4000" b="1" dirty="0"/>
          </a:p>
        </p:txBody>
      </p:sp>
    </p:spTree>
    <p:extLst>
      <p:ext uri="{BB962C8B-B14F-4D97-AF65-F5344CB8AC3E}">
        <p14:creationId xmlns:p14="http://schemas.microsoft.com/office/powerpoint/2010/main" val="263342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6870700" cy="1116013"/>
          </a:xfrm>
        </p:spPr>
        <p:txBody>
          <a:bodyPr/>
          <a:lstStyle/>
          <a:p>
            <a:pPr eaLnBrk="1" hangingPunct="1"/>
            <a:r>
              <a:rPr lang="en-GB" altLang="en-US" b="1" u="sng" dirty="0">
                <a:solidFill>
                  <a:schemeClr val="bg1"/>
                </a:solidFill>
                <a:latin typeface="+mn-lt"/>
                <a:cs typeface="Tahoma" panose="020B0604030504040204" pitchFamily="34" charset="0"/>
              </a:rPr>
              <a:t>Segmenting Activity</a:t>
            </a:r>
          </a:p>
        </p:txBody>
      </p:sp>
      <p:sp>
        <p:nvSpPr>
          <p:cNvPr id="22531" name="Rectangle 3"/>
          <p:cNvSpPr>
            <a:spLocks noGrp="1" noChangeArrowheads="1"/>
          </p:cNvSpPr>
          <p:nvPr>
            <p:ph idx="1"/>
          </p:nvPr>
        </p:nvSpPr>
        <p:spPr>
          <a:xfrm>
            <a:off x="685800" y="1268413"/>
            <a:ext cx="7442200" cy="3767670"/>
          </a:xfrm>
        </p:spPr>
        <p:txBody>
          <a:bodyPr>
            <a:normAutofit lnSpcReduction="10000"/>
          </a:bodyPr>
          <a:lstStyle/>
          <a:p>
            <a:pPr eaLnBrk="1" hangingPunct="1"/>
            <a:r>
              <a:rPr lang="en-GB" altLang="en-US" sz="2800" dirty="0">
                <a:solidFill>
                  <a:schemeClr val="bg1"/>
                </a:solidFill>
              </a:rPr>
              <a:t>Can you spot how many sounds are in each word.</a:t>
            </a:r>
            <a:endParaRPr lang="en-GB" altLang="en-US" sz="2800" b="1" dirty="0">
              <a:solidFill>
                <a:srgbClr val="FF0000"/>
              </a:solidFill>
            </a:endParaRPr>
          </a:p>
          <a:p>
            <a:pPr lvl="4"/>
            <a:r>
              <a:rPr lang="en-GB" altLang="en-US" sz="2200" b="1" dirty="0">
                <a:solidFill>
                  <a:srgbClr val="FF0000"/>
                </a:solidFill>
              </a:rPr>
              <a:t>Cat</a:t>
            </a:r>
          </a:p>
          <a:p>
            <a:pPr lvl="4"/>
            <a:r>
              <a:rPr lang="en-GB" altLang="en-US" sz="2200" b="1" dirty="0">
                <a:solidFill>
                  <a:srgbClr val="FF0000"/>
                </a:solidFill>
              </a:rPr>
              <a:t>Shelf</a:t>
            </a:r>
          </a:p>
          <a:p>
            <a:pPr lvl="4"/>
            <a:r>
              <a:rPr lang="en-GB" altLang="en-US" sz="2200" b="1" dirty="0">
                <a:solidFill>
                  <a:srgbClr val="FF0000"/>
                </a:solidFill>
              </a:rPr>
              <a:t>Cow</a:t>
            </a:r>
          </a:p>
          <a:p>
            <a:pPr lvl="4"/>
            <a:r>
              <a:rPr lang="en-GB" altLang="en-US" sz="2200" b="1" dirty="0">
                <a:solidFill>
                  <a:srgbClr val="FF0000"/>
                </a:solidFill>
              </a:rPr>
              <a:t>snow</a:t>
            </a:r>
          </a:p>
          <a:p>
            <a:pPr lvl="4"/>
            <a:r>
              <a:rPr lang="en-GB" altLang="en-US" sz="2200" b="1" dirty="0">
                <a:solidFill>
                  <a:srgbClr val="FF0000"/>
                </a:solidFill>
              </a:rPr>
              <a:t>light</a:t>
            </a:r>
          </a:p>
          <a:p>
            <a:pPr lvl="4"/>
            <a:r>
              <a:rPr lang="en-GB" altLang="en-US" sz="2200" b="1" dirty="0">
                <a:solidFill>
                  <a:srgbClr val="FF0000"/>
                </a:solidFill>
              </a:rPr>
              <a:t>string</a:t>
            </a:r>
          </a:p>
        </p:txBody>
      </p:sp>
    </p:spTree>
    <p:extLst>
      <p:ext uri="{BB962C8B-B14F-4D97-AF65-F5344CB8AC3E}">
        <p14:creationId xmlns:p14="http://schemas.microsoft.com/office/powerpoint/2010/main" val="432125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95325" y="1438275"/>
            <a:ext cx="7608166" cy="3970318"/>
          </a:xfrm>
          <a:prstGeom prst="rect">
            <a:avLst/>
          </a:prstGeom>
        </p:spPr>
        <p:txBody>
          <a:bodyPr wrap="square">
            <a:spAutoFit/>
          </a:bodyPr>
          <a:lstStyle/>
          <a:p>
            <a:r>
              <a:rPr lang="en-GB" altLang="en-US" sz="2800" b="1" dirty="0">
                <a:solidFill>
                  <a:schemeClr val="bg1"/>
                </a:solidFill>
              </a:rPr>
              <a:t>cat	= 	c-a-t			=3 sounds</a:t>
            </a:r>
          </a:p>
          <a:p>
            <a:endParaRPr lang="en-GB" altLang="en-US" sz="2800" b="1" dirty="0">
              <a:solidFill>
                <a:schemeClr val="bg1"/>
              </a:solidFill>
            </a:endParaRPr>
          </a:p>
          <a:p>
            <a:r>
              <a:rPr lang="en-GB" altLang="en-US" sz="2800" b="1" dirty="0">
                <a:solidFill>
                  <a:schemeClr val="bg1"/>
                </a:solidFill>
              </a:rPr>
              <a:t>cow	=	c-ow			=2 sounds</a:t>
            </a:r>
          </a:p>
          <a:p>
            <a:endParaRPr lang="en-GB" altLang="en-US" sz="2800" b="1" dirty="0">
              <a:solidFill>
                <a:schemeClr val="bg1"/>
              </a:solidFill>
            </a:endParaRPr>
          </a:p>
          <a:p>
            <a:r>
              <a:rPr lang="en-GB" altLang="en-US" sz="2800" b="1" dirty="0">
                <a:solidFill>
                  <a:schemeClr val="bg1"/>
                </a:solidFill>
              </a:rPr>
              <a:t>snow	=	s-n-ow     		=3 sounds</a:t>
            </a:r>
          </a:p>
          <a:p>
            <a:endParaRPr lang="en-GB" altLang="en-US" sz="2800" b="1" dirty="0">
              <a:solidFill>
                <a:schemeClr val="bg1"/>
              </a:solidFill>
            </a:endParaRPr>
          </a:p>
          <a:p>
            <a:r>
              <a:rPr lang="en-GB" altLang="en-US" sz="2800" b="1" dirty="0">
                <a:solidFill>
                  <a:schemeClr val="bg1"/>
                </a:solidFill>
              </a:rPr>
              <a:t>light	=	l – </a:t>
            </a:r>
            <a:r>
              <a:rPr lang="en-GB" altLang="en-US" sz="2800" b="1" dirty="0" err="1">
                <a:solidFill>
                  <a:schemeClr val="bg1"/>
                </a:solidFill>
              </a:rPr>
              <a:t>igh</a:t>
            </a:r>
            <a:r>
              <a:rPr lang="en-GB" altLang="en-US" sz="2800" b="1" dirty="0">
                <a:solidFill>
                  <a:schemeClr val="bg1"/>
                </a:solidFill>
              </a:rPr>
              <a:t> – t   		=3 sounds</a:t>
            </a:r>
          </a:p>
          <a:p>
            <a:endParaRPr lang="en-GB" altLang="en-US" sz="2800" b="1" dirty="0">
              <a:solidFill>
                <a:schemeClr val="bg1"/>
              </a:solidFill>
            </a:endParaRPr>
          </a:p>
          <a:p>
            <a:r>
              <a:rPr lang="en-GB" altLang="en-US" sz="2800" b="1" dirty="0">
                <a:solidFill>
                  <a:schemeClr val="bg1"/>
                </a:solidFill>
              </a:rPr>
              <a:t>string	=	s – t – r – </a:t>
            </a:r>
            <a:r>
              <a:rPr lang="en-GB" altLang="en-US" sz="2800" b="1" dirty="0" err="1">
                <a:solidFill>
                  <a:schemeClr val="bg1"/>
                </a:solidFill>
              </a:rPr>
              <a:t>i</a:t>
            </a:r>
            <a:r>
              <a:rPr lang="en-GB" altLang="en-US" sz="2800" b="1" dirty="0">
                <a:solidFill>
                  <a:schemeClr val="bg1"/>
                </a:solidFill>
              </a:rPr>
              <a:t> – ng	=5 sounds</a:t>
            </a:r>
          </a:p>
        </p:txBody>
      </p:sp>
      <p:sp>
        <p:nvSpPr>
          <p:cNvPr id="3" name="Rectangle 2"/>
          <p:cNvSpPr/>
          <p:nvPr/>
        </p:nvSpPr>
        <p:spPr>
          <a:xfrm>
            <a:off x="1049879" y="732042"/>
            <a:ext cx="5350921" cy="584775"/>
          </a:xfrm>
          <a:prstGeom prst="rect">
            <a:avLst/>
          </a:prstGeom>
        </p:spPr>
        <p:txBody>
          <a:bodyPr wrap="square">
            <a:spAutoFit/>
          </a:bodyPr>
          <a:lstStyle/>
          <a:p>
            <a:r>
              <a:rPr lang="en-GB" sz="3200" b="1" u="sng" dirty="0">
                <a:solidFill>
                  <a:schemeClr val="bg1"/>
                </a:solidFill>
                <a:cs typeface="Tahoma" pitchFamily="-100" charset="0"/>
              </a:rPr>
              <a:t>Did you get it right</a:t>
            </a:r>
            <a:r>
              <a:rPr lang="en-GB" sz="3200" b="1" dirty="0">
                <a:solidFill>
                  <a:schemeClr val="bg1"/>
                </a:solidFill>
                <a:cs typeface="Tahoma" pitchFamily="-100" charset="0"/>
              </a:rPr>
              <a:t>?</a:t>
            </a:r>
            <a:endParaRPr lang="en-GB" sz="3200" b="1" dirty="0">
              <a:solidFill>
                <a:schemeClr val="bg1"/>
              </a:solidFill>
            </a:endParaRPr>
          </a:p>
        </p:txBody>
      </p:sp>
    </p:spTree>
    <p:extLst>
      <p:ext uri="{BB962C8B-B14F-4D97-AF65-F5344CB8AC3E}">
        <p14:creationId xmlns:p14="http://schemas.microsoft.com/office/powerpoint/2010/main" val="1299072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Phonics: How to blend sounds to read words | Oxford Owl">
            <a:hlinkClick r:id="" action="ppaction://media"/>
            <a:extLst>
              <a:ext uri="{FF2B5EF4-FFF2-40B4-BE49-F238E27FC236}">
                <a16:creationId xmlns:a16="http://schemas.microsoft.com/office/drawing/2014/main" id="{5EBFDC2A-1059-4733-A702-BF7E4E09C836}"/>
              </a:ext>
            </a:extLst>
          </p:cNvPr>
          <p:cNvPicPr>
            <a:picLocks noRot="1" noChangeAspect="1"/>
          </p:cNvPicPr>
          <p:nvPr>
            <a:videoFile r:link="rId1"/>
          </p:nvPr>
        </p:nvPicPr>
        <p:blipFill>
          <a:blip r:embed="rId4"/>
          <a:stretch>
            <a:fillRect/>
          </a:stretch>
        </p:blipFill>
        <p:spPr>
          <a:xfrm>
            <a:off x="660849" y="1219200"/>
            <a:ext cx="7788585" cy="4400550"/>
          </a:xfrm>
          <a:prstGeom prst="rect">
            <a:avLst/>
          </a:prstGeom>
        </p:spPr>
      </p:pic>
    </p:spTree>
    <p:extLst>
      <p:ext uri="{BB962C8B-B14F-4D97-AF65-F5344CB8AC3E}">
        <p14:creationId xmlns:p14="http://schemas.microsoft.com/office/powerpoint/2010/main" val="369962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5486</TotalTime>
  <Words>1392</Words>
  <Application>Microsoft Office PowerPoint</Application>
  <PresentationFormat>On-screen Show (4:3)</PresentationFormat>
  <Paragraphs>168</Paragraphs>
  <Slides>20</Slides>
  <Notes>20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Century Gothic</vt:lpstr>
      <vt:lpstr>Tuffy-TTF</vt:lpstr>
      <vt:lpstr>Twinkl SemiBold</vt:lpstr>
      <vt:lpstr>Wingdings 3</vt:lpstr>
      <vt:lpstr>Slice</vt:lpstr>
      <vt:lpstr>Sandiway Primary School</vt:lpstr>
      <vt:lpstr>Welcome to Sandiway</vt:lpstr>
      <vt:lpstr>What Is Phonics?</vt:lpstr>
      <vt:lpstr>Did You Know…?</vt:lpstr>
      <vt:lpstr>PowerPoint Presentation</vt:lpstr>
      <vt:lpstr>So what does this mean?</vt:lpstr>
      <vt:lpstr>Segmenting Activity</vt:lpstr>
      <vt:lpstr>PowerPoint Presentation</vt:lpstr>
      <vt:lpstr>PowerPoint Presentation</vt:lpstr>
      <vt:lpstr>The Importance of  Listening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Delamere C of E Academy</dc:title>
  <dc:creator>Teacher</dc:creator>
  <cp:lastModifiedBy>Suzanne Atkinson</cp:lastModifiedBy>
  <cp:revision>41</cp:revision>
  <cp:lastPrinted>2024-03-04T20:27:59Z</cp:lastPrinted>
  <dcterms:created xsi:type="dcterms:W3CDTF">2021-11-28T16:36:32Z</dcterms:created>
  <dcterms:modified xsi:type="dcterms:W3CDTF">2024-03-04T20:28:08Z</dcterms:modified>
</cp:coreProperties>
</file>