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6" r:id="rId10"/>
    <p:sldId id="267" r:id="rId11"/>
    <p:sldId id="265" r:id="rId12"/>
    <p:sldId id="264" r:id="rId1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DCAC9-1ACC-47B2-99D3-F5DE30716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8E225-56DE-44C8-9966-257DB6E950C1}" type="datetimeFigureOut">
              <a:rPr lang="en-US" altLang="en-US"/>
              <a:pPr>
                <a:defRPr/>
              </a:pPr>
              <a:t>4/21/2020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945A1-B94F-4810-88F4-1B43195A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E4260-CFA4-4E01-B779-DFD3E410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B1939-40BB-4973-97E4-ED4124C2E2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11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CEA1-240F-4537-B7A3-F6558527D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F0F1E-42F2-4D2A-AF95-1855B5A2E413}" type="datetimeFigureOut">
              <a:rPr lang="en-US" altLang="en-US"/>
              <a:pPr>
                <a:defRPr/>
              </a:pPr>
              <a:t>4/21/2020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FAE9B-D4F4-475A-876A-3473223DE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01853-B5CD-4975-9B3C-49E5CA80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DE027-E96C-4102-950A-954D17DD5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43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41783-BB6E-4ABD-BB20-53500AFD3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85484-C493-4295-91FA-63530551E7C5}" type="datetimeFigureOut">
              <a:rPr lang="en-US" altLang="en-US"/>
              <a:pPr>
                <a:defRPr/>
              </a:pPr>
              <a:t>4/21/2020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DFC65-2D7A-4FF4-BF8A-0FEC2F9B4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BB72D-4CC2-472F-8F08-03440652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070A-A4B0-45BE-8854-A6559D638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17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6640B-D8C3-4A9E-A1E8-BBF05509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3881E-4535-4042-86E7-DD66CBC6DEA9}" type="datetimeFigureOut">
              <a:rPr lang="en-US" altLang="en-US"/>
              <a:pPr>
                <a:defRPr/>
              </a:pPr>
              <a:t>4/21/2020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AA683-8876-41E9-A9C2-443C4E77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19793-7196-40A5-BE5A-62B7CFAE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9DDA8-DE79-4AEF-A433-FC5DBD577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96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595B1-D524-426C-B31D-131B24554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B7DB8-6B1D-4198-81C5-14052B55E3ED}" type="datetimeFigureOut">
              <a:rPr lang="en-US" altLang="en-US"/>
              <a:pPr>
                <a:defRPr/>
              </a:pPr>
              <a:t>4/21/2020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BF0FA-20CA-4A78-AB4C-667E0776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53F1A-A770-42A9-9844-A890E25C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255BA-9EB0-4792-BBB4-B9DB0F3689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09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DF3EF7-2FBA-4501-B438-9A0462895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0AA73-3265-473F-8537-80445C4857FA}" type="datetimeFigureOut">
              <a:rPr lang="en-US" altLang="en-US"/>
              <a:pPr>
                <a:defRPr/>
              </a:pPr>
              <a:t>4/21/2020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2B7550-4B40-4174-B39F-7DBB1F07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44B1FC-CEEE-4C6B-B0BC-AB1746BE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94E71-A731-41F1-A7DC-2CD383E8D3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49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2368D8-C282-4A39-8CAE-D07D93CD5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1C450-D08E-4317-A45A-FB6D52AE9414}" type="datetimeFigureOut">
              <a:rPr lang="en-US" altLang="en-US"/>
              <a:pPr>
                <a:defRPr/>
              </a:pPr>
              <a:t>4/21/2020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D5E0FB-40CF-41F6-9BD5-D9902B9B4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15D0DC-48E4-44BB-90AC-2513FC86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64D65-5913-46B9-8CBD-B1B9D16723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09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A7AF7EF-EC29-4B5E-BE3A-AF27335D1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079F9-FD62-45A5-A633-C4C2AF80F734}" type="datetimeFigureOut">
              <a:rPr lang="en-US" altLang="en-US"/>
              <a:pPr>
                <a:defRPr/>
              </a:pPr>
              <a:t>4/21/2020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11CCC6D-A464-4C8B-B4FD-00552B88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51FE0A1-ED68-468F-B65E-D17B6E0C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515EF-2342-4C76-8C18-C27DDC6519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27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BF172D2-5586-4A5A-AB60-43550F574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F207E-1614-4541-A68E-D304D3154C3F}" type="datetimeFigureOut">
              <a:rPr lang="en-US" altLang="en-US"/>
              <a:pPr>
                <a:defRPr/>
              </a:pPr>
              <a:t>4/21/2020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44DF30B-21FF-4562-9CD8-9FB5DA6B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B1D86B-B993-4178-BCA8-81B768ED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3ABD1-5F45-4C25-ADB3-C94ADD12C6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06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910719-9A55-432D-81F3-9A10C437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3B00F-9DE6-4E52-8696-B455D2FF0819}" type="datetimeFigureOut">
              <a:rPr lang="en-US" altLang="en-US"/>
              <a:pPr>
                <a:defRPr/>
              </a:pPr>
              <a:t>4/21/2020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6BF0C9-0231-42B8-98FA-9EDFCB45A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DCF42B-D318-42EE-8655-475433AF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00F7A-1BC8-46B3-9197-E7DFC76F21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20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D7DDCE-FED0-456F-BD69-DCD118D77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FEBC-D773-4C89-9EF2-9D9ED74D4A39}" type="datetimeFigureOut">
              <a:rPr lang="en-US" altLang="en-US"/>
              <a:pPr>
                <a:defRPr/>
              </a:pPr>
              <a:t>4/21/2020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D9B585-A4DA-4B61-828F-B40015D6A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2C6868-1E56-446F-AEFC-C980186B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AE270-1E6F-40C7-9A64-8008818557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32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70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D05FC80-6E1D-4A68-BE2C-1715705941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A14513B-E92A-48B6-8315-1E308418AF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42ED9-F1BE-48F2-B0E3-E6DC6D030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9BFBB3C-5C75-4697-9910-43BE851BCA50}" type="datetimeFigureOut">
              <a:rPr lang="en-US" altLang="en-US"/>
              <a:pPr>
                <a:defRPr/>
              </a:pPr>
              <a:t>4/21/2020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93C91-B085-4EB1-8FAD-FBB2F04A3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29AF8-4968-4DA8-A60B-026529D85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75ED758-9A7C-4914-A96F-FA7FA6CC95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>
            <a:extLst>
              <a:ext uri="{FF2B5EF4-FFF2-40B4-BE49-F238E27FC236}">
                <a16:creationId xmlns:a16="http://schemas.microsoft.com/office/drawing/2014/main" id="{24948640-B6A5-4E7E-AFB8-C758B3FC4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090738"/>
            <a:ext cx="8183563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>
            <a:extLst>
              <a:ext uri="{FF2B5EF4-FFF2-40B4-BE49-F238E27FC236}">
                <a16:creationId xmlns:a16="http://schemas.microsoft.com/office/drawing/2014/main" id="{361D09B4-DC00-4004-9017-D2A48171E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174033"/>
            <a:ext cx="751363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6600" b="1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The Naughty Bus Visits London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BF328F3-F167-4601-9449-0461F06A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4483290" cy="1162050"/>
          </a:xfrm>
        </p:spPr>
        <p:txBody>
          <a:bodyPr/>
          <a:lstStyle/>
          <a:p>
            <a:pPr>
              <a:defRPr/>
            </a:pPr>
            <a:r>
              <a:rPr lang="en-GB" altLang="en-US" sz="6600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The</a:t>
            </a:r>
            <a:r>
              <a:rPr lang="en-GB" altLang="en-US" dirty="0"/>
              <a:t>    </a:t>
            </a:r>
            <a:r>
              <a:rPr lang="en-GB" altLang="en-US" sz="6600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Shard</a:t>
            </a:r>
          </a:p>
        </p:txBody>
      </p:sp>
      <p:pic>
        <p:nvPicPr>
          <p:cNvPr id="11267" name="Picture 2" descr="London">
            <a:extLst>
              <a:ext uri="{FF2B5EF4-FFF2-40B4-BE49-F238E27FC236}">
                <a16:creationId xmlns:a16="http://schemas.microsoft.com/office/drawing/2014/main" id="{BC94FAC2-DD4E-4DAE-9FE4-E1819D1BDF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1488" y="515938"/>
            <a:ext cx="2943225" cy="5853112"/>
          </a:xfrm>
          <a:noFill/>
        </p:spPr>
      </p:pic>
      <p:sp>
        <p:nvSpPr>
          <p:cNvPr id="11268" name="TextBox 3">
            <a:extLst>
              <a:ext uri="{FF2B5EF4-FFF2-40B4-BE49-F238E27FC236}">
                <a16:creationId xmlns:a16="http://schemas.microsoft.com/office/drawing/2014/main" id="{76E9C104-52FE-43FB-8090-ECC3D9BB6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1851025"/>
            <a:ext cx="43275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It is a big building.</a:t>
            </a:r>
          </a:p>
          <a:p>
            <a:pPr eaLnBrk="1" hangingPunct="1">
              <a:spcBef>
                <a:spcPct val="0"/>
              </a:spcBef>
            </a:pPr>
            <a:endParaRPr lang="en-GB" altLang="en-US" sz="20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People eat, sleep and work here.</a:t>
            </a:r>
          </a:p>
          <a:p>
            <a:pPr eaLnBrk="1" hangingPunct="1">
              <a:spcBef>
                <a:spcPct val="0"/>
              </a:spcBef>
            </a:pPr>
            <a:endParaRPr lang="en-GB" altLang="en-US" sz="20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It is very tall!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70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0F68CCE1-0D03-4E5A-8CB6-E27BFDF4D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6600" b="1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Westminster</a:t>
            </a:r>
            <a:r>
              <a:rPr lang="en-GB" altLang="en-US" sz="6600" dirty="0"/>
              <a:t> </a:t>
            </a:r>
            <a:r>
              <a:rPr lang="en-GB" altLang="en-US" sz="6600" b="1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Abbey</a:t>
            </a:r>
          </a:p>
        </p:txBody>
      </p:sp>
      <p:pic>
        <p:nvPicPr>
          <p:cNvPr id="12291" name="Picture 2" descr="https://lh5.googleusercontent.com/-5bOZh2y1SXU/AAAAAAAAAAI/AAAAAAAAABw/ejBXUKYH3d0/s0-c-k-no-ns/photo.jpg">
            <a:extLst>
              <a:ext uri="{FF2B5EF4-FFF2-40B4-BE49-F238E27FC236}">
                <a16:creationId xmlns:a16="http://schemas.microsoft.com/office/drawing/2014/main" id="{5DD01DE6-5040-4524-9052-7F7B823BD9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175" y="1600200"/>
            <a:ext cx="4518025" cy="4525963"/>
          </a:xfrm>
          <a:noFill/>
        </p:spPr>
      </p:pic>
      <p:pic>
        <p:nvPicPr>
          <p:cNvPr id="12292" name="Picture 4" descr="history_1.jpg">
            <a:extLst>
              <a:ext uri="{FF2B5EF4-FFF2-40B4-BE49-F238E27FC236}">
                <a16:creationId xmlns:a16="http://schemas.microsoft.com/office/drawing/2014/main" id="{EA7FC31D-6992-4E5C-AAFE-17C106119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1"/>
          <a:stretch>
            <a:fillRect/>
          </a:stretch>
        </p:blipFill>
        <p:spPr bwMode="auto">
          <a:xfrm>
            <a:off x="5584825" y="4251325"/>
            <a:ext cx="2690813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>
            <a:extLst>
              <a:ext uri="{FF2B5EF4-FFF2-40B4-BE49-F238E27FC236}">
                <a16:creationId xmlns:a16="http://schemas.microsoft.com/office/drawing/2014/main" id="{E8A4A28B-379C-469D-95B7-68FE5DB93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863" y="1552575"/>
            <a:ext cx="330993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It is a big Church.</a:t>
            </a:r>
          </a:p>
          <a:p>
            <a:pPr eaLnBrk="1" hangingPunct="1">
              <a:spcBef>
                <a:spcPct val="0"/>
              </a:spcBef>
            </a:pPr>
            <a:endParaRPr lang="en-GB" altLang="en-US" sz="20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It is where the Queen was given her crown.</a:t>
            </a:r>
          </a:p>
          <a:p>
            <a:pPr eaLnBrk="1" hangingPunct="1">
              <a:spcBef>
                <a:spcPct val="0"/>
              </a:spcBef>
            </a:pPr>
            <a:endParaRPr lang="en-GB" altLang="en-US" sz="20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Lots of Royal people are married here.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9EBD201-8040-4AFE-B720-8A694AED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z="6600" b="1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London</a:t>
            </a:r>
            <a:r>
              <a:rPr lang="en-GB" altLang="en-US" sz="7200" dirty="0"/>
              <a:t> </a:t>
            </a:r>
            <a:r>
              <a:rPr lang="en-GB" altLang="en-US" sz="6600" b="1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Bus</a:t>
            </a:r>
          </a:p>
        </p:txBody>
      </p:sp>
      <p:pic>
        <p:nvPicPr>
          <p:cNvPr id="13315" name="Picture 2" descr="http://media.gizmodo.co.uk/wp-content/uploads/2014/01/FactsaboutLondonBusesIMG5.jpeg">
            <a:extLst>
              <a:ext uri="{FF2B5EF4-FFF2-40B4-BE49-F238E27FC236}">
                <a16:creationId xmlns:a16="http://schemas.microsoft.com/office/drawing/2014/main" id="{512FFE50-AB9A-4895-A685-719A80B5D6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1388" y="1600200"/>
            <a:ext cx="7261225" cy="4525963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>
            <a:extLst>
              <a:ext uri="{FF2B5EF4-FFF2-40B4-BE49-F238E27FC236}">
                <a16:creationId xmlns:a16="http://schemas.microsoft.com/office/drawing/2014/main" id="{40FC28DD-4E55-45C8-91B1-5AA28C782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714500"/>
            <a:ext cx="777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London is the biggest city in Britain.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4F9B1-ED5A-4099-9B61-ADF6E271FC70}"/>
              </a:ext>
            </a:extLst>
          </p:cNvPr>
          <p:cNvSpPr txBox="1"/>
          <p:nvPr/>
        </p:nvSpPr>
        <p:spPr>
          <a:xfrm>
            <a:off x="555625" y="2876550"/>
            <a:ext cx="77787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  <a:latin typeface="Comic Sans MS"/>
                <a:ea typeface="+mn-ea"/>
                <a:cs typeface="Comic Sans MS"/>
              </a:rPr>
              <a:t>8,000,000 people live in London.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00FF"/>
              </a:solidFill>
              <a:latin typeface="Comic Sans MS"/>
              <a:ea typeface="+mn-ea"/>
              <a:cs typeface="Comic Sans MS"/>
            </a:endParaRPr>
          </a:p>
        </p:txBody>
      </p:sp>
      <p:sp>
        <p:nvSpPr>
          <p:cNvPr id="3076" name="TextBox 5">
            <a:extLst>
              <a:ext uri="{FF2B5EF4-FFF2-40B4-BE49-F238E27FC236}">
                <a16:creationId xmlns:a16="http://schemas.microsoft.com/office/drawing/2014/main" id="{DD33D826-4277-4327-AC18-E5DA8671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4021138"/>
            <a:ext cx="7778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London has an underground train called the ‘tube’.</a:t>
            </a:r>
          </a:p>
        </p:txBody>
      </p:sp>
      <p:sp>
        <p:nvSpPr>
          <p:cNvPr id="3077" name="TextBox 6">
            <a:extLst>
              <a:ext uri="{FF2B5EF4-FFF2-40B4-BE49-F238E27FC236}">
                <a16:creationId xmlns:a16="http://schemas.microsoft.com/office/drawing/2014/main" id="{AD8E62EC-73B4-4D53-9D9C-8C1CCB1BD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4978400"/>
            <a:ext cx="77787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Lots of people visit London to see many famous sites.</a:t>
            </a:r>
          </a:p>
        </p:txBody>
      </p:sp>
      <p:sp>
        <p:nvSpPr>
          <p:cNvPr id="3078" name="TextBox 6">
            <a:extLst>
              <a:ext uri="{FF2B5EF4-FFF2-40B4-BE49-F238E27FC236}">
                <a16:creationId xmlns:a16="http://schemas.microsoft.com/office/drawing/2014/main" id="{89A76CE8-4F5C-4C82-B19C-873D098E0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296863"/>
            <a:ext cx="751363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6600" b="1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London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9728B-D4A0-4C3D-9B26-617FAD5F0CD3}"/>
              </a:ext>
            </a:extLst>
          </p:cNvPr>
          <p:cNvSpPr/>
          <p:nvPr/>
        </p:nvSpPr>
        <p:spPr>
          <a:xfrm>
            <a:off x="968375" y="119895"/>
            <a:ext cx="7366000" cy="861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0" b="1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Houses of parliament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110304-E152-481B-8377-4B9B2F602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981075"/>
            <a:ext cx="81756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20CFAB-C977-46A2-A61D-C960DC97A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3841750"/>
            <a:ext cx="81756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It is where all British laws are decided.</a:t>
            </a:r>
          </a:p>
          <a:p>
            <a:pPr marL="0" indent="0" eaLnBrk="1" hangingPunct="1">
              <a:defRPr/>
            </a:pPr>
            <a:endParaRPr lang="en-US" alt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There are 1000 rooms in the Houses of Parliament.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DF2AFF-3673-49C8-8C2B-EB03CE70A25E}"/>
              </a:ext>
            </a:extLst>
          </p:cNvPr>
          <p:cNvSpPr/>
          <p:nvPr/>
        </p:nvSpPr>
        <p:spPr>
          <a:xfrm>
            <a:off x="4065223" y="494468"/>
            <a:ext cx="3795426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0" b="1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Big Ben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AE662-67C7-4DD8-9F50-7B0B8FF40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908050"/>
            <a:ext cx="2487613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99ED4D-D542-488C-8EB3-851DF28DF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2381250"/>
            <a:ext cx="5334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Big Ben is a famous London clock.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It is 96 metres tall!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It can be heard far away.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C4BFBA-0793-4286-9D43-E9DE9A4A8724}"/>
              </a:ext>
            </a:extLst>
          </p:cNvPr>
          <p:cNvSpPr/>
          <p:nvPr/>
        </p:nvSpPr>
        <p:spPr>
          <a:xfrm>
            <a:off x="968375" y="119895"/>
            <a:ext cx="7366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Buckingham palace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944A53-7894-4743-9908-1E78D4770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042988"/>
            <a:ext cx="6270625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1C8398-2C1B-4E94-B74A-AB63D50AF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3762375"/>
            <a:ext cx="79057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This is where the Queen lives.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It has 775 rooms.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There are 760 windows in Buckingham Palace.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A flag always flies above Buckingham Palace.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741FD2-7988-445B-9DE2-C21D22ED2781}"/>
              </a:ext>
            </a:extLst>
          </p:cNvPr>
          <p:cNvSpPr/>
          <p:nvPr/>
        </p:nvSpPr>
        <p:spPr>
          <a:xfrm>
            <a:off x="968375" y="119895"/>
            <a:ext cx="73660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London eye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F85300-975E-4282-A0C1-C307BA164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27138"/>
            <a:ext cx="51752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F531F4-A248-492F-B90D-682258364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3889375"/>
            <a:ext cx="81121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The London Eye lets people see all of London.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There are 32 pods on the London Eye.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It takes 30 minutes to go all the way around.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0D3174-F508-4851-B834-0567C2B3E84E}"/>
              </a:ext>
            </a:extLst>
          </p:cNvPr>
          <p:cNvSpPr/>
          <p:nvPr/>
        </p:nvSpPr>
        <p:spPr>
          <a:xfrm>
            <a:off x="968375" y="119895"/>
            <a:ext cx="73660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tower bridge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CFE8F-9FC0-4FC0-8DB6-A41932EFC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227138"/>
            <a:ext cx="4587875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5D0B40-0A68-4F56-A866-2F3A5BDB7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75" y="3603625"/>
            <a:ext cx="7366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It is over the River Thames.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The middle part of the bridge raises up to let ships through.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The River Thames is the second longest river in England.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DD58582-15A1-43A0-8645-544E93F7B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3794125"/>
            <a:ext cx="7747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London was the first country in the world to have an underground railway.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Underground trains go really fast!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The trains go under the city.</a:t>
            </a:r>
          </a:p>
          <a:p>
            <a:pPr eaLnBrk="1" hangingPunct="1">
              <a:spcBef>
                <a:spcPct val="0"/>
              </a:spcBef>
            </a:pPr>
            <a:endParaRPr lang="en-US" altLang="en-US" sz="200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>
                <a:solidFill>
                  <a:srgbClr val="0000FF"/>
                </a:solidFill>
                <a:latin typeface="Comic Sans MS" panose="030F0702030302020204" pitchFamily="66" charset="0"/>
              </a:rPr>
              <a:t>There are 270 stations underneath the ground.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/>
          </a:p>
          <a:p>
            <a:pPr eaLnBrk="1" hangingPunct="1">
              <a:spcBef>
                <a:spcPct val="0"/>
              </a:spcBef>
            </a:pPr>
            <a:endParaRPr lang="en-US" alt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A10954-A139-4B55-BDDA-D5F5E45E3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1227138"/>
            <a:ext cx="4043362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8FFACEB-497E-4A87-B20F-3A45169CD848}"/>
              </a:ext>
            </a:extLst>
          </p:cNvPr>
          <p:cNvSpPr/>
          <p:nvPr/>
        </p:nvSpPr>
        <p:spPr>
          <a:xfrm>
            <a:off x="968375" y="119895"/>
            <a:ext cx="73660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Tube trains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7118C-E191-4E84-BAC8-918033E09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1" y="136572"/>
            <a:ext cx="7867934" cy="1162050"/>
          </a:xfrm>
        </p:spPr>
        <p:txBody>
          <a:bodyPr/>
          <a:lstStyle/>
          <a:p>
            <a:pPr>
              <a:defRPr/>
            </a:pPr>
            <a:r>
              <a:rPr lang="en-GB" sz="6600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Wembley</a:t>
            </a:r>
            <a:r>
              <a:rPr lang="en-GB" sz="7200" dirty="0"/>
              <a:t>  </a:t>
            </a:r>
            <a:r>
              <a:rPr lang="en-GB" sz="6600" cap="al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Stadium</a:t>
            </a:r>
          </a:p>
        </p:txBody>
      </p:sp>
      <p:pic>
        <p:nvPicPr>
          <p:cNvPr id="10243" name="Picture 2" descr="Wembley Stadium">
            <a:extLst>
              <a:ext uri="{FF2B5EF4-FFF2-40B4-BE49-F238E27FC236}">
                <a16:creationId xmlns:a16="http://schemas.microsoft.com/office/drawing/2014/main" id="{F21241E5-38CF-404C-AB02-CAD502E67D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176338"/>
            <a:ext cx="5164138" cy="3124200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43BD2-D63F-49F6-86F7-E478E2675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113" y="4437063"/>
            <a:ext cx="5307012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You can watch football and rugby here.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You can listen to music here. 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The Olympic Games were here.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290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MS PGothic</vt:lpstr>
      <vt:lpstr>Arial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Wembley  Stadium</vt:lpstr>
      <vt:lpstr>The    Shard</vt:lpstr>
      <vt:lpstr>Westminster Abbey</vt:lpstr>
      <vt:lpstr>London Bus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Kemp</dc:creator>
  <cp:lastModifiedBy>Christopher Walker</cp:lastModifiedBy>
  <cp:revision>11</cp:revision>
  <dcterms:created xsi:type="dcterms:W3CDTF">2012-05-26T17:22:29Z</dcterms:created>
  <dcterms:modified xsi:type="dcterms:W3CDTF">2020-04-21T15:34:09Z</dcterms:modified>
</cp:coreProperties>
</file>