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ABCB-8864-2240-9146-3BD1FB17F870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9536-8368-7246-9BEF-90257DE2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1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ABCB-8864-2240-9146-3BD1FB17F870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9536-8368-7246-9BEF-90257DE2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ABCB-8864-2240-9146-3BD1FB17F870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9536-8368-7246-9BEF-90257DE2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0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ABCB-8864-2240-9146-3BD1FB17F870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9536-8368-7246-9BEF-90257DE2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ABCB-8864-2240-9146-3BD1FB17F870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9536-8368-7246-9BEF-90257DE2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ABCB-8864-2240-9146-3BD1FB17F870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9536-8368-7246-9BEF-90257DE2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7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ABCB-8864-2240-9146-3BD1FB17F870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9536-8368-7246-9BEF-90257DE2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ABCB-8864-2240-9146-3BD1FB17F870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9536-8368-7246-9BEF-90257DE2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9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ABCB-8864-2240-9146-3BD1FB17F870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9536-8368-7246-9BEF-90257DE2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8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ABCB-8864-2240-9146-3BD1FB17F870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9536-8368-7246-9BEF-90257DE2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2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ABCB-8864-2240-9146-3BD1FB17F870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9536-8368-7246-9BEF-90257DE2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4ABCB-8864-2240-9146-3BD1FB17F870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B9536-8368-7246-9BEF-90257DE27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7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30810"/>
            <a:ext cx="7772400" cy="1196292"/>
          </a:xfrm>
        </p:spPr>
        <p:txBody>
          <a:bodyPr/>
          <a:lstStyle/>
          <a:p>
            <a:r>
              <a:rPr lang="en-US" dirty="0" smtClean="0"/>
              <a:t>How do we measure time?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1" y="965481"/>
            <a:ext cx="8854879" cy="58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measure one minute?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25" y="1417638"/>
            <a:ext cx="4425635" cy="49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1" y="263331"/>
            <a:ext cx="2091090" cy="3973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778" y="263331"/>
            <a:ext cx="3425280" cy="3425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058" y="-218266"/>
            <a:ext cx="3142819" cy="2956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168" y="3688611"/>
            <a:ext cx="2841982" cy="3297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21" y="4698920"/>
            <a:ext cx="3822700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920" y="4236402"/>
            <a:ext cx="305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minute sand timer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30011" y="3535193"/>
            <a:ext cx="38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Watching the second hand on a clock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14058" y="2738239"/>
            <a:ext cx="314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 kitchen timer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47794" y="5022085"/>
            <a:ext cx="109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an online timer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43151" y="5022085"/>
            <a:ext cx="130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 stopwatch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56" y="1349071"/>
            <a:ext cx="28448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657" y="405658"/>
            <a:ext cx="2850685" cy="3800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256" y="4529736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 timer or stopwatch on a 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27657" y="4529736"/>
            <a:ext cx="2850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counting, one </a:t>
            </a:r>
            <a:r>
              <a:rPr lang="en-US" dirty="0" err="1" smtClean="0"/>
              <a:t>mississippi</a:t>
            </a:r>
            <a:r>
              <a:rPr lang="en-US" dirty="0" smtClean="0"/>
              <a:t>, two </a:t>
            </a:r>
            <a:r>
              <a:rPr lang="en-US" dirty="0" err="1" smtClean="0"/>
              <a:t>mississippi</a:t>
            </a:r>
            <a:r>
              <a:rPr lang="en-US" dirty="0" smtClean="0"/>
              <a:t>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time is fun.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251"/>
            <a:ext cx="9130134" cy="49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4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measure time in years.</a:t>
            </a:r>
            <a:br>
              <a:rPr lang="en-US" dirty="0" smtClean="0"/>
            </a:br>
            <a:r>
              <a:rPr lang="en-US" dirty="0" smtClean="0"/>
              <a:t>Each year we have a birthday!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79" y="1523999"/>
            <a:ext cx="7894321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Each year we celebrate the New Year.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87" y="1417637"/>
            <a:ext cx="7065142" cy="52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0"/>
            <a:ext cx="8229600" cy="1143000"/>
          </a:xfrm>
        </p:spPr>
        <p:txBody>
          <a:bodyPr/>
          <a:lstStyle/>
          <a:p>
            <a:r>
              <a:rPr lang="en-US" dirty="0" smtClean="0"/>
              <a:t>We also measure time in months.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916744"/>
            <a:ext cx="431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also measure time in weeks…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12" y="1258899"/>
            <a:ext cx="6116783" cy="5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nd in days.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744" y="1417638"/>
            <a:ext cx="5108274" cy="50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6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measure time in hours,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14" y="1203219"/>
            <a:ext cx="5322055" cy="533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inutes,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627"/>
            <a:ext cx="9257310" cy="61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9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88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nd seconds.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58" y="961265"/>
            <a:ext cx="4802708" cy="60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0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100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How do we measure time?</vt:lpstr>
      <vt:lpstr>We measure time in years. Each year we have a birthday!</vt:lpstr>
      <vt:lpstr>Each year we celebrate the New Year.</vt:lpstr>
      <vt:lpstr>We also measure time in months.</vt:lpstr>
      <vt:lpstr>We also measure time in weeks…</vt:lpstr>
      <vt:lpstr>and in days.</vt:lpstr>
      <vt:lpstr>We measure time in hours,</vt:lpstr>
      <vt:lpstr>minutes,</vt:lpstr>
      <vt:lpstr>and seconds.</vt:lpstr>
      <vt:lpstr>How can we measure one minute?</vt:lpstr>
      <vt:lpstr>PowerPoint Presentation</vt:lpstr>
      <vt:lpstr>PowerPoint Presentation</vt:lpstr>
      <vt:lpstr>Measuring time is fun.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measure time?</dc:title>
  <dc:creator>Camilla Drennan</dc:creator>
  <cp:lastModifiedBy>Elyse Cannon</cp:lastModifiedBy>
  <cp:revision>10</cp:revision>
  <dcterms:created xsi:type="dcterms:W3CDTF">2013-05-11T11:08:01Z</dcterms:created>
  <dcterms:modified xsi:type="dcterms:W3CDTF">2019-03-20T13:12:57Z</dcterms:modified>
</cp:coreProperties>
</file>