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4"/>
  </p:sldMasterIdLst>
  <p:notesMasterIdLst>
    <p:notesMasterId r:id="rId32"/>
  </p:notesMasterIdLst>
  <p:handoutMasterIdLst>
    <p:handoutMasterId r:id="rId33"/>
  </p:handoutMasterIdLst>
  <p:sldIdLst>
    <p:sldId id="268" r:id="rId5"/>
    <p:sldId id="272" r:id="rId6"/>
    <p:sldId id="281" r:id="rId7"/>
    <p:sldId id="282" r:id="rId8"/>
    <p:sldId id="283" r:id="rId9"/>
    <p:sldId id="284" r:id="rId10"/>
    <p:sldId id="285" r:id="rId11"/>
    <p:sldId id="314" r:id="rId12"/>
    <p:sldId id="315" r:id="rId13"/>
    <p:sldId id="316" r:id="rId14"/>
    <p:sldId id="317" r:id="rId15"/>
    <p:sldId id="318" r:id="rId16"/>
    <p:sldId id="319" r:id="rId17"/>
    <p:sldId id="320" r:id="rId18"/>
    <p:sldId id="326" r:id="rId19"/>
    <p:sldId id="327" r:id="rId20"/>
    <p:sldId id="328" r:id="rId21"/>
    <p:sldId id="329" r:id="rId22"/>
    <p:sldId id="330" r:id="rId23"/>
    <p:sldId id="331" r:id="rId24"/>
    <p:sldId id="333" r:id="rId25"/>
    <p:sldId id="334" r:id="rId26"/>
    <p:sldId id="335" r:id="rId27"/>
    <p:sldId id="336" r:id="rId28"/>
    <p:sldId id="337" r:id="rId29"/>
    <p:sldId id="287" r:id="rId30"/>
    <p:sldId id="288" r:id="rId31"/>
  </p:sldIdLst>
  <p:sldSz cx="9144000" cy="6858000" type="screen4x3"/>
  <p:notesSz cx="6858000" cy="9144000"/>
  <p:embeddedFontLst>
    <p:embeddedFont>
      <p:font typeface="Twinkl" panose="020B0604020202020204" charset="0"/>
      <p:regular r:id="rId34"/>
      <p:bold r:id="rId3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4" pos="340" userDrawn="1">
          <p15:clr>
            <a:srgbClr val="A4A3A4"/>
          </p15:clr>
        </p15:guide>
        <p15:guide id="5" orient="horz" pos="3974" userDrawn="1">
          <p15:clr>
            <a:srgbClr val="A4A3A4"/>
          </p15:clr>
        </p15:guide>
        <p15:guide id="6" pos="5420" userDrawn="1">
          <p15:clr>
            <a:srgbClr val="A4A3A4"/>
          </p15:clr>
        </p15:guide>
        <p15:guide id="7" orient="horz" pos="346" userDrawn="1">
          <p15:clr>
            <a:srgbClr val="A4A3A4"/>
          </p15:clr>
        </p15:guide>
        <p15:guide id="8" pos="476" userDrawn="1">
          <p15:clr>
            <a:srgbClr val="A4A3A4"/>
          </p15:clr>
        </p15:guide>
        <p15:guide id="9" orient="horz" pos="482" userDrawn="1">
          <p15:clr>
            <a:srgbClr val="A4A3A4"/>
          </p15:clr>
        </p15:guide>
        <p15:guide id="10" orient="horz" pos="3838" userDrawn="1">
          <p15:clr>
            <a:srgbClr val="A4A3A4"/>
          </p15:clr>
        </p15:guide>
        <p15:guide id="11" pos="52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FB6D9"/>
    <a:srgbClr val="B9D46E"/>
    <a:srgbClr val="F1884C"/>
    <a:srgbClr val="FFE863"/>
    <a:srgbClr val="FACBCB"/>
    <a:srgbClr val="01407D"/>
    <a:srgbClr val="643C90"/>
    <a:srgbClr val="8ACBC0"/>
    <a:srgbClr val="9D9CCD"/>
    <a:srgbClr val="90C8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69" autoAdjust="0"/>
    <p:restoredTop sz="94660"/>
  </p:normalViewPr>
  <p:slideViewPr>
    <p:cSldViewPr snapToGrid="0" showGuides="1">
      <p:cViewPr varScale="1">
        <p:scale>
          <a:sx n="112" d="100"/>
          <a:sy n="112" d="100"/>
        </p:scale>
        <p:origin x="1794" y="96"/>
      </p:cViewPr>
      <p:guideLst>
        <p:guide orient="horz" pos="2160"/>
        <p:guide pos="2880"/>
        <p:guide pos="340"/>
        <p:guide orient="horz" pos="3974"/>
        <p:guide pos="5420"/>
        <p:guide orient="horz" pos="346"/>
        <p:guide pos="476"/>
        <p:guide orient="horz" pos="482"/>
        <p:guide orient="horz" pos="3838"/>
        <p:guide pos="528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58" d="100"/>
          <a:sy n="58" d="100"/>
        </p:scale>
        <p:origin x="196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font" Target="fonts/font1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handoutMaster" Target="handoutMasters/handoutMaster1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font" Target="fonts/font2.fntdata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rah Gill" userId="104239a0-d881-4738-a9c0-5fd2e949b0a4" providerId="ADAL" clId="{8AA285D5-2B70-4464-8211-CF29C2F2B23B}"/>
    <pc:docChg chg="custSel addSld delSld modSld">
      <pc:chgData name="Sarah Gill" userId="104239a0-d881-4738-a9c0-5fd2e949b0a4" providerId="ADAL" clId="{8AA285D5-2B70-4464-8211-CF29C2F2B23B}" dt="2026-09-16T12:30:33.552" v="475"/>
      <pc:docMkLst>
        <pc:docMk/>
      </pc:docMkLst>
      <pc:sldChg chg="add del">
        <pc:chgData name="Sarah Gill" userId="104239a0-d881-4738-a9c0-5fd2e949b0a4" providerId="ADAL" clId="{8AA285D5-2B70-4464-8211-CF29C2F2B23B}" dt="2026-09-16T12:25:06.957" v="282" actId="47"/>
        <pc:sldMkLst>
          <pc:docMk/>
          <pc:sldMk cId="563831299" sldId="262"/>
        </pc:sldMkLst>
      </pc:sldChg>
      <pc:sldChg chg="addSp modSp">
        <pc:chgData name="Sarah Gill" userId="104239a0-d881-4738-a9c0-5fd2e949b0a4" providerId="ADAL" clId="{8AA285D5-2B70-4464-8211-CF29C2F2B23B}" dt="2026-09-16T12:30:33.552" v="475"/>
        <pc:sldMkLst>
          <pc:docMk/>
          <pc:sldMk cId="350252901" sldId="268"/>
        </pc:sldMkLst>
        <pc:picChg chg="add mod">
          <ac:chgData name="Sarah Gill" userId="104239a0-d881-4738-a9c0-5fd2e949b0a4" providerId="ADAL" clId="{8AA285D5-2B70-4464-8211-CF29C2F2B23B}" dt="2026-09-16T12:30:33.552" v="475"/>
          <ac:picMkLst>
            <pc:docMk/>
            <pc:sldMk cId="350252901" sldId="268"/>
            <ac:picMk id="4" creationId="{12B81BA2-09BC-E5A6-3B19-4D2836429691}"/>
          </ac:picMkLst>
        </pc:picChg>
      </pc:sldChg>
      <pc:sldChg chg="delSp mod delAnim">
        <pc:chgData name="Sarah Gill" userId="104239a0-d881-4738-a9c0-5fd2e949b0a4" providerId="ADAL" clId="{8AA285D5-2B70-4464-8211-CF29C2F2B23B}" dt="2026-09-16T12:23:49.664" v="276" actId="478"/>
        <pc:sldMkLst>
          <pc:docMk/>
          <pc:sldMk cId="235301071" sldId="272"/>
        </pc:sldMkLst>
        <pc:spChg chg="del">
          <ac:chgData name="Sarah Gill" userId="104239a0-d881-4738-a9c0-5fd2e949b0a4" providerId="ADAL" clId="{8AA285D5-2B70-4464-8211-CF29C2F2B23B}" dt="2026-09-16T12:23:49.664" v="276" actId="478"/>
          <ac:spMkLst>
            <pc:docMk/>
            <pc:sldMk cId="235301071" sldId="272"/>
            <ac:spMk id="69" creationId="{00000000-0000-0000-0000-000000000000}"/>
          </ac:spMkLst>
        </pc:spChg>
      </pc:sldChg>
      <pc:sldChg chg="modSp mod">
        <pc:chgData name="Sarah Gill" userId="104239a0-d881-4738-a9c0-5fd2e949b0a4" providerId="ADAL" clId="{8AA285D5-2B70-4464-8211-CF29C2F2B23B}" dt="2026-09-16T12:24:03.894" v="278" actId="122"/>
        <pc:sldMkLst>
          <pc:docMk/>
          <pc:sldMk cId="886666415" sldId="282"/>
        </pc:sldMkLst>
        <pc:spChg chg="mod">
          <ac:chgData name="Sarah Gill" userId="104239a0-d881-4738-a9c0-5fd2e949b0a4" providerId="ADAL" clId="{8AA285D5-2B70-4464-8211-CF29C2F2B23B}" dt="2026-09-16T11:04:00.396" v="0" actId="1076"/>
          <ac:spMkLst>
            <pc:docMk/>
            <pc:sldMk cId="886666415" sldId="282"/>
            <ac:spMk id="67" creationId="{00000000-0000-0000-0000-000000000000}"/>
          </ac:spMkLst>
        </pc:spChg>
        <pc:spChg chg="mod">
          <ac:chgData name="Sarah Gill" userId="104239a0-d881-4738-a9c0-5fd2e949b0a4" providerId="ADAL" clId="{8AA285D5-2B70-4464-8211-CF29C2F2B23B}" dt="2026-09-16T12:24:03.894" v="278" actId="122"/>
          <ac:spMkLst>
            <pc:docMk/>
            <pc:sldMk cId="886666415" sldId="282"/>
            <ac:spMk id="68" creationId="{00000000-0000-0000-0000-000000000000}"/>
          </ac:spMkLst>
        </pc:spChg>
        <pc:spChg chg="mod">
          <ac:chgData name="Sarah Gill" userId="104239a0-d881-4738-a9c0-5fd2e949b0a4" providerId="ADAL" clId="{8AA285D5-2B70-4464-8211-CF29C2F2B23B}" dt="2026-09-16T11:04:32.180" v="51" actId="1076"/>
          <ac:spMkLst>
            <pc:docMk/>
            <pc:sldMk cId="886666415" sldId="282"/>
            <ac:spMk id="73" creationId="{00000000-0000-0000-0000-000000000000}"/>
          </ac:spMkLst>
        </pc:spChg>
      </pc:sldChg>
      <pc:sldChg chg="modSp mod">
        <pc:chgData name="Sarah Gill" userId="104239a0-d881-4738-a9c0-5fd2e949b0a4" providerId="ADAL" clId="{8AA285D5-2B70-4464-8211-CF29C2F2B23B}" dt="2026-09-16T12:24:18.911" v="280" actId="113"/>
        <pc:sldMkLst>
          <pc:docMk/>
          <pc:sldMk cId="3914522158" sldId="283"/>
        </pc:sldMkLst>
        <pc:spChg chg="mod">
          <ac:chgData name="Sarah Gill" userId="104239a0-d881-4738-a9c0-5fd2e949b0a4" providerId="ADAL" clId="{8AA285D5-2B70-4464-8211-CF29C2F2B23B}" dt="2026-09-16T12:10:22.553" v="151" actId="1076"/>
          <ac:spMkLst>
            <pc:docMk/>
            <pc:sldMk cId="3914522158" sldId="283"/>
            <ac:spMk id="9" creationId="{8C66951F-3B48-0FEC-559F-067E7499C134}"/>
          </ac:spMkLst>
        </pc:spChg>
        <pc:spChg chg="mod">
          <ac:chgData name="Sarah Gill" userId="104239a0-d881-4738-a9c0-5fd2e949b0a4" providerId="ADAL" clId="{8AA285D5-2B70-4464-8211-CF29C2F2B23B}" dt="2026-09-16T12:24:18.911" v="280" actId="113"/>
          <ac:spMkLst>
            <pc:docMk/>
            <pc:sldMk cId="3914522158" sldId="283"/>
            <ac:spMk id="67" creationId="{00000000-0000-0000-0000-000000000000}"/>
          </ac:spMkLst>
        </pc:spChg>
        <pc:spChg chg="mod">
          <ac:chgData name="Sarah Gill" userId="104239a0-d881-4738-a9c0-5fd2e949b0a4" providerId="ADAL" clId="{8AA285D5-2B70-4464-8211-CF29C2F2B23B}" dt="2026-09-16T12:10:33.958" v="158" actId="1076"/>
          <ac:spMkLst>
            <pc:docMk/>
            <pc:sldMk cId="3914522158" sldId="283"/>
            <ac:spMk id="68" creationId="{00000000-0000-0000-0000-000000000000}"/>
          </ac:spMkLst>
        </pc:spChg>
      </pc:sldChg>
      <pc:sldChg chg="modSp mod">
        <pc:chgData name="Sarah Gill" userId="104239a0-d881-4738-a9c0-5fd2e949b0a4" providerId="ADAL" clId="{8AA285D5-2B70-4464-8211-CF29C2F2B23B}" dt="2026-09-16T12:23:27.226" v="275" actId="20577"/>
        <pc:sldMkLst>
          <pc:docMk/>
          <pc:sldMk cId="3229251256" sldId="287"/>
        </pc:sldMkLst>
        <pc:spChg chg="mod">
          <ac:chgData name="Sarah Gill" userId="104239a0-d881-4738-a9c0-5fd2e949b0a4" providerId="ADAL" clId="{8AA285D5-2B70-4464-8211-CF29C2F2B23B}" dt="2026-09-16T12:23:20.885" v="273" actId="1076"/>
          <ac:spMkLst>
            <pc:docMk/>
            <pc:sldMk cId="3229251256" sldId="287"/>
            <ac:spMk id="67" creationId="{00000000-0000-0000-0000-000000000000}"/>
          </ac:spMkLst>
        </pc:spChg>
        <pc:spChg chg="mod">
          <ac:chgData name="Sarah Gill" userId="104239a0-d881-4738-a9c0-5fd2e949b0a4" providerId="ADAL" clId="{8AA285D5-2B70-4464-8211-CF29C2F2B23B}" dt="2026-09-16T12:23:24.692" v="274" actId="1076"/>
          <ac:spMkLst>
            <pc:docMk/>
            <pc:sldMk cId="3229251256" sldId="287"/>
            <ac:spMk id="68" creationId="{00000000-0000-0000-0000-000000000000}"/>
          </ac:spMkLst>
        </pc:spChg>
        <pc:spChg chg="mod">
          <ac:chgData name="Sarah Gill" userId="104239a0-d881-4738-a9c0-5fd2e949b0a4" providerId="ADAL" clId="{8AA285D5-2B70-4464-8211-CF29C2F2B23B}" dt="2026-09-16T12:23:27.226" v="275" actId="20577"/>
          <ac:spMkLst>
            <pc:docMk/>
            <pc:sldMk cId="3229251256" sldId="287"/>
            <ac:spMk id="73" creationId="{00000000-0000-0000-0000-000000000000}"/>
          </ac:spMkLst>
        </pc:spChg>
      </pc:sldChg>
      <pc:sldChg chg="addSp modSp mod">
        <pc:chgData name="Sarah Gill" userId="104239a0-d881-4738-a9c0-5fd2e949b0a4" providerId="ADAL" clId="{8AA285D5-2B70-4464-8211-CF29C2F2B23B}" dt="2026-09-16T12:30:24.418" v="474" actId="14100"/>
        <pc:sldMkLst>
          <pc:docMk/>
          <pc:sldMk cId="3497137221" sldId="288"/>
        </pc:sldMkLst>
        <pc:picChg chg="add mod">
          <ac:chgData name="Sarah Gill" userId="104239a0-d881-4738-a9c0-5fd2e949b0a4" providerId="ADAL" clId="{8AA285D5-2B70-4464-8211-CF29C2F2B23B}" dt="2026-09-16T12:30:24.418" v="474" actId="14100"/>
          <ac:picMkLst>
            <pc:docMk/>
            <pc:sldMk cId="3497137221" sldId="288"/>
            <ac:picMk id="3" creationId="{7FA6FCEE-8909-9B8D-833D-2106D728A222}"/>
          </ac:picMkLst>
        </pc:picChg>
      </pc:sldChg>
      <pc:sldChg chg="addSp modSp new del mod">
        <pc:chgData name="Sarah Gill" userId="104239a0-d881-4738-a9c0-5fd2e949b0a4" providerId="ADAL" clId="{8AA285D5-2B70-4464-8211-CF29C2F2B23B}" dt="2026-09-16T12:24:47.727" v="281" actId="47"/>
        <pc:sldMkLst>
          <pc:docMk/>
          <pc:sldMk cId="4146899022" sldId="289"/>
        </pc:sldMkLst>
        <pc:picChg chg="add mod">
          <ac:chgData name="Sarah Gill" userId="104239a0-d881-4738-a9c0-5fd2e949b0a4" providerId="ADAL" clId="{8AA285D5-2B70-4464-8211-CF29C2F2B23B}" dt="2026-09-16T12:15:41.150" v="166" actId="14100"/>
          <ac:picMkLst>
            <pc:docMk/>
            <pc:sldMk cId="4146899022" sldId="289"/>
            <ac:picMk id="3" creationId="{6B4FA681-A8C6-F3FB-8BAD-DD9693D45561}"/>
          </ac:picMkLst>
        </pc:picChg>
      </pc:sldChg>
      <pc:sldChg chg="new del">
        <pc:chgData name="Sarah Gill" userId="104239a0-d881-4738-a9c0-5fd2e949b0a4" providerId="ADAL" clId="{8AA285D5-2B70-4464-8211-CF29C2F2B23B}" dt="2026-09-16T12:22:12.310" v="175" actId="47"/>
        <pc:sldMkLst>
          <pc:docMk/>
          <pc:sldMk cId="1905413442" sldId="290"/>
        </pc:sldMkLst>
      </pc:sldChg>
      <pc:sldChg chg="add del">
        <pc:chgData name="Sarah Gill" userId="104239a0-d881-4738-a9c0-5fd2e949b0a4" providerId="ADAL" clId="{8AA285D5-2B70-4464-8211-CF29C2F2B23B}" dt="2026-09-16T12:25:06.957" v="282" actId="47"/>
        <pc:sldMkLst>
          <pc:docMk/>
          <pc:sldMk cId="3705706307" sldId="313"/>
        </pc:sldMkLst>
      </pc:sldChg>
      <pc:sldChg chg="add">
        <pc:chgData name="Sarah Gill" userId="104239a0-d881-4738-a9c0-5fd2e949b0a4" providerId="ADAL" clId="{8AA285D5-2B70-4464-8211-CF29C2F2B23B}" dt="2026-09-16T12:17:38.138" v="170"/>
        <pc:sldMkLst>
          <pc:docMk/>
          <pc:sldMk cId="2447602610" sldId="314"/>
        </pc:sldMkLst>
      </pc:sldChg>
      <pc:sldChg chg="delSp add mod delAnim">
        <pc:chgData name="Sarah Gill" userId="104239a0-d881-4738-a9c0-5fd2e949b0a4" providerId="ADAL" clId="{8AA285D5-2B70-4464-8211-CF29C2F2B23B}" dt="2026-09-16T12:25:24.546" v="284" actId="478"/>
        <pc:sldMkLst>
          <pc:docMk/>
          <pc:sldMk cId="2220495875" sldId="315"/>
        </pc:sldMkLst>
        <pc:spChg chg="del">
          <ac:chgData name="Sarah Gill" userId="104239a0-d881-4738-a9c0-5fd2e949b0a4" providerId="ADAL" clId="{8AA285D5-2B70-4464-8211-CF29C2F2B23B}" dt="2026-09-16T12:25:23.691" v="283" actId="478"/>
          <ac:spMkLst>
            <pc:docMk/>
            <pc:sldMk cId="2220495875" sldId="315"/>
            <ac:spMk id="20" creationId="{452FA7A8-A6B8-4EBA-3395-08CC8A298691}"/>
          </ac:spMkLst>
        </pc:spChg>
        <pc:grpChg chg="del">
          <ac:chgData name="Sarah Gill" userId="104239a0-d881-4738-a9c0-5fd2e949b0a4" providerId="ADAL" clId="{8AA285D5-2B70-4464-8211-CF29C2F2B23B}" dt="2026-09-16T12:25:24.546" v="284" actId="478"/>
          <ac:grpSpMkLst>
            <pc:docMk/>
            <pc:sldMk cId="2220495875" sldId="315"/>
            <ac:grpSpMk id="19" creationId="{8F53E8D1-D767-B194-8B44-74CBB8554A5B}"/>
          </ac:grpSpMkLst>
        </pc:grpChg>
      </pc:sldChg>
      <pc:sldChg chg="add">
        <pc:chgData name="Sarah Gill" userId="104239a0-d881-4738-a9c0-5fd2e949b0a4" providerId="ADAL" clId="{8AA285D5-2B70-4464-8211-CF29C2F2B23B}" dt="2026-09-16T12:17:38.138" v="170"/>
        <pc:sldMkLst>
          <pc:docMk/>
          <pc:sldMk cId="766813602" sldId="316"/>
        </pc:sldMkLst>
      </pc:sldChg>
      <pc:sldChg chg="add">
        <pc:chgData name="Sarah Gill" userId="104239a0-d881-4738-a9c0-5fd2e949b0a4" providerId="ADAL" clId="{8AA285D5-2B70-4464-8211-CF29C2F2B23B}" dt="2026-09-16T12:17:38.138" v="170"/>
        <pc:sldMkLst>
          <pc:docMk/>
          <pc:sldMk cId="2518482513" sldId="317"/>
        </pc:sldMkLst>
      </pc:sldChg>
      <pc:sldChg chg="add">
        <pc:chgData name="Sarah Gill" userId="104239a0-d881-4738-a9c0-5fd2e949b0a4" providerId="ADAL" clId="{8AA285D5-2B70-4464-8211-CF29C2F2B23B}" dt="2026-09-16T12:17:38.138" v="170"/>
        <pc:sldMkLst>
          <pc:docMk/>
          <pc:sldMk cId="3905463896" sldId="318"/>
        </pc:sldMkLst>
      </pc:sldChg>
      <pc:sldChg chg="delSp add mod delAnim">
        <pc:chgData name="Sarah Gill" userId="104239a0-d881-4738-a9c0-5fd2e949b0a4" providerId="ADAL" clId="{8AA285D5-2B70-4464-8211-CF29C2F2B23B}" dt="2026-09-16T12:25:50.286" v="286" actId="478"/>
        <pc:sldMkLst>
          <pc:docMk/>
          <pc:sldMk cId="4281775564" sldId="319"/>
        </pc:sldMkLst>
        <pc:spChg chg="del">
          <ac:chgData name="Sarah Gill" userId="104239a0-d881-4738-a9c0-5fd2e949b0a4" providerId="ADAL" clId="{8AA285D5-2B70-4464-8211-CF29C2F2B23B}" dt="2026-09-16T12:25:49.585" v="285" actId="478"/>
          <ac:spMkLst>
            <pc:docMk/>
            <pc:sldMk cId="4281775564" sldId="319"/>
            <ac:spMk id="20" creationId="{452FA7A8-A6B8-4EBA-3395-08CC8A298691}"/>
          </ac:spMkLst>
        </pc:spChg>
        <pc:grpChg chg="del">
          <ac:chgData name="Sarah Gill" userId="104239a0-d881-4738-a9c0-5fd2e949b0a4" providerId="ADAL" clId="{8AA285D5-2B70-4464-8211-CF29C2F2B23B}" dt="2026-09-16T12:25:50.286" v="286" actId="478"/>
          <ac:grpSpMkLst>
            <pc:docMk/>
            <pc:sldMk cId="4281775564" sldId="319"/>
            <ac:grpSpMk id="19" creationId="{8F53E8D1-D767-B194-8B44-74CBB8554A5B}"/>
          </ac:grpSpMkLst>
        </pc:grpChg>
      </pc:sldChg>
      <pc:sldChg chg="add">
        <pc:chgData name="Sarah Gill" userId="104239a0-d881-4738-a9c0-5fd2e949b0a4" providerId="ADAL" clId="{8AA285D5-2B70-4464-8211-CF29C2F2B23B}" dt="2026-09-16T12:17:38.138" v="170"/>
        <pc:sldMkLst>
          <pc:docMk/>
          <pc:sldMk cId="2781245884" sldId="320"/>
        </pc:sldMkLst>
      </pc:sldChg>
      <pc:sldChg chg="add del">
        <pc:chgData name="Sarah Gill" userId="104239a0-d881-4738-a9c0-5fd2e949b0a4" providerId="ADAL" clId="{8AA285D5-2B70-4464-8211-CF29C2F2B23B}" dt="2026-09-16T12:26:23.685" v="289" actId="47"/>
        <pc:sldMkLst>
          <pc:docMk/>
          <pc:sldMk cId="2045573289" sldId="321"/>
        </pc:sldMkLst>
      </pc:sldChg>
      <pc:sldChg chg="add del">
        <pc:chgData name="Sarah Gill" userId="104239a0-d881-4738-a9c0-5fd2e949b0a4" providerId="ADAL" clId="{8AA285D5-2B70-4464-8211-CF29C2F2B23B}" dt="2026-09-16T12:26:13.707" v="287" actId="47"/>
        <pc:sldMkLst>
          <pc:docMk/>
          <pc:sldMk cId="1157149547" sldId="322"/>
        </pc:sldMkLst>
      </pc:sldChg>
      <pc:sldChg chg="add del">
        <pc:chgData name="Sarah Gill" userId="104239a0-d881-4738-a9c0-5fd2e949b0a4" providerId="ADAL" clId="{8AA285D5-2B70-4464-8211-CF29C2F2B23B}" dt="2026-09-16T12:26:15.665" v="288" actId="47"/>
        <pc:sldMkLst>
          <pc:docMk/>
          <pc:sldMk cId="3603208556" sldId="323"/>
        </pc:sldMkLst>
      </pc:sldChg>
      <pc:sldChg chg="add del">
        <pc:chgData name="Sarah Gill" userId="104239a0-d881-4738-a9c0-5fd2e949b0a4" providerId="ADAL" clId="{8AA285D5-2B70-4464-8211-CF29C2F2B23B}" dt="2026-09-16T12:26:38.516" v="290" actId="47"/>
        <pc:sldMkLst>
          <pc:docMk/>
          <pc:sldMk cId="1290488023" sldId="324"/>
        </pc:sldMkLst>
      </pc:sldChg>
      <pc:sldChg chg="add del">
        <pc:chgData name="Sarah Gill" userId="104239a0-d881-4738-a9c0-5fd2e949b0a4" providerId="ADAL" clId="{8AA285D5-2B70-4464-8211-CF29C2F2B23B}" dt="2026-09-16T12:26:40.452" v="291" actId="47"/>
        <pc:sldMkLst>
          <pc:docMk/>
          <pc:sldMk cId="891774033" sldId="325"/>
        </pc:sldMkLst>
      </pc:sldChg>
      <pc:sldChg chg="add">
        <pc:chgData name="Sarah Gill" userId="104239a0-d881-4738-a9c0-5fd2e949b0a4" providerId="ADAL" clId="{8AA285D5-2B70-4464-8211-CF29C2F2B23B}" dt="2026-09-16T12:18:16.276" v="171"/>
        <pc:sldMkLst>
          <pc:docMk/>
          <pc:sldMk cId="3088433024" sldId="326"/>
        </pc:sldMkLst>
      </pc:sldChg>
      <pc:sldChg chg="delSp add mod delAnim">
        <pc:chgData name="Sarah Gill" userId="104239a0-d881-4738-a9c0-5fd2e949b0a4" providerId="ADAL" clId="{8AA285D5-2B70-4464-8211-CF29C2F2B23B}" dt="2026-09-16T12:26:51.082" v="293" actId="478"/>
        <pc:sldMkLst>
          <pc:docMk/>
          <pc:sldMk cId="1297931360" sldId="327"/>
        </pc:sldMkLst>
        <pc:spChg chg="del">
          <ac:chgData name="Sarah Gill" userId="104239a0-d881-4738-a9c0-5fd2e949b0a4" providerId="ADAL" clId="{8AA285D5-2B70-4464-8211-CF29C2F2B23B}" dt="2026-09-16T12:26:50.250" v="292" actId="478"/>
          <ac:spMkLst>
            <pc:docMk/>
            <pc:sldMk cId="1297931360" sldId="327"/>
            <ac:spMk id="20" creationId="{452FA7A8-A6B8-4EBA-3395-08CC8A298691}"/>
          </ac:spMkLst>
        </pc:spChg>
        <pc:grpChg chg="del">
          <ac:chgData name="Sarah Gill" userId="104239a0-d881-4738-a9c0-5fd2e949b0a4" providerId="ADAL" clId="{8AA285D5-2B70-4464-8211-CF29C2F2B23B}" dt="2026-09-16T12:26:51.082" v="293" actId="478"/>
          <ac:grpSpMkLst>
            <pc:docMk/>
            <pc:sldMk cId="1297931360" sldId="327"/>
            <ac:grpSpMk id="19" creationId="{8F53E8D1-D767-B194-8B44-74CBB8554A5B}"/>
          </ac:grpSpMkLst>
        </pc:grpChg>
      </pc:sldChg>
      <pc:sldChg chg="add">
        <pc:chgData name="Sarah Gill" userId="104239a0-d881-4738-a9c0-5fd2e949b0a4" providerId="ADAL" clId="{8AA285D5-2B70-4464-8211-CF29C2F2B23B}" dt="2026-09-16T12:18:16.276" v="171"/>
        <pc:sldMkLst>
          <pc:docMk/>
          <pc:sldMk cId="2939152107" sldId="328"/>
        </pc:sldMkLst>
      </pc:sldChg>
      <pc:sldChg chg="delSp add mod delAnim">
        <pc:chgData name="Sarah Gill" userId="104239a0-d881-4738-a9c0-5fd2e949b0a4" providerId="ADAL" clId="{8AA285D5-2B70-4464-8211-CF29C2F2B23B}" dt="2026-09-16T12:27:06.224" v="295" actId="478"/>
        <pc:sldMkLst>
          <pc:docMk/>
          <pc:sldMk cId="1348930116" sldId="329"/>
        </pc:sldMkLst>
        <pc:spChg chg="del">
          <ac:chgData name="Sarah Gill" userId="104239a0-d881-4738-a9c0-5fd2e949b0a4" providerId="ADAL" clId="{8AA285D5-2B70-4464-8211-CF29C2F2B23B}" dt="2026-09-16T12:27:04.883" v="294" actId="478"/>
          <ac:spMkLst>
            <pc:docMk/>
            <pc:sldMk cId="1348930116" sldId="329"/>
            <ac:spMk id="3" creationId="{9C483AC2-6D87-B282-0930-A7414B842D72}"/>
          </ac:spMkLst>
        </pc:spChg>
        <pc:spChg chg="del">
          <ac:chgData name="Sarah Gill" userId="104239a0-d881-4738-a9c0-5fd2e949b0a4" providerId="ADAL" clId="{8AA285D5-2B70-4464-8211-CF29C2F2B23B}" dt="2026-09-16T12:27:06.224" v="295" actId="478"/>
          <ac:spMkLst>
            <pc:docMk/>
            <pc:sldMk cId="1348930116" sldId="329"/>
            <ac:spMk id="5" creationId="{8695EAC1-3178-78A1-00EE-2AF63A2392AF}"/>
          </ac:spMkLst>
        </pc:spChg>
      </pc:sldChg>
      <pc:sldChg chg="add">
        <pc:chgData name="Sarah Gill" userId="104239a0-d881-4738-a9c0-5fd2e949b0a4" providerId="ADAL" clId="{8AA285D5-2B70-4464-8211-CF29C2F2B23B}" dt="2026-09-16T12:18:16.276" v="171"/>
        <pc:sldMkLst>
          <pc:docMk/>
          <pc:sldMk cId="1104723162" sldId="330"/>
        </pc:sldMkLst>
      </pc:sldChg>
      <pc:sldChg chg="delSp add mod delAnim">
        <pc:chgData name="Sarah Gill" userId="104239a0-d881-4738-a9c0-5fd2e949b0a4" providerId="ADAL" clId="{8AA285D5-2B70-4464-8211-CF29C2F2B23B}" dt="2026-09-16T12:27:25.995" v="297" actId="478"/>
        <pc:sldMkLst>
          <pc:docMk/>
          <pc:sldMk cId="2092568096" sldId="331"/>
        </pc:sldMkLst>
        <pc:spChg chg="del">
          <ac:chgData name="Sarah Gill" userId="104239a0-d881-4738-a9c0-5fd2e949b0a4" providerId="ADAL" clId="{8AA285D5-2B70-4464-8211-CF29C2F2B23B}" dt="2026-09-16T12:27:25.294" v="296" actId="478"/>
          <ac:spMkLst>
            <pc:docMk/>
            <pc:sldMk cId="2092568096" sldId="331"/>
            <ac:spMk id="20" creationId="{452FA7A8-A6B8-4EBA-3395-08CC8A298691}"/>
          </ac:spMkLst>
        </pc:spChg>
        <pc:grpChg chg="del">
          <ac:chgData name="Sarah Gill" userId="104239a0-d881-4738-a9c0-5fd2e949b0a4" providerId="ADAL" clId="{8AA285D5-2B70-4464-8211-CF29C2F2B23B}" dt="2026-09-16T12:27:25.995" v="297" actId="478"/>
          <ac:grpSpMkLst>
            <pc:docMk/>
            <pc:sldMk cId="2092568096" sldId="331"/>
            <ac:grpSpMk id="19" creationId="{8F53E8D1-D767-B194-8B44-74CBB8554A5B}"/>
          </ac:grpSpMkLst>
        </pc:grpChg>
      </pc:sldChg>
      <pc:sldChg chg="add">
        <pc:chgData name="Sarah Gill" userId="104239a0-d881-4738-a9c0-5fd2e949b0a4" providerId="ADAL" clId="{8AA285D5-2B70-4464-8211-CF29C2F2B23B}" dt="2026-09-16T12:18:50.991" v="172"/>
        <pc:sldMkLst>
          <pc:docMk/>
          <pc:sldMk cId="1101841473" sldId="333"/>
        </pc:sldMkLst>
      </pc:sldChg>
      <pc:sldChg chg="delSp modSp add mod delAnim">
        <pc:chgData name="Sarah Gill" userId="104239a0-d881-4738-a9c0-5fd2e949b0a4" providerId="ADAL" clId="{8AA285D5-2B70-4464-8211-CF29C2F2B23B}" dt="2026-09-16T12:28:05.452" v="306" actId="1076"/>
        <pc:sldMkLst>
          <pc:docMk/>
          <pc:sldMk cId="861301729" sldId="334"/>
        </pc:sldMkLst>
        <pc:spChg chg="del">
          <ac:chgData name="Sarah Gill" userId="104239a0-d881-4738-a9c0-5fd2e949b0a4" providerId="ADAL" clId="{8AA285D5-2B70-4464-8211-CF29C2F2B23B}" dt="2026-09-16T12:27:47.003" v="299" actId="478"/>
          <ac:spMkLst>
            <pc:docMk/>
            <pc:sldMk cId="861301729" sldId="334"/>
            <ac:spMk id="5" creationId="{E456121B-38A1-E6D8-2A44-E4ACC368EC82}"/>
          </ac:spMkLst>
        </pc:spChg>
        <pc:spChg chg="del mod">
          <ac:chgData name="Sarah Gill" userId="104239a0-d881-4738-a9c0-5fd2e949b0a4" providerId="ADAL" clId="{8AA285D5-2B70-4464-8211-CF29C2F2B23B}" dt="2026-09-16T12:27:49.425" v="301" actId="478"/>
          <ac:spMkLst>
            <pc:docMk/>
            <pc:sldMk cId="861301729" sldId="334"/>
            <ac:spMk id="6" creationId="{EAE80B5C-F444-22A3-3E6B-520346F20E1D}"/>
          </ac:spMkLst>
        </pc:spChg>
        <pc:spChg chg="mod">
          <ac:chgData name="Sarah Gill" userId="104239a0-d881-4738-a9c0-5fd2e949b0a4" providerId="ADAL" clId="{8AA285D5-2B70-4464-8211-CF29C2F2B23B}" dt="2026-09-16T12:28:05.452" v="306" actId="1076"/>
          <ac:spMkLst>
            <pc:docMk/>
            <pc:sldMk cId="861301729" sldId="334"/>
            <ac:spMk id="10" creationId="{38E20611-3172-5C85-5705-5FF67C96C001}"/>
          </ac:spMkLst>
        </pc:spChg>
        <pc:spChg chg="mod">
          <ac:chgData name="Sarah Gill" userId="104239a0-d881-4738-a9c0-5fd2e949b0a4" providerId="ADAL" clId="{8AA285D5-2B70-4464-8211-CF29C2F2B23B}" dt="2026-09-16T12:28:01.769" v="305" actId="1076"/>
          <ac:spMkLst>
            <pc:docMk/>
            <pc:sldMk cId="861301729" sldId="334"/>
            <ac:spMk id="11" creationId="{149CE303-6D0E-289C-178F-F839404F53BF}"/>
          </ac:spMkLst>
        </pc:spChg>
        <pc:spChg chg="del">
          <ac:chgData name="Sarah Gill" userId="104239a0-d881-4738-a9c0-5fd2e949b0a4" providerId="ADAL" clId="{8AA285D5-2B70-4464-8211-CF29C2F2B23B}" dt="2026-09-16T12:27:43.713" v="298" actId="478"/>
          <ac:spMkLst>
            <pc:docMk/>
            <pc:sldMk cId="861301729" sldId="334"/>
            <ac:spMk id="12" creationId="{994742D8-EA3A-34A7-392F-FD956B7496A0}"/>
          </ac:spMkLst>
        </pc:spChg>
        <pc:spChg chg="del mod">
          <ac:chgData name="Sarah Gill" userId="104239a0-d881-4738-a9c0-5fd2e949b0a4" providerId="ADAL" clId="{8AA285D5-2B70-4464-8211-CF29C2F2B23B}" dt="2026-09-16T12:27:54.119" v="304" actId="478"/>
          <ac:spMkLst>
            <pc:docMk/>
            <pc:sldMk cId="861301729" sldId="334"/>
            <ac:spMk id="16" creationId="{09D4AA05-ED55-F51C-D53B-4D6CF439EBAA}"/>
          </ac:spMkLst>
        </pc:spChg>
        <pc:spChg chg="del">
          <ac:chgData name="Sarah Gill" userId="104239a0-d881-4738-a9c0-5fd2e949b0a4" providerId="ADAL" clId="{8AA285D5-2B70-4464-8211-CF29C2F2B23B}" dt="2026-09-16T12:27:50.882" v="302" actId="478"/>
          <ac:spMkLst>
            <pc:docMk/>
            <pc:sldMk cId="861301729" sldId="334"/>
            <ac:spMk id="17" creationId="{4443327E-E353-EF4A-6A05-E8E0337FA7B2}"/>
          </ac:spMkLst>
        </pc:spChg>
      </pc:sldChg>
      <pc:sldChg chg="add">
        <pc:chgData name="Sarah Gill" userId="104239a0-d881-4738-a9c0-5fd2e949b0a4" providerId="ADAL" clId="{8AA285D5-2B70-4464-8211-CF29C2F2B23B}" dt="2026-09-16T12:20:48.812" v="173"/>
        <pc:sldMkLst>
          <pc:docMk/>
          <pc:sldMk cId="1613025919" sldId="335"/>
        </pc:sldMkLst>
      </pc:sldChg>
      <pc:sldChg chg="modSp add mod">
        <pc:chgData name="Sarah Gill" userId="104239a0-d881-4738-a9c0-5fd2e949b0a4" providerId="ADAL" clId="{8AA285D5-2B70-4464-8211-CF29C2F2B23B}" dt="2026-09-16T12:29:16.204" v="470" actId="1076"/>
        <pc:sldMkLst>
          <pc:docMk/>
          <pc:sldMk cId="1865489059" sldId="336"/>
        </pc:sldMkLst>
        <pc:spChg chg="mod">
          <ac:chgData name="Sarah Gill" userId="104239a0-d881-4738-a9c0-5fd2e949b0a4" providerId="ADAL" clId="{8AA285D5-2B70-4464-8211-CF29C2F2B23B}" dt="2026-09-16T12:29:12.238" v="469" actId="1076"/>
          <ac:spMkLst>
            <pc:docMk/>
            <pc:sldMk cId="1865489059" sldId="336"/>
            <ac:spMk id="4" creationId="{994F3583-3F04-2D58-2E4F-D752B9088FFF}"/>
          </ac:spMkLst>
        </pc:spChg>
        <pc:spChg chg="mod">
          <ac:chgData name="Sarah Gill" userId="104239a0-d881-4738-a9c0-5fd2e949b0a4" providerId="ADAL" clId="{8AA285D5-2B70-4464-8211-CF29C2F2B23B}" dt="2026-09-16T12:28:27.472" v="328" actId="6549"/>
          <ac:spMkLst>
            <pc:docMk/>
            <pc:sldMk cId="1865489059" sldId="336"/>
            <ac:spMk id="6" creationId="{C62F96E7-474E-C07F-4F59-9818C2949877}"/>
          </ac:spMkLst>
        </pc:spChg>
        <pc:spChg chg="mod">
          <ac:chgData name="Sarah Gill" userId="104239a0-d881-4738-a9c0-5fd2e949b0a4" providerId="ADAL" clId="{8AA285D5-2B70-4464-8211-CF29C2F2B23B}" dt="2026-09-16T12:29:16.204" v="470" actId="1076"/>
          <ac:spMkLst>
            <pc:docMk/>
            <pc:sldMk cId="1865489059" sldId="336"/>
            <ac:spMk id="8" creationId="{4629CB93-B0D0-5EAC-B47B-5B1DBAFBC718}"/>
          </ac:spMkLst>
        </pc:spChg>
      </pc:sldChg>
      <pc:sldChg chg="add">
        <pc:chgData name="Sarah Gill" userId="104239a0-d881-4738-a9c0-5fd2e949b0a4" providerId="ADAL" clId="{8AA285D5-2B70-4464-8211-CF29C2F2B23B}" dt="2026-09-16T12:22:09.887" v="174"/>
        <pc:sldMkLst>
          <pc:docMk/>
          <pc:sldMk cId="937245828" sldId="337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34F151-63AC-41CE-96F5-7702E930870C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76B846-B279-40AC-BFF5-DBC4013370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3970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02C5D1-7818-41B5-ABAD-5E4B38A5388F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521341-850D-40E1-BB3D-87946DC9B0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7048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winkl.co.uk/resources/home-key-stage-1-subjects/ict/internet-safety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winkl.co.uk/resources/home-key-stage-1-subjects/ict/internet-safety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winkl.co.uk/resources/events-and-festivals-key-stage-2-year-3-4-5-6/ks2-topics-organised-events-and-awareness-days-weeks/ks2-topics-organised-events-and-awareness-days-weeks-safer-internet-day" TargetMode="External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hlinkClick r:id="rId3"/>
          </p:cNvPr>
          <p:cNvSpPr/>
          <p:nvPr userDrawn="1"/>
        </p:nvSpPr>
        <p:spPr>
          <a:xfrm>
            <a:off x="434340" y="6078568"/>
            <a:ext cx="868680" cy="553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040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rgbClr val="FFFFFF"/>
          </a:solidFill>
          <a:ln w="31750" cap="rnd">
            <a:solidFill>
              <a:srgbClr val="0140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10794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m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7523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hlinkClick r:id="rId3"/>
            <a:extLst>
              <a:ext uri="{FF2B5EF4-FFF2-40B4-BE49-F238E27FC236}">
                <a16:creationId xmlns:a16="http://schemas.microsoft.com/office/drawing/2014/main" id="{112EEDDC-D1C1-386A-F215-95759F36D90F}"/>
              </a:ext>
            </a:extLst>
          </p:cNvPr>
          <p:cNvSpPr/>
          <p:nvPr userDrawn="1"/>
        </p:nvSpPr>
        <p:spPr>
          <a:xfrm>
            <a:off x="457200" y="6055708"/>
            <a:ext cx="868680" cy="553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1973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claimer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hlinkClick r:id="rId3"/>
            <a:extLst>
              <a:ext uri="{FF2B5EF4-FFF2-40B4-BE49-F238E27FC236}">
                <a16:creationId xmlns:a16="http://schemas.microsoft.com/office/drawing/2014/main" id="{412F8213-ED88-C6AF-05DF-0F93087DFDCB}"/>
              </a:ext>
            </a:extLst>
          </p:cNvPr>
          <p:cNvSpPr/>
          <p:nvPr userDrawn="1"/>
        </p:nvSpPr>
        <p:spPr>
          <a:xfrm>
            <a:off x="100361" y="5904571"/>
            <a:ext cx="1170878" cy="84749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S" dirty="0"/>
          </a:p>
        </p:txBody>
      </p:sp>
      <p:sp>
        <p:nvSpPr>
          <p:cNvPr id="5" name="Rectangle 4">
            <a:hlinkClick r:id="rId3"/>
            <a:extLst>
              <a:ext uri="{FF2B5EF4-FFF2-40B4-BE49-F238E27FC236}">
                <a16:creationId xmlns:a16="http://schemas.microsoft.com/office/drawing/2014/main" id="{FE7E11E1-4131-0F5C-08AC-DD4E1C101276}"/>
              </a:ext>
            </a:extLst>
          </p:cNvPr>
          <p:cNvSpPr/>
          <p:nvPr userDrawn="1"/>
        </p:nvSpPr>
        <p:spPr>
          <a:xfrm>
            <a:off x="8274204" y="5904571"/>
            <a:ext cx="853049" cy="84749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S" dirty="0"/>
          </a:p>
        </p:txBody>
      </p:sp>
    </p:spTree>
    <p:extLst>
      <p:ext uri="{BB962C8B-B14F-4D97-AF65-F5344CB8AC3E}">
        <p14:creationId xmlns:p14="http://schemas.microsoft.com/office/powerpoint/2010/main" val="40075579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>
              <a:alpha val="97000"/>
            </a:schemeClr>
          </a:solidFill>
          <a:ln w="28575" cap="rnd">
            <a:solidFill>
              <a:srgbClr val="0140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solidFill>
                  <a:srgbClr val="9D9CCD"/>
                </a:solidFill>
                <a:latin typeface="Twinkl" pitchFamily="50" charset="0"/>
              </a:rPr>
              <a:t> 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8" y="438151"/>
            <a:ext cx="8220075" cy="994306"/>
          </a:xfrm>
          <a:prstGeom prst="roundRect">
            <a:avLst>
              <a:gd name="adj" fmla="val 9641"/>
            </a:avLst>
          </a:prstGeom>
        </p:spPr>
        <p:txBody>
          <a:bodyPr>
            <a:noAutofit/>
          </a:bodyPr>
          <a:lstStyle>
            <a:lvl1pPr>
              <a:defRPr sz="3600">
                <a:latin typeface="Twinkl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41368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89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6" r:id="rId4"/>
    <p:sldLayoutId id="2147483667" r:id="rId5"/>
    <p:sldLayoutId id="2147483668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1C1C1C"/>
          </a:solidFill>
          <a:latin typeface="Twinkl" pitchFamily="50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www.twinkl.com.au/resources/home-key-stage-1-subjects/ict/internet-safety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7" Type="http://schemas.openxmlformats.org/officeDocument/2006/relationships/image" Target="../media/image7.pn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Relationship Id="rId6" Type="http://schemas.openxmlformats.org/officeDocument/2006/relationships/slide" Target="slide7.xml"/><Relationship Id="rId5" Type="http://schemas.openxmlformats.org/officeDocument/2006/relationships/slide" Target="slide2.xml"/><Relationship Id="rId4" Type="http://schemas.openxmlformats.org/officeDocument/2006/relationships/slide" Target="slide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7" Type="http://schemas.openxmlformats.org/officeDocument/2006/relationships/image" Target="../media/image8.pn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Relationship Id="rId6" Type="http://schemas.openxmlformats.org/officeDocument/2006/relationships/slide" Target="slide7.xml"/><Relationship Id="rId5" Type="http://schemas.openxmlformats.org/officeDocument/2006/relationships/slide" Target="slide2.xml"/><Relationship Id="rId4" Type="http://schemas.openxmlformats.org/officeDocument/2006/relationships/slide" Target="slide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7" Type="http://schemas.openxmlformats.org/officeDocument/2006/relationships/image" Target="../media/image9.pn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Relationship Id="rId6" Type="http://schemas.openxmlformats.org/officeDocument/2006/relationships/slide" Target="slide7.xml"/><Relationship Id="rId5" Type="http://schemas.openxmlformats.org/officeDocument/2006/relationships/slide" Target="slide2.xml"/><Relationship Id="rId4" Type="http://schemas.openxmlformats.org/officeDocument/2006/relationships/slide" Target="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7" Type="http://schemas.openxmlformats.org/officeDocument/2006/relationships/image" Target="../media/image10.pn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Relationship Id="rId6" Type="http://schemas.openxmlformats.org/officeDocument/2006/relationships/slide" Target="slide7.xml"/><Relationship Id="rId5" Type="http://schemas.openxmlformats.org/officeDocument/2006/relationships/slide" Target="slide2.xml"/><Relationship Id="rId4" Type="http://schemas.openxmlformats.org/officeDocument/2006/relationships/slide" Target="slide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" Target="slide5.xml"/><Relationship Id="rId7" Type="http://schemas.openxmlformats.org/officeDocument/2006/relationships/image" Target="../media/image11.pn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Relationship Id="rId6" Type="http://schemas.openxmlformats.org/officeDocument/2006/relationships/slide" Target="slide7.xml"/><Relationship Id="rId5" Type="http://schemas.openxmlformats.org/officeDocument/2006/relationships/slide" Target="slide2.xml"/><Relationship Id="rId4" Type="http://schemas.openxmlformats.org/officeDocument/2006/relationships/slide" Target="slid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7" Type="http://schemas.openxmlformats.org/officeDocument/2006/relationships/image" Target="../media/image13.pn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Relationship Id="rId6" Type="http://schemas.openxmlformats.org/officeDocument/2006/relationships/slide" Target="slide7.xml"/><Relationship Id="rId5" Type="http://schemas.openxmlformats.org/officeDocument/2006/relationships/slide" Target="slide2.xml"/><Relationship Id="rId4" Type="http://schemas.openxmlformats.org/officeDocument/2006/relationships/slide" Target="slide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18" Type="http://schemas.openxmlformats.org/officeDocument/2006/relationships/audio" Target="../media/audio4.wav"/><Relationship Id="rId3" Type="http://schemas.openxmlformats.org/officeDocument/2006/relationships/audio" Target="../media/audio2.wav"/><Relationship Id="rId7" Type="http://schemas.openxmlformats.org/officeDocument/2006/relationships/audio" Target="../media/audio6.wav"/><Relationship Id="rId12" Type="http://schemas.openxmlformats.org/officeDocument/2006/relationships/image" Target="../media/image18.png"/><Relationship Id="rId17" Type="http://schemas.openxmlformats.org/officeDocument/2006/relationships/audio" Target="../media/audio3.wav"/><Relationship Id="rId2" Type="http://schemas.openxmlformats.org/officeDocument/2006/relationships/audio" Target="../media/audio1.wav"/><Relationship Id="rId16" Type="http://schemas.openxmlformats.org/officeDocument/2006/relationships/audio" Target="../media/audio2.wav"/><Relationship Id="rId20" Type="http://schemas.openxmlformats.org/officeDocument/2006/relationships/audio" Target="../media/audio6.wav"/><Relationship Id="rId1" Type="http://schemas.openxmlformats.org/officeDocument/2006/relationships/slideLayout" Target="../slideLayouts/slideLayout5.xml"/><Relationship Id="rId6" Type="http://schemas.openxmlformats.org/officeDocument/2006/relationships/audio" Target="../media/audio5.wav"/><Relationship Id="rId11" Type="http://schemas.openxmlformats.org/officeDocument/2006/relationships/image" Target="../media/image17.png"/><Relationship Id="rId5" Type="http://schemas.openxmlformats.org/officeDocument/2006/relationships/audio" Target="../media/audio4.wav"/><Relationship Id="rId15" Type="http://schemas.openxmlformats.org/officeDocument/2006/relationships/audio" Target="../media/audio1.wav"/><Relationship Id="rId10" Type="http://schemas.openxmlformats.org/officeDocument/2006/relationships/image" Target="../media/image16.png"/><Relationship Id="rId19" Type="http://schemas.openxmlformats.org/officeDocument/2006/relationships/audio" Target="../media/audio5.wav"/><Relationship Id="rId4" Type="http://schemas.openxmlformats.org/officeDocument/2006/relationships/audio" Target="../media/audio3.wav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4.png"/><Relationship Id="rId7" Type="http://schemas.openxmlformats.org/officeDocument/2006/relationships/image" Target="../media/image19.png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0.png"/><Relationship Id="rId18" Type="http://schemas.openxmlformats.org/officeDocument/2006/relationships/audio" Target="../media/audio5.wav"/><Relationship Id="rId3" Type="http://schemas.openxmlformats.org/officeDocument/2006/relationships/audio" Target="../media/audio2.wav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17" Type="http://schemas.openxmlformats.org/officeDocument/2006/relationships/audio" Target="../media/audio6.wav"/><Relationship Id="rId2" Type="http://schemas.openxmlformats.org/officeDocument/2006/relationships/audio" Target="../media/audio1.wav"/><Relationship Id="rId16" Type="http://schemas.openxmlformats.org/officeDocument/2006/relationships/audio" Target="../media/audio4.wav"/><Relationship Id="rId1" Type="http://schemas.openxmlformats.org/officeDocument/2006/relationships/slideLayout" Target="../slideLayouts/slideLayout5.xml"/><Relationship Id="rId6" Type="http://schemas.openxmlformats.org/officeDocument/2006/relationships/audio" Target="../media/audio5.wav"/><Relationship Id="rId11" Type="http://schemas.openxmlformats.org/officeDocument/2006/relationships/image" Target="../media/image18.png"/><Relationship Id="rId5" Type="http://schemas.openxmlformats.org/officeDocument/2006/relationships/audio" Target="../media/audio6.wav"/><Relationship Id="rId15" Type="http://schemas.openxmlformats.org/officeDocument/2006/relationships/audio" Target="../media/audio2.wav"/><Relationship Id="rId10" Type="http://schemas.openxmlformats.org/officeDocument/2006/relationships/image" Target="../media/image17.png"/><Relationship Id="rId4" Type="http://schemas.openxmlformats.org/officeDocument/2006/relationships/audio" Target="../media/audio4.wav"/><Relationship Id="rId9" Type="http://schemas.openxmlformats.org/officeDocument/2006/relationships/image" Target="../media/image16.png"/><Relationship Id="rId14" Type="http://schemas.openxmlformats.org/officeDocument/2006/relationships/audio" Target="../media/audio1.wav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4.png"/><Relationship Id="rId7" Type="http://schemas.openxmlformats.org/officeDocument/2006/relationships/image" Target="../media/image19.png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0.png"/><Relationship Id="rId18" Type="http://schemas.openxmlformats.org/officeDocument/2006/relationships/audio" Target="../media/audio6.wav"/><Relationship Id="rId3" Type="http://schemas.openxmlformats.org/officeDocument/2006/relationships/audio" Target="../media/audio2.wav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17" Type="http://schemas.openxmlformats.org/officeDocument/2006/relationships/audio" Target="../media/audio5.wav"/><Relationship Id="rId2" Type="http://schemas.openxmlformats.org/officeDocument/2006/relationships/audio" Target="../media/audio1.wav"/><Relationship Id="rId16" Type="http://schemas.openxmlformats.org/officeDocument/2006/relationships/audio" Target="../media/audio4.wav"/><Relationship Id="rId1" Type="http://schemas.openxmlformats.org/officeDocument/2006/relationships/slideLayout" Target="../slideLayouts/slideLayout5.xml"/><Relationship Id="rId6" Type="http://schemas.openxmlformats.org/officeDocument/2006/relationships/audio" Target="../media/audio6.wav"/><Relationship Id="rId11" Type="http://schemas.openxmlformats.org/officeDocument/2006/relationships/image" Target="../media/image18.png"/><Relationship Id="rId5" Type="http://schemas.openxmlformats.org/officeDocument/2006/relationships/audio" Target="../media/audio5.wav"/><Relationship Id="rId15" Type="http://schemas.openxmlformats.org/officeDocument/2006/relationships/audio" Target="../media/audio2.wav"/><Relationship Id="rId10" Type="http://schemas.openxmlformats.org/officeDocument/2006/relationships/image" Target="../media/image17.png"/><Relationship Id="rId4" Type="http://schemas.openxmlformats.org/officeDocument/2006/relationships/audio" Target="../media/audio4.wav"/><Relationship Id="rId9" Type="http://schemas.openxmlformats.org/officeDocument/2006/relationships/image" Target="../media/image16.png"/><Relationship Id="rId14" Type="http://schemas.openxmlformats.org/officeDocument/2006/relationships/audio" Target="../media/audio1.wav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4.png"/><Relationship Id="rId7" Type="http://schemas.openxmlformats.org/officeDocument/2006/relationships/image" Target="../media/image19.png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20.png"/><Relationship Id="rId18" Type="http://schemas.openxmlformats.org/officeDocument/2006/relationships/audio" Target="../media/audio6.wav"/><Relationship Id="rId3" Type="http://schemas.openxmlformats.org/officeDocument/2006/relationships/audio" Target="../media/audio2.wav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17" Type="http://schemas.openxmlformats.org/officeDocument/2006/relationships/audio" Target="../media/audio5.wav"/><Relationship Id="rId2" Type="http://schemas.openxmlformats.org/officeDocument/2006/relationships/audio" Target="../media/audio1.wav"/><Relationship Id="rId16" Type="http://schemas.openxmlformats.org/officeDocument/2006/relationships/audio" Target="../media/audio4.wav"/><Relationship Id="rId1" Type="http://schemas.openxmlformats.org/officeDocument/2006/relationships/slideLayout" Target="../slideLayouts/slideLayout5.xml"/><Relationship Id="rId6" Type="http://schemas.openxmlformats.org/officeDocument/2006/relationships/audio" Target="../media/audio6.wav"/><Relationship Id="rId11" Type="http://schemas.openxmlformats.org/officeDocument/2006/relationships/image" Target="../media/image18.png"/><Relationship Id="rId5" Type="http://schemas.openxmlformats.org/officeDocument/2006/relationships/audio" Target="../media/audio5.wav"/><Relationship Id="rId15" Type="http://schemas.openxmlformats.org/officeDocument/2006/relationships/audio" Target="../media/audio2.wav"/><Relationship Id="rId10" Type="http://schemas.openxmlformats.org/officeDocument/2006/relationships/image" Target="../media/image17.png"/><Relationship Id="rId4" Type="http://schemas.openxmlformats.org/officeDocument/2006/relationships/audio" Target="../media/audio4.wav"/><Relationship Id="rId9" Type="http://schemas.openxmlformats.org/officeDocument/2006/relationships/image" Target="../media/image16.png"/><Relationship Id="rId14" Type="http://schemas.openxmlformats.org/officeDocument/2006/relationships/audio" Target="../media/audio1.wav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20.png"/><Relationship Id="rId18" Type="http://schemas.openxmlformats.org/officeDocument/2006/relationships/audio" Target="../media/audio5.wav"/><Relationship Id="rId3" Type="http://schemas.openxmlformats.org/officeDocument/2006/relationships/audio" Target="../media/audio2.wav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17" Type="http://schemas.openxmlformats.org/officeDocument/2006/relationships/audio" Target="../media/audio6.wav"/><Relationship Id="rId2" Type="http://schemas.openxmlformats.org/officeDocument/2006/relationships/audio" Target="../media/audio1.wav"/><Relationship Id="rId16" Type="http://schemas.openxmlformats.org/officeDocument/2006/relationships/audio" Target="../media/audio4.wav"/><Relationship Id="rId1" Type="http://schemas.openxmlformats.org/officeDocument/2006/relationships/slideLayout" Target="../slideLayouts/slideLayout5.xml"/><Relationship Id="rId6" Type="http://schemas.openxmlformats.org/officeDocument/2006/relationships/audio" Target="../media/audio5.wav"/><Relationship Id="rId11" Type="http://schemas.openxmlformats.org/officeDocument/2006/relationships/image" Target="../media/image18.png"/><Relationship Id="rId5" Type="http://schemas.openxmlformats.org/officeDocument/2006/relationships/audio" Target="../media/audio6.wav"/><Relationship Id="rId15" Type="http://schemas.openxmlformats.org/officeDocument/2006/relationships/audio" Target="../media/audio2.wav"/><Relationship Id="rId10" Type="http://schemas.openxmlformats.org/officeDocument/2006/relationships/image" Target="../media/image17.png"/><Relationship Id="rId4" Type="http://schemas.openxmlformats.org/officeDocument/2006/relationships/audio" Target="../media/audio4.wav"/><Relationship Id="rId9" Type="http://schemas.openxmlformats.org/officeDocument/2006/relationships/image" Target="../media/image16.png"/><Relationship Id="rId14" Type="http://schemas.openxmlformats.org/officeDocument/2006/relationships/audio" Target="../media/audio1.wav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4.png"/><Relationship Id="rId7" Type="http://schemas.openxmlformats.org/officeDocument/2006/relationships/image" Target="../media/image19.png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20.png"/><Relationship Id="rId18" Type="http://schemas.openxmlformats.org/officeDocument/2006/relationships/audio" Target="../media/audio5.wav"/><Relationship Id="rId3" Type="http://schemas.openxmlformats.org/officeDocument/2006/relationships/audio" Target="../media/audio2.wav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17" Type="http://schemas.openxmlformats.org/officeDocument/2006/relationships/audio" Target="../media/audio6.wav"/><Relationship Id="rId2" Type="http://schemas.openxmlformats.org/officeDocument/2006/relationships/audio" Target="../media/audio1.wav"/><Relationship Id="rId16" Type="http://schemas.openxmlformats.org/officeDocument/2006/relationships/audio" Target="../media/audio4.wav"/><Relationship Id="rId1" Type="http://schemas.openxmlformats.org/officeDocument/2006/relationships/slideLayout" Target="../slideLayouts/slideLayout5.xml"/><Relationship Id="rId6" Type="http://schemas.openxmlformats.org/officeDocument/2006/relationships/audio" Target="../media/audio5.wav"/><Relationship Id="rId11" Type="http://schemas.openxmlformats.org/officeDocument/2006/relationships/image" Target="../media/image18.png"/><Relationship Id="rId5" Type="http://schemas.openxmlformats.org/officeDocument/2006/relationships/audio" Target="../media/audio6.wav"/><Relationship Id="rId15" Type="http://schemas.openxmlformats.org/officeDocument/2006/relationships/audio" Target="../media/audio2.wav"/><Relationship Id="rId10" Type="http://schemas.openxmlformats.org/officeDocument/2006/relationships/image" Target="../media/image17.png"/><Relationship Id="rId4" Type="http://schemas.openxmlformats.org/officeDocument/2006/relationships/audio" Target="../media/audio4.wav"/><Relationship Id="rId9" Type="http://schemas.openxmlformats.org/officeDocument/2006/relationships/image" Target="../media/image16.png"/><Relationship Id="rId14" Type="http://schemas.openxmlformats.org/officeDocument/2006/relationships/audio" Target="../media/audio1.wav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4.png"/><Relationship Id="rId7" Type="http://schemas.openxmlformats.org/officeDocument/2006/relationships/image" Target="../media/image19.png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20.png"/><Relationship Id="rId18" Type="http://schemas.openxmlformats.org/officeDocument/2006/relationships/audio" Target="../media/audio5.wav"/><Relationship Id="rId3" Type="http://schemas.openxmlformats.org/officeDocument/2006/relationships/audio" Target="../media/audio2.wav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17" Type="http://schemas.openxmlformats.org/officeDocument/2006/relationships/audio" Target="../media/audio6.wav"/><Relationship Id="rId2" Type="http://schemas.openxmlformats.org/officeDocument/2006/relationships/audio" Target="../media/audio1.wav"/><Relationship Id="rId16" Type="http://schemas.openxmlformats.org/officeDocument/2006/relationships/audio" Target="../media/audio4.wav"/><Relationship Id="rId1" Type="http://schemas.openxmlformats.org/officeDocument/2006/relationships/slideLayout" Target="../slideLayouts/slideLayout5.xml"/><Relationship Id="rId6" Type="http://schemas.openxmlformats.org/officeDocument/2006/relationships/audio" Target="../media/audio5.wav"/><Relationship Id="rId11" Type="http://schemas.openxmlformats.org/officeDocument/2006/relationships/image" Target="../media/image18.png"/><Relationship Id="rId5" Type="http://schemas.openxmlformats.org/officeDocument/2006/relationships/audio" Target="../media/audio6.wav"/><Relationship Id="rId15" Type="http://schemas.openxmlformats.org/officeDocument/2006/relationships/audio" Target="../media/audio2.wav"/><Relationship Id="rId10" Type="http://schemas.openxmlformats.org/officeDocument/2006/relationships/image" Target="../media/image17.png"/><Relationship Id="rId4" Type="http://schemas.openxmlformats.org/officeDocument/2006/relationships/audio" Target="../media/audio4.wav"/><Relationship Id="rId9" Type="http://schemas.openxmlformats.org/officeDocument/2006/relationships/image" Target="../media/image16.png"/><Relationship Id="rId14" Type="http://schemas.openxmlformats.org/officeDocument/2006/relationships/audio" Target="../media/audio1.wav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4.png"/><Relationship Id="rId7" Type="http://schemas.openxmlformats.org/officeDocument/2006/relationships/image" Target="../media/image19.png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png"/><Relationship Id="rId5" Type="http://schemas.openxmlformats.org/officeDocument/2006/relationships/image" Target="../media/image17.png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tiff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7" Type="http://schemas.openxmlformats.org/officeDocument/2006/relationships/image" Target="../media/image40.pn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Relationship Id="rId6" Type="http://schemas.openxmlformats.org/officeDocument/2006/relationships/slide" Target="slide7.xml"/><Relationship Id="rId5" Type="http://schemas.openxmlformats.org/officeDocument/2006/relationships/slide" Target="slide2.xml"/><Relationship Id="rId4" Type="http://schemas.openxmlformats.org/officeDocument/2006/relationships/slide" Target="slide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hlinkClick r:id="rId2"/>
            <a:extLst>
              <a:ext uri="{FF2B5EF4-FFF2-40B4-BE49-F238E27FC236}">
                <a16:creationId xmlns:a16="http://schemas.microsoft.com/office/drawing/2014/main" id="{C1CC5198-9EFB-C74C-AB0C-4B31E6FB5317}"/>
              </a:ext>
            </a:extLst>
          </p:cNvPr>
          <p:cNvSpPr/>
          <p:nvPr/>
        </p:nvSpPr>
        <p:spPr>
          <a:xfrm>
            <a:off x="0" y="5868365"/>
            <a:ext cx="1307939" cy="9896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hlinkClick r:id="rId2"/>
            <a:extLst>
              <a:ext uri="{FF2B5EF4-FFF2-40B4-BE49-F238E27FC236}">
                <a16:creationId xmlns:a16="http://schemas.microsoft.com/office/drawing/2014/main" id="{F676E1C9-5303-E84D-93A4-5C22FB86BCA2}"/>
              </a:ext>
            </a:extLst>
          </p:cNvPr>
          <p:cNvSpPr/>
          <p:nvPr/>
        </p:nvSpPr>
        <p:spPr>
          <a:xfrm>
            <a:off x="7836061" y="5868365"/>
            <a:ext cx="1307939" cy="9896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2B81BA2-09BC-E5A6-3B19-4D28364296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817" y="5388663"/>
            <a:ext cx="1469338" cy="1469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529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Tabs">
            <a:extLst>
              <a:ext uri="{FF2B5EF4-FFF2-40B4-BE49-F238E27FC236}">
                <a16:creationId xmlns:a16="http://schemas.microsoft.com/office/drawing/2014/main" id="{BC31FB38-260E-9CA4-927D-D5266BA48723}"/>
              </a:ext>
            </a:extLst>
          </p:cNvPr>
          <p:cNvGrpSpPr/>
          <p:nvPr/>
        </p:nvGrpSpPr>
        <p:grpSpPr>
          <a:xfrm>
            <a:off x="655455" y="531236"/>
            <a:ext cx="7857366" cy="5730583"/>
            <a:chOff x="655455" y="531236"/>
            <a:chExt cx="7857366" cy="5730583"/>
          </a:xfrm>
        </p:grpSpPr>
        <p:sp>
          <p:nvSpPr>
            <p:cNvPr id="3" name="Rounded Rectangle 2"/>
            <p:cNvSpPr/>
            <p:nvPr/>
          </p:nvSpPr>
          <p:spPr>
            <a:xfrm>
              <a:off x="655455" y="783511"/>
              <a:ext cx="7857366" cy="5478308"/>
            </a:xfrm>
            <a:prstGeom prst="roundRect">
              <a:avLst>
                <a:gd name="adj" fmla="val 1010"/>
              </a:avLst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5" name="Trapezoid 24"/>
            <p:cNvSpPr/>
            <p:nvPr/>
          </p:nvSpPr>
          <p:spPr>
            <a:xfrm>
              <a:off x="5913613" y="552888"/>
              <a:ext cx="1630187" cy="606902"/>
            </a:xfrm>
            <a:prstGeom prst="trapezoid">
              <a:avLst>
                <a:gd name="adj" fmla="val 15153"/>
              </a:avLst>
            </a:prstGeom>
            <a:solidFill>
              <a:srgbClr val="8ACBC0">
                <a:alpha val="40000"/>
              </a:srgb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Trapezoid 22"/>
            <p:cNvSpPr/>
            <p:nvPr/>
          </p:nvSpPr>
          <p:spPr>
            <a:xfrm>
              <a:off x="4618943" y="552888"/>
              <a:ext cx="1382219" cy="606902"/>
            </a:xfrm>
            <a:prstGeom prst="trapezoid">
              <a:avLst>
                <a:gd name="adj" fmla="val 15153"/>
              </a:avLst>
            </a:prstGeom>
            <a:solidFill>
              <a:srgbClr val="8ACBC0">
                <a:alpha val="40000"/>
              </a:srgb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TextBox 23">
              <a:hlinkClick r:id="rId2" action="ppaction://hlinksldjump"/>
            </p:cNvPr>
            <p:cNvSpPr txBox="1"/>
            <p:nvPr/>
          </p:nvSpPr>
          <p:spPr>
            <a:xfrm>
              <a:off x="4733634" y="533399"/>
              <a:ext cx="117065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050" b="1" dirty="0"/>
                <a:t>Online Bullying</a:t>
              </a:r>
            </a:p>
          </p:txBody>
        </p:sp>
        <p:sp>
          <p:nvSpPr>
            <p:cNvPr id="21" name="Trapezoid 20"/>
            <p:cNvSpPr/>
            <p:nvPr/>
          </p:nvSpPr>
          <p:spPr>
            <a:xfrm>
              <a:off x="3329518" y="552888"/>
              <a:ext cx="1382219" cy="606902"/>
            </a:xfrm>
            <a:prstGeom prst="trapezoid">
              <a:avLst>
                <a:gd name="adj" fmla="val 15153"/>
              </a:avLst>
            </a:prstGeom>
            <a:solidFill>
              <a:srgbClr val="8ACBC0">
                <a:alpha val="40000"/>
              </a:srgb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TextBox 21">
              <a:hlinkClick r:id="rId3" action="ppaction://hlinksldjump"/>
            </p:cNvPr>
            <p:cNvSpPr txBox="1"/>
            <p:nvPr/>
          </p:nvSpPr>
          <p:spPr>
            <a:xfrm>
              <a:off x="3457007" y="533399"/>
              <a:ext cx="117065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050" b="1" dirty="0"/>
                <a:t>Making Friends</a:t>
              </a:r>
            </a:p>
          </p:txBody>
        </p:sp>
        <p:sp>
          <p:nvSpPr>
            <p:cNvPr id="15" name="Trapezoid 14"/>
            <p:cNvSpPr/>
            <p:nvPr/>
          </p:nvSpPr>
          <p:spPr>
            <a:xfrm>
              <a:off x="666589" y="552888"/>
              <a:ext cx="1435262" cy="606902"/>
            </a:xfrm>
            <a:prstGeom prst="trapezoid">
              <a:avLst>
                <a:gd name="adj" fmla="val 15153"/>
              </a:avLst>
            </a:prstGeom>
            <a:solidFill>
              <a:srgbClr val="8ACBC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Trapezoid 6"/>
            <p:cNvSpPr/>
            <p:nvPr/>
          </p:nvSpPr>
          <p:spPr>
            <a:xfrm>
              <a:off x="2034848" y="552888"/>
              <a:ext cx="1382219" cy="606902"/>
            </a:xfrm>
            <a:prstGeom prst="trapezoid">
              <a:avLst>
                <a:gd name="adj" fmla="val 15153"/>
              </a:avLst>
            </a:prstGeom>
            <a:solidFill>
              <a:srgbClr val="8ACBC0">
                <a:alpha val="40000"/>
              </a:srgb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" name="Rounded Rectangle 3"/>
            <p:cNvSpPr/>
            <p:nvPr/>
          </p:nvSpPr>
          <p:spPr>
            <a:xfrm>
              <a:off x="655455" y="783510"/>
              <a:ext cx="7857366" cy="695915"/>
            </a:xfrm>
            <a:prstGeom prst="roundRect">
              <a:avLst>
                <a:gd name="adj" fmla="val 6202"/>
              </a:avLst>
            </a:prstGeom>
            <a:solidFill>
              <a:srgbClr val="8ACBC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1851729" y="950612"/>
              <a:ext cx="6161972" cy="25489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Trapezoid 9"/>
            <p:cNvSpPr/>
            <p:nvPr/>
          </p:nvSpPr>
          <p:spPr>
            <a:xfrm>
              <a:off x="727075" y="740409"/>
              <a:ext cx="1320800" cy="100803"/>
            </a:xfrm>
            <a:prstGeom prst="trapezoid">
              <a:avLst>
                <a:gd name="adj" fmla="val 20972"/>
              </a:avLst>
            </a:prstGeom>
            <a:solidFill>
              <a:srgbClr val="8ACB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Right Arrow 10">
              <a:hlinkClick r:id="" action="ppaction://hlinkshowjump?jump=previousslide"/>
            </p:cNvPr>
            <p:cNvSpPr/>
            <p:nvPr/>
          </p:nvSpPr>
          <p:spPr>
            <a:xfrm flipH="1">
              <a:off x="764697" y="995117"/>
              <a:ext cx="299406" cy="210393"/>
            </a:xfrm>
            <a:prstGeom prst="rightArrow">
              <a:avLst>
                <a:gd name="adj1" fmla="val 34155"/>
                <a:gd name="adj2" fmla="val 50000"/>
              </a:avLst>
            </a:prstGeom>
            <a:solidFill>
              <a:srgbClr val="643C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Right Arrow 11">
              <a:hlinkClick r:id="" action="ppaction://hlinkshowjump?jump=nextslide"/>
            </p:cNvPr>
            <p:cNvSpPr/>
            <p:nvPr/>
          </p:nvSpPr>
          <p:spPr>
            <a:xfrm>
              <a:off x="1173345" y="995117"/>
              <a:ext cx="299406" cy="210393"/>
            </a:xfrm>
            <a:prstGeom prst="rightArrow">
              <a:avLst>
                <a:gd name="adj1" fmla="val 34155"/>
                <a:gd name="adj2" fmla="val 50000"/>
              </a:avLst>
            </a:prstGeom>
            <a:solidFill>
              <a:srgbClr val="643C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Circular Arrow 12"/>
            <p:cNvSpPr/>
            <p:nvPr/>
          </p:nvSpPr>
          <p:spPr>
            <a:xfrm>
              <a:off x="1516083" y="976910"/>
              <a:ext cx="244816" cy="246806"/>
            </a:xfrm>
            <a:prstGeom prst="circularArrow">
              <a:avLst>
                <a:gd name="adj1" fmla="val 14387"/>
                <a:gd name="adj2" fmla="val 1103042"/>
                <a:gd name="adj3" fmla="val 20455631"/>
                <a:gd name="adj4" fmla="val 1587046"/>
                <a:gd name="adj5" fmla="val 19222"/>
              </a:avLst>
            </a:prstGeom>
            <a:solidFill>
              <a:srgbClr val="643C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16" name="TextBox 15">
              <a:hlinkClick r:id="rId4" action="ppaction://hlinksldjump"/>
            </p:cNvPr>
            <p:cNvSpPr txBox="1"/>
            <p:nvPr/>
          </p:nvSpPr>
          <p:spPr>
            <a:xfrm>
              <a:off x="2162337" y="533399"/>
              <a:ext cx="117065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50" b="1" dirty="0">
                  <a:solidFill>
                    <a:schemeClr val="dk1"/>
                  </a:solidFill>
                  <a:ea typeface="Arial"/>
                  <a:cs typeface="Arial"/>
                  <a:sym typeface="Arial"/>
                </a:rPr>
                <a:t>Online Gaming</a:t>
              </a:r>
              <a:endParaRPr lang="en-GB" sz="900" dirty="0"/>
            </a:p>
          </p:txBody>
        </p:sp>
        <p:sp>
          <p:nvSpPr>
            <p:cNvPr id="32" name="TextBox 31">
              <a:hlinkClick r:id="rId5" action="ppaction://hlinksldjump"/>
            </p:cNvPr>
            <p:cNvSpPr txBox="1"/>
            <p:nvPr/>
          </p:nvSpPr>
          <p:spPr>
            <a:xfrm>
              <a:off x="806987" y="531236"/>
              <a:ext cx="117065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050" b="1" dirty="0"/>
                <a:t>Welcome Page</a:t>
              </a: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1921454" y="931022"/>
              <a:ext cx="186213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GB" altLang="en-US" sz="1200" dirty="0" err="1"/>
                <a:t>www.onlinesafety.com</a:t>
              </a:r>
              <a:endParaRPr lang="en-GB" altLang="en-US" sz="1200" dirty="0"/>
            </a:p>
          </p:txBody>
        </p:sp>
        <p:sp>
          <p:nvSpPr>
            <p:cNvPr id="77" name="TextBox 76">
              <a:hlinkClick r:id="rId6" action="ppaction://hlinksldjump"/>
            </p:cNvPr>
            <p:cNvSpPr txBox="1"/>
            <p:nvPr/>
          </p:nvSpPr>
          <p:spPr>
            <a:xfrm>
              <a:off x="6009352" y="533399"/>
              <a:ext cx="145824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050" b="1" dirty="0"/>
                <a:t>Sharing Information</a:t>
              </a:r>
            </a:p>
          </p:txBody>
        </p:sp>
      </p:grpSp>
      <p:sp>
        <p:nvSpPr>
          <p:cNvPr id="33" name="Oval 32"/>
          <p:cNvSpPr/>
          <p:nvPr/>
        </p:nvSpPr>
        <p:spPr>
          <a:xfrm>
            <a:off x="4381500" y="2362200"/>
            <a:ext cx="365760" cy="365760"/>
          </a:xfrm>
          <a:prstGeom prst="ellipse">
            <a:avLst/>
          </a:prstGeom>
          <a:solidFill>
            <a:srgbClr val="643C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Oval 40"/>
          <p:cNvSpPr/>
          <p:nvPr/>
        </p:nvSpPr>
        <p:spPr>
          <a:xfrm>
            <a:off x="4953000" y="2918460"/>
            <a:ext cx="365760" cy="365760"/>
          </a:xfrm>
          <a:prstGeom prst="ellipse">
            <a:avLst/>
          </a:prstGeom>
          <a:solidFill>
            <a:srgbClr val="643C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Oval 42"/>
          <p:cNvSpPr/>
          <p:nvPr/>
        </p:nvSpPr>
        <p:spPr>
          <a:xfrm>
            <a:off x="4381500" y="3497580"/>
            <a:ext cx="365760" cy="365760"/>
          </a:xfrm>
          <a:prstGeom prst="ellipse">
            <a:avLst/>
          </a:prstGeom>
          <a:solidFill>
            <a:srgbClr val="643C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Oval 43"/>
          <p:cNvSpPr/>
          <p:nvPr/>
        </p:nvSpPr>
        <p:spPr>
          <a:xfrm>
            <a:off x="3832860" y="2918460"/>
            <a:ext cx="365760" cy="365760"/>
          </a:xfrm>
          <a:prstGeom prst="ellipse">
            <a:avLst/>
          </a:prstGeom>
          <a:solidFill>
            <a:srgbClr val="643C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Oval 44"/>
          <p:cNvSpPr/>
          <p:nvPr/>
        </p:nvSpPr>
        <p:spPr>
          <a:xfrm>
            <a:off x="4015740" y="2537460"/>
            <a:ext cx="365760" cy="365760"/>
          </a:xfrm>
          <a:prstGeom prst="ellipse">
            <a:avLst/>
          </a:prstGeom>
          <a:solidFill>
            <a:srgbClr val="643C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Oval 45"/>
          <p:cNvSpPr/>
          <p:nvPr/>
        </p:nvSpPr>
        <p:spPr>
          <a:xfrm>
            <a:off x="4015740" y="3288030"/>
            <a:ext cx="365760" cy="365760"/>
          </a:xfrm>
          <a:prstGeom prst="ellipse">
            <a:avLst/>
          </a:prstGeom>
          <a:solidFill>
            <a:srgbClr val="643C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Oval 46"/>
          <p:cNvSpPr/>
          <p:nvPr/>
        </p:nvSpPr>
        <p:spPr>
          <a:xfrm>
            <a:off x="4751070" y="2537460"/>
            <a:ext cx="365760" cy="365760"/>
          </a:xfrm>
          <a:prstGeom prst="ellipse">
            <a:avLst/>
          </a:prstGeom>
          <a:solidFill>
            <a:srgbClr val="643C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Oval 47"/>
          <p:cNvSpPr/>
          <p:nvPr/>
        </p:nvSpPr>
        <p:spPr>
          <a:xfrm>
            <a:off x="4747260" y="3322320"/>
            <a:ext cx="365760" cy="365760"/>
          </a:xfrm>
          <a:prstGeom prst="ellipse">
            <a:avLst/>
          </a:prstGeom>
          <a:solidFill>
            <a:srgbClr val="643C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Oval 49"/>
          <p:cNvSpPr/>
          <p:nvPr/>
        </p:nvSpPr>
        <p:spPr>
          <a:xfrm>
            <a:off x="4381500" y="2358390"/>
            <a:ext cx="365760" cy="365760"/>
          </a:xfrm>
          <a:prstGeom prst="ellipse">
            <a:avLst/>
          </a:prstGeom>
          <a:solidFill>
            <a:srgbClr val="9D9C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Oval 50"/>
          <p:cNvSpPr/>
          <p:nvPr/>
        </p:nvSpPr>
        <p:spPr>
          <a:xfrm>
            <a:off x="4953000" y="2914650"/>
            <a:ext cx="365760" cy="365760"/>
          </a:xfrm>
          <a:prstGeom prst="ellipse">
            <a:avLst/>
          </a:prstGeom>
          <a:solidFill>
            <a:srgbClr val="9D9C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Oval 51"/>
          <p:cNvSpPr/>
          <p:nvPr/>
        </p:nvSpPr>
        <p:spPr>
          <a:xfrm>
            <a:off x="4381500" y="3493770"/>
            <a:ext cx="365760" cy="365760"/>
          </a:xfrm>
          <a:prstGeom prst="ellipse">
            <a:avLst/>
          </a:prstGeom>
          <a:solidFill>
            <a:srgbClr val="9D9C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Oval 52"/>
          <p:cNvSpPr/>
          <p:nvPr/>
        </p:nvSpPr>
        <p:spPr>
          <a:xfrm>
            <a:off x="3832860" y="2914650"/>
            <a:ext cx="365760" cy="365760"/>
          </a:xfrm>
          <a:prstGeom prst="ellipse">
            <a:avLst/>
          </a:prstGeom>
          <a:solidFill>
            <a:srgbClr val="9D9C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Oval 53"/>
          <p:cNvSpPr/>
          <p:nvPr/>
        </p:nvSpPr>
        <p:spPr>
          <a:xfrm>
            <a:off x="4015740" y="2533650"/>
            <a:ext cx="365760" cy="365760"/>
          </a:xfrm>
          <a:prstGeom prst="ellipse">
            <a:avLst/>
          </a:prstGeom>
          <a:solidFill>
            <a:srgbClr val="9D9C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Oval 54"/>
          <p:cNvSpPr/>
          <p:nvPr/>
        </p:nvSpPr>
        <p:spPr>
          <a:xfrm>
            <a:off x="4015740" y="3284220"/>
            <a:ext cx="365760" cy="365760"/>
          </a:xfrm>
          <a:prstGeom prst="ellipse">
            <a:avLst/>
          </a:prstGeom>
          <a:solidFill>
            <a:srgbClr val="9D9C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Oval 55"/>
          <p:cNvSpPr/>
          <p:nvPr/>
        </p:nvSpPr>
        <p:spPr>
          <a:xfrm>
            <a:off x="4751070" y="2533650"/>
            <a:ext cx="365760" cy="365760"/>
          </a:xfrm>
          <a:prstGeom prst="ellipse">
            <a:avLst/>
          </a:prstGeom>
          <a:solidFill>
            <a:srgbClr val="9D9C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Oval 56"/>
          <p:cNvSpPr/>
          <p:nvPr/>
        </p:nvSpPr>
        <p:spPr>
          <a:xfrm>
            <a:off x="4747260" y="3318510"/>
            <a:ext cx="365760" cy="365760"/>
          </a:xfrm>
          <a:prstGeom prst="ellipse">
            <a:avLst/>
          </a:prstGeom>
          <a:solidFill>
            <a:srgbClr val="9D9C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Oval 57"/>
          <p:cNvSpPr/>
          <p:nvPr/>
        </p:nvSpPr>
        <p:spPr>
          <a:xfrm>
            <a:off x="4381500" y="2358390"/>
            <a:ext cx="365760" cy="365760"/>
          </a:xfrm>
          <a:prstGeom prst="ellipse">
            <a:avLst/>
          </a:prstGeom>
          <a:solidFill>
            <a:srgbClr val="643C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Oval 58"/>
          <p:cNvSpPr/>
          <p:nvPr/>
        </p:nvSpPr>
        <p:spPr>
          <a:xfrm>
            <a:off x="4953000" y="2914650"/>
            <a:ext cx="365760" cy="365760"/>
          </a:xfrm>
          <a:prstGeom prst="ellipse">
            <a:avLst/>
          </a:prstGeom>
          <a:solidFill>
            <a:srgbClr val="643C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Oval 59"/>
          <p:cNvSpPr/>
          <p:nvPr/>
        </p:nvSpPr>
        <p:spPr>
          <a:xfrm>
            <a:off x="4381500" y="3493770"/>
            <a:ext cx="365760" cy="365760"/>
          </a:xfrm>
          <a:prstGeom prst="ellipse">
            <a:avLst/>
          </a:prstGeom>
          <a:solidFill>
            <a:srgbClr val="643C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Oval 60"/>
          <p:cNvSpPr/>
          <p:nvPr/>
        </p:nvSpPr>
        <p:spPr>
          <a:xfrm>
            <a:off x="3832860" y="2914650"/>
            <a:ext cx="365760" cy="365760"/>
          </a:xfrm>
          <a:prstGeom prst="ellipse">
            <a:avLst/>
          </a:prstGeom>
          <a:solidFill>
            <a:srgbClr val="643C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Oval 61"/>
          <p:cNvSpPr/>
          <p:nvPr/>
        </p:nvSpPr>
        <p:spPr>
          <a:xfrm>
            <a:off x="4015740" y="2533650"/>
            <a:ext cx="365760" cy="365760"/>
          </a:xfrm>
          <a:prstGeom prst="ellipse">
            <a:avLst/>
          </a:prstGeom>
          <a:solidFill>
            <a:srgbClr val="643C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Oval 62"/>
          <p:cNvSpPr/>
          <p:nvPr/>
        </p:nvSpPr>
        <p:spPr>
          <a:xfrm>
            <a:off x="4015740" y="3284220"/>
            <a:ext cx="365760" cy="365760"/>
          </a:xfrm>
          <a:prstGeom prst="ellipse">
            <a:avLst/>
          </a:prstGeom>
          <a:solidFill>
            <a:srgbClr val="643C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Oval 63"/>
          <p:cNvSpPr/>
          <p:nvPr/>
        </p:nvSpPr>
        <p:spPr>
          <a:xfrm>
            <a:off x="4751070" y="2533650"/>
            <a:ext cx="365760" cy="365760"/>
          </a:xfrm>
          <a:prstGeom prst="ellipse">
            <a:avLst/>
          </a:prstGeom>
          <a:solidFill>
            <a:srgbClr val="643C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Oval 64"/>
          <p:cNvSpPr/>
          <p:nvPr/>
        </p:nvSpPr>
        <p:spPr>
          <a:xfrm>
            <a:off x="4747260" y="3318510"/>
            <a:ext cx="365760" cy="365760"/>
          </a:xfrm>
          <a:prstGeom prst="ellipse">
            <a:avLst/>
          </a:prstGeom>
          <a:solidFill>
            <a:srgbClr val="643C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6" name="TextBox 65"/>
          <p:cNvSpPr txBox="1"/>
          <p:nvPr/>
        </p:nvSpPr>
        <p:spPr>
          <a:xfrm>
            <a:off x="3870960" y="3878580"/>
            <a:ext cx="15163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/>
              <a:t>Loading …. </a:t>
            </a:r>
          </a:p>
        </p:txBody>
      </p:sp>
      <p:pic>
        <p:nvPicPr>
          <p:cNvPr id="49" name="Teacher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916"/>
          <a:stretch/>
        </p:blipFill>
        <p:spPr>
          <a:xfrm>
            <a:off x="350733" y="1541183"/>
            <a:ext cx="2513516" cy="4840095"/>
          </a:xfrm>
          <a:prstGeom prst="rect">
            <a:avLst/>
          </a:prstGeom>
          <a:ln w="28575">
            <a:noFill/>
          </a:ln>
          <a:effectLst/>
        </p:spPr>
      </p:pic>
      <p:sp>
        <p:nvSpPr>
          <p:cNvPr id="67" name="Rounded Rectangle 66"/>
          <p:cNvSpPr/>
          <p:nvPr/>
        </p:nvSpPr>
        <p:spPr>
          <a:xfrm>
            <a:off x="3226452" y="2148180"/>
            <a:ext cx="4088744" cy="84963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1407D"/>
            </a:solidFill>
          </a:ln>
          <a:effectLst>
            <a:outerShdw dist="38100" dir="2700000" algn="tl" rotWithShape="0">
              <a:srgbClr val="90C8E5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The Internet is amazing when used safely and correctly.  </a:t>
            </a:r>
          </a:p>
        </p:txBody>
      </p:sp>
      <p:sp>
        <p:nvSpPr>
          <p:cNvPr id="68" name="Rounded Rectangle 67"/>
          <p:cNvSpPr/>
          <p:nvPr/>
        </p:nvSpPr>
        <p:spPr>
          <a:xfrm>
            <a:off x="3226452" y="3257491"/>
            <a:ext cx="4088744" cy="85424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1407D"/>
            </a:solidFill>
          </a:ln>
          <a:effectLst>
            <a:outerShdw dist="38100" dir="2700000" algn="tl" rotWithShape="0">
              <a:srgbClr val="90C8E5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lvl="0" algn="ctr"/>
            <a:r>
              <a:rPr lang="en-GB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Here are some simple rules that will help you </a:t>
            </a:r>
            <a:r>
              <a:rPr lang="en-GB" dirty="0">
                <a:solidFill>
                  <a:schemeClr val="dk1"/>
                </a:solidFill>
              </a:rPr>
              <a:t>stay safe online.</a:t>
            </a:r>
            <a:endParaRPr lang="en-GB" dirty="0"/>
          </a:p>
        </p:txBody>
      </p:sp>
      <p:sp>
        <p:nvSpPr>
          <p:cNvPr id="73" name="Rounded Rectangle 72"/>
          <p:cNvSpPr/>
          <p:nvPr/>
        </p:nvSpPr>
        <p:spPr>
          <a:xfrm>
            <a:off x="3226452" y="4371418"/>
            <a:ext cx="4088744" cy="85424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1407D"/>
            </a:solidFill>
          </a:ln>
          <a:effectLst>
            <a:outerShdw dist="38100" dir="2700000" algn="tl" rotWithShape="0">
              <a:srgbClr val="90C8E5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lvl="0" algn="ctr"/>
            <a:r>
              <a:rPr lang="en-GB" dirty="0">
                <a:solidFill>
                  <a:schemeClr val="dk1"/>
                </a:solidFill>
              </a:rPr>
              <a:t>Be smart and safe by making the right choices.</a:t>
            </a:r>
            <a:endParaRPr lang="en-GB" dirty="0"/>
          </a:p>
        </p:txBody>
      </p:sp>
      <p:cxnSp>
        <p:nvCxnSpPr>
          <p:cNvPr id="8" name="Straight Connector 1">
            <a:extLst>
              <a:ext uri="{FF2B5EF4-FFF2-40B4-BE49-F238E27FC236}">
                <a16:creationId xmlns:a16="http://schemas.microsoft.com/office/drawing/2014/main" id="{197F7B34-80D3-BCD1-BCD0-B66C4598B3C7}"/>
              </a:ext>
            </a:extLst>
          </p:cNvPr>
          <p:cNvCxnSpPr>
            <a:cxnSpLocks/>
          </p:cNvCxnSpPr>
          <p:nvPr/>
        </p:nvCxnSpPr>
        <p:spPr>
          <a:xfrm>
            <a:off x="3024554" y="2148180"/>
            <a:ext cx="0" cy="890694"/>
          </a:xfrm>
          <a:prstGeom prst="line">
            <a:avLst/>
          </a:prstGeom>
          <a:ln w="25400">
            <a:solidFill>
              <a:srgbClr val="9D9CCD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2">
            <a:extLst>
              <a:ext uri="{FF2B5EF4-FFF2-40B4-BE49-F238E27FC236}">
                <a16:creationId xmlns:a16="http://schemas.microsoft.com/office/drawing/2014/main" id="{383874A4-DAC6-C13B-852C-18AA1B4820DB}"/>
              </a:ext>
            </a:extLst>
          </p:cNvPr>
          <p:cNvCxnSpPr>
            <a:cxnSpLocks/>
          </p:cNvCxnSpPr>
          <p:nvPr/>
        </p:nvCxnSpPr>
        <p:spPr>
          <a:xfrm>
            <a:off x="3024554" y="3067332"/>
            <a:ext cx="0" cy="1044405"/>
          </a:xfrm>
          <a:prstGeom prst="line">
            <a:avLst/>
          </a:prstGeom>
          <a:ln w="25400">
            <a:solidFill>
              <a:srgbClr val="643C9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3">
            <a:extLst>
              <a:ext uri="{FF2B5EF4-FFF2-40B4-BE49-F238E27FC236}">
                <a16:creationId xmlns:a16="http://schemas.microsoft.com/office/drawing/2014/main" id="{3E8E6D0C-DDC3-2877-EEA3-ADB7244DADC5}"/>
              </a:ext>
            </a:extLst>
          </p:cNvPr>
          <p:cNvCxnSpPr>
            <a:cxnSpLocks/>
          </p:cNvCxnSpPr>
          <p:nvPr/>
        </p:nvCxnSpPr>
        <p:spPr>
          <a:xfrm>
            <a:off x="3024554" y="4140195"/>
            <a:ext cx="0" cy="1118583"/>
          </a:xfrm>
          <a:prstGeom prst="line">
            <a:avLst/>
          </a:prstGeom>
          <a:ln w="25400">
            <a:solidFill>
              <a:srgbClr val="9D9CCD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Oval 35">
            <a:extLst>
              <a:ext uri="{FF2B5EF4-FFF2-40B4-BE49-F238E27FC236}">
                <a16:creationId xmlns:a16="http://schemas.microsoft.com/office/drawing/2014/main" id="{CFA93C9D-ADD5-A853-AB25-3DF03C923E8E}"/>
              </a:ext>
            </a:extLst>
          </p:cNvPr>
          <p:cNvSpPr/>
          <p:nvPr/>
        </p:nvSpPr>
        <p:spPr>
          <a:xfrm>
            <a:off x="2952554" y="2148180"/>
            <a:ext cx="144000" cy="144000"/>
          </a:xfrm>
          <a:prstGeom prst="ellipse">
            <a:avLst/>
          </a:prstGeom>
          <a:solidFill>
            <a:srgbClr val="9D9C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C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C986C17A-0110-9F80-E5B3-7871BCD0383A}"/>
              </a:ext>
            </a:extLst>
          </p:cNvPr>
          <p:cNvSpPr/>
          <p:nvPr/>
        </p:nvSpPr>
        <p:spPr>
          <a:xfrm>
            <a:off x="2952554" y="5114778"/>
            <a:ext cx="144000" cy="144000"/>
          </a:xfrm>
          <a:prstGeom prst="ellipse">
            <a:avLst/>
          </a:prstGeom>
          <a:solidFill>
            <a:srgbClr val="9D9C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C"/>
          </a:p>
        </p:txBody>
      </p:sp>
    </p:spTree>
    <p:extLst>
      <p:ext uri="{BB962C8B-B14F-4D97-AF65-F5344CB8AC3E}">
        <p14:creationId xmlns:p14="http://schemas.microsoft.com/office/powerpoint/2010/main" val="235301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00"/>
                            </p:stCondLst>
                            <p:childTnLst>
                              <p:par>
                                <p:cTn id="8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25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500"/>
                            </p:stCondLst>
                            <p:childTnLst>
                              <p:par>
                                <p:cTn id="9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750"/>
                            </p:stCondLst>
                            <p:childTnLst>
                              <p:par>
                                <p:cTn id="9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2250"/>
                            </p:stCondLst>
                            <p:childTnLst>
                              <p:par>
                                <p:cTn id="10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2500"/>
                            </p:stCondLst>
                            <p:childTnLst>
                              <p:par>
                                <p:cTn id="10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2750"/>
                            </p:stCondLst>
                            <p:childTnLst>
                              <p:par>
                                <p:cTn id="1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3250"/>
                            </p:stCondLst>
                            <p:childTnLst>
                              <p:par>
                                <p:cTn id="1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3500"/>
                            </p:stCondLst>
                            <p:childTnLst>
                              <p:par>
                                <p:cTn id="1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3750"/>
                            </p:stCondLst>
                            <p:childTnLst>
                              <p:par>
                                <p:cTn id="1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4000"/>
                            </p:stCondLst>
                            <p:childTnLst>
                              <p:par>
                                <p:cTn id="1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4250"/>
                            </p:stCondLst>
                            <p:childTnLst>
                              <p:par>
                                <p:cTn id="1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4500"/>
                            </p:stCondLst>
                            <p:childTnLst>
                              <p:par>
                                <p:cTn id="1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4750"/>
                            </p:stCondLst>
                            <p:childTnLst>
                              <p:par>
                                <p:cTn id="144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41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/>
      <p:bldP spid="66" grpId="1"/>
      <p:bldP spid="67" grpId="0" animBg="1"/>
      <p:bldP spid="67" grpId="1" animBg="1"/>
      <p:bldP spid="68" grpId="0" animBg="1"/>
      <p:bldP spid="68" grpId="1" animBg="1"/>
      <p:bldP spid="73" grpId="0" animBg="1"/>
      <p:bldP spid="73" grpId="1" animBg="1"/>
      <p:bldP spid="36" grpId="0" animBg="1"/>
      <p:bldP spid="36" grpId="1" animBg="1"/>
      <p:bldP spid="39" grpId="0" animBg="1"/>
      <p:bldP spid="39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Tabs">
            <a:extLst>
              <a:ext uri="{FF2B5EF4-FFF2-40B4-BE49-F238E27FC236}">
                <a16:creationId xmlns:a16="http://schemas.microsoft.com/office/drawing/2014/main" id="{BC31FB38-260E-9CA4-927D-D5266BA48723}"/>
              </a:ext>
            </a:extLst>
          </p:cNvPr>
          <p:cNvGrpSpPr/>
          <p:nvPr/>
        </p:nvGrpSpPr>
        <p:grpSpPr>
          <a:xfrm>
            <a:off x="655455" y="531236"/>
            <a:ext cx="7857366" cy="5730583"/>
            <a:chOff x="655455" y="531236"/>
            <a:chExt cx="7857366" cy="5730583"/>
          </a:xfrm>
        </p:grpSpPr>
        <p:sp>
          <p:nvSpPr>
            <p:cNvPr id="3" name="Rounded Rectangle 2"/>
            <p:cNvSpPr/>
            <p:nvPr/>
          </p:nvSpPr>
          <p:spPr>
            <a:xfrm>
              <a:off x="655455" y="783511"/>
              <a:ext cx="7857366" cy="5478308"/>
            </a:xfrm>
            <a:prstGeom prst="roundRect">
              <a:avLst>
                <a:gd name="adj" fmla="val 1010"/>
              </a:avLst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5" name="Trapezoid 24"/>
            <p:cNvSpPr/>
            <p:nvPr/>
          </p:nvSpPr>
          <p:spPr>
            <a:xfrm>
              <a:off x="5913613" y="552888"/>
              <a:ext cx="1630187" cy="606902"/>
            </a:xfrm>
            <a:prstGeom prst="trapezoid">
              <a:avLst>
                <a:gd name="adj" fmla="val 15153"/>
              </a:avLst>
            </a:prstGeom>
            <a:solidFill>
              <a:srgbClr val="8ACBC0">
                <a:alpha val="40000"/>
              </a:srgb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Trapezoid 22"/>
            <p:cNvSpPr/>
            <p:nvPr/>
          </p:nvSpPr>
          <p:spPr>
            <a:xfrm>
              <a:off x="4618943" y="552888"/>
              <a:ext cx="1382219" cy="606902"/>
            </a:xfrm>
            <a:prstGeom prst="trapezoid">
              <a:avLst>
                <a:gd name="adj" fmla="val 15153"/>
              </a:avLst>
            </a:prstGeom>
            <a:solidFill>
              <a:srgbClr val="8ACBC0">
                <a:alpha val="40000"/>
              </a:srgb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TextBox 23">
              <a:hlinkClick r:id="rId2" action="ppaction://hlinksldjump"/>
            </p:cNvPr>
            <p:cNvSpPr txBox="1"/>
            <p:nvPr/>
          </p:nvSpPr>
          <p:spPr>
            <a:xfrm>
              <a:off x="4733634" y="533399"/>
              <a:ext cx="117065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050" b="1" dirty="0"/>
                <a:t>Online Bullying</a:t>
              </a:r>
            </a:p>
          </p:txBody>
        </p:sp>
        <p:sp>
          <p:nvSpPr>
            <p:cNvPr id="21" name="Trapezoid 20"/>
            <p:cNvSpPr/>
            <p:nvPr/>
          </p:nvSpPr>
          <p:spPr>
            <a:xfrm>
              <a:off x="3329518" y="552888"/>
              <a:ext cx="1382219" cy="606902"/>
            </a:xfrm>
            <a:prstGeom prst="trapezoid">
              <a:avLst>
                <a:gd name="adj" fmla="val 15153"/>
              </a:avLst>
            </a:prstGeom>
            <a:solidFill>
              <a:srgbClr val="8ACBC0">
                <a:alpha val="40000"/>
              </a:srgb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TextBox 21">
              <a:hlinkClick r:id="rId3" action="ppaction://hlinksldjump"/>
            </p:cNvPr>
            <p:cNvSpPr txBox="1"/>
            <p:nvPr/>
          </p:nvSpPr>
          <p:spPr>
            <a:xfrm>
              <a:off x="3457007" y="533399"/>
              <a:ext cx="117065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050" b="1" dirty="0"/>
                <a:t>Making Friends</a:t>
              </a:r>
            </a:p>
          </p:txBody>
        </p:sp>
        <p:sp>
          <p:nvSpPr>
            <p:cNvPr id="15" name="Trapezoid 14"/>
            <p:cNvSpPr/>
            <p:nvPr/>
          </p:nvSpPr>
          <p:spPr>
            <a:xfrm>
              <a:off x="666589" y="552888"/>
              <a:ext cx="1435262" cy="606902"/>
            </a:xfrm>
            <a:prstGeom prst="trapezoid">
              <a:avLst>
                <a:gd name="adj" fmla="val 15153"/>
              </a:avLst>
            </a:prstGeom>
            <a:solidFill>
              <a:srgbClr val="8ACBC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Trapezoid 6"/>
            <p:cNvSpPr/>
            <p:nvPr/>
          </p:nvSpPr>
          <p:spPr>
            <a:xfrm>
              <a:off x="2034848" y="552888"/>
              <a:ext cx="1382219" cy="606902"/>
            </a:xfrm>
            <a:prstGeom prst="trapezoid">
              <a:avLst>
                <a:gd name="adj" fmla="val 15153"/>
              </a:avLst>
            </a:prstGeom>
            <a:solidFill>
              <a:srgbClr val="8ACBC0">
                <a:alpha val="40000"/>
              </a:srgb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" name="Rounded Rectangle 3"/>
            <p:cNvSpPr/>
            <p:nvPr/>
          </p:nvSpPr>
          <p:spPr>
            <a:xfrm>
              <a:off x="655455" y="783510"/>
              <a:ext cx="7857366" cy="695915"/>
            </a:xfrm>
            <a:prstGeom prst="roundRect">
              <a:avLst>
                <a:gd name="adj" fmla="val 6202"/>
              </a:avLst>
            </a:prstGeom>
            <a:solidFill>
              <a:srgbClr val="8ACBC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1851729" y="950612"/>
              <a:ext cx="6161972" cy="25489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Trapezoid 9"/>
            <p:cNvSpPr/>
            <p:nvPr/>
          </p:nvSpPr>
          <p:spPr>
            <a:xfrm>
              <a:off x="727075" y="740409"/>
              <a:ext cx="1320800" cy="100803"/>
            </a:xfrm>
            <a:prstGeom prst="trapezoid">
              <a:avLst>
                <a:gd name="adj" fmla="val 20972"/>
              </a:avLst>
            </a:prstGeom>
            <a:solidFill>
              <a:srgbClr val="8ACB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Right Arrow 10">
              <a:hlinkClick r:id="" action="ppaction://hlinkshowjump?jump=previousslide"/>
            </p:cNvPr>
            <p:cNvSpPr/>
            <p:nvPr/>
          </p:nvSpPr>
          <p:spPr>
            <a:xfrm flipH="1">
              <a:off x="764697" y="995117"/>
              <a:ext cx="299406" cy="210393"/>
            </a:xfrm>
            <a:prstGeom prst="rightArrow">
              <a:avLst>
                <a:gd name="adj1" fmla="val 34155"/>
                <a:gd name="adj2" fmla="val 50000"/>
              </a:avLst>
            </a:prstGeom>
            <a:solidFill>
              <a:srgbClr val="643C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Right Arrow 11">
              <a:hlinkClick r:id="" action="ppaction://hlinkshowjump?jump=nextslide"/>
            </p:cNvPr>
            <p:cNvSpPr/>
            <p:nvPr/>
          </p:nvSpPr>
          <p:spPr>
            <a:xfrm>
              <a:off x="1173345" y="995117"/>
              <a:ext cx="299406" cy="210393"/>
            </a:xfrm>
            <a:prstGeom prst="rightArrow">
              <a:avLst>
                <a:gd name="adj1" fmla="val 34155"/>
                <a:gd name="adj2" fmla="val 50000"/>
              </a:avLst>
            </a:prstGeom>
            <a:solidFill>
              <a:srgbClr val="643C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Circular Arrow 12"/>
            <p:cNvSpPr/>
            <p:nvPr/>
          </p:nvSpPr>
          <p:spPr>
            <a:xfrm>
              <a:off x="1516083" y="976910"/>
              <a:ext cx="244816" cy="246806"/>
            </a:xfrm>
            <a:prstGeom prst="circularArrow">
              <a:avLst>
                <a:gd name="adj1" fmla="val 14387"/>
                <a:gd name="adj2" fmla="val 1103042"/>
                <a:gd name="adj3" fmla="val 20455631"/>
                <a:gd name="adj4" fmla="val 1587046"/>
                <a:gd name="adj5" fmla="val 19222"/>
              </a:avLst>
            </a:prstGeom>
            <a:solidFill>
              <a:srgbClr val="643C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16" name="TextBox 15">
              <a:hlinkClick r:id="rId4" action="ppaction://hlinksldjump"/>
            </p:cNvPr>
            <p:cNvSpPr txBox="1"/>
            <p:nvPr/>
          </p:nvSpPr>
          <p:spPr>
            <a:xfrm>
              <a:off x="2162337" y="533399"/>
              <a:ext cx="117065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50" b="1" dirty="0">
                  <a:solidFill>
                    <a:schemeClr val="dk1"/>
                  </a:solidFill>
                  <a:ea typeface="Arial"/>
                  <a:cs typeface="Arial"/>
                  <a:sym typeface="Arial"/>
                </a:rPr>
                <a:t>Online Gaming</a:t>
              </a:r>
              <a:endParaRPr lang="en-GB" sz="900" dirty="0"/>
            </a:p>
          </p:txBody>
        </p:sp>
        <p:sp>
          <p:nvSpPr>
            <p:cNvPr id="32" name="TextBox 31">
              <a:hlinkClick r:id="rId5" action="ppaction://hlinksldjump"/>
            </p:cNvPr>
            <p:cNvSpPr txBox="1"/>
            <p:nvPr/>
          </p:nvSpPr>
          <p:spPr>
            <a:xfrm>
              <a:off x="806987" y="531236"/>
              <a:ext cx="117065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050" b="1" dirty="0"/>
                <a:t>Welcome Page</a:t>
              </a: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1921454" y="931022"/>
              <a:ext cx="186213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GB" altLang="en-US" sz="1200" dirty="0" err="1"/>
                <a:t>www.onlinesafety.com</a:t>
              </a:r>
              <a:endParaRPr lang="en-GB" altLang="en-US" sz="1200" dirty="0"/>
            </a:p>
          </p:txBody>
        </p:sp>
        <p:sp>
          <p:nvSpPr>
            <p:cNvPr id="77" name="TextBox 76">
              <a:hlinkClick r:id="rId6" action="ppaction://hlinksldjump"/>
            </p:cNvPr>
            <p:cNvSpPr txBox="1"/>
            <p:nvPr/>
          </p:nvSpPr>
          <p:spPr>
            <a:xfrm>
              <a:off x="6009352" y="533399"/>
              <a:ext cx="145824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050" b="1" dirty="0"/>
                <a:t>Sharing Information</a:t>
              </a:r>
            </a:p>
          </p:txBody>
        </p:sp>
      </p:grpSp>
      <p:pic>
        <p:nvPicPr>
          <p:cNvPr id="49" name="Morph!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0874" t="-639" r="-9893"/>
          <a:stretch/>
        </p:blipFill>
        <p:spPr>
          <a:xfrm>
            <a:off x="6329626" y="1540445"/>
            <a:ext cx="2513516" cy="4840095"/>
          </a:xfrm>
          <a:prstGeom prst="rect">
            <a:avLst/>
          </a:prstGeom>
          <a:ln w="28575">
            <a:noFill/>
          </a:ln>
          <a:effectLst/>
        </p:spPr>
      </p:pic>
      <p:sp>
        <p:nvSpPr>
          <p:cNvPr id="67" name="Rounded Rectangle 66"/>
          <p:cNvSpPr/>
          <p:nvPr/>
        </p:nvSpPr>
        <p:spPr>
          <a:xfrm>
            <a:off x="1115364" y="3146658"/>
            <a:ext cx="5013960" cy="85424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1407D"/>
            </a:solidFill>
          </a:ln>
          <a:effectLst>
            <a:outerShdw dist="38100" dir="2700000" algn="tl" rotWithShape="0">
              <a:srgbClr val="90C8E5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ctr">
            <a:spAutoFit/>
          </a:bodyPr>
          <a:lstStyle/>
          <a:p>
            <a:pPr lvl="0"/>
            <a:r>
              <a:rPr lang="en-GB" b="1" dirty="0">
                <a:solidFill>
                  <a:schemeClr val="tx1"/>
                </a:solidFill>
              </a:rPr>
              <a:t>STOP - </a:t>
            </a:r>
            <a:r>
              <a:rPr lang="en-GB" dirty="0">
                <a:solidFill>
                  <a:schemeClr val="tx1"/>
                </a:solidFill>
              </a:rPr>
              <a:t>Stop what you are doing. Do not click on the page or reply to any messages</a:t>
            </a:r>
            <a:r>
              <a:rPr lang="en-GB" b="1" dirty="0">
                <a:solidFill>
                  <a:schemeClr val="tx1"/>
                </a:solidFill>
              </a:rPr>
              <a:t>. </a:t>
            </a:r>
          </a:p>
        </p:txBody>
      </p:sp>
      <p:sp>
        <p:nvSpPr>
          <p:cNvPr id="68" name="Rounded Rectangle 67"/>
          <p:cNvSpPr/>
          <p:nvPr/>
        </p:nvSpPr>
        <p:spPr>
          <a:xfrm>
            <a:off x="1115364" y="4140696"/>
            <a:ext cx="5013960" cy="85424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1407D"/>
            </a:solidFill>
          </a:ln>
          <a:effectLst>
            <a:outerShdw dist="38100" dir="2700000" algn="tl" rotWithShape="0">
              <a:srgbClr val="90C8E5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ctr">
            <a:spAutoFit/>
          </a:bodyPr>
          <a:lstStyle/>
          <a:p>
            <a:pPr lvl="0"/>
            <a:r>
              <a:rPr lang="en-GB" b="1" dirty="0">
                <a:solidFill>
                  <a:schemeClr val="tx1"/>
                </a:solidFill>
              </a:rPr>
              <a:t>CLOSE - </a:t>
            </a:r>
            <a:r>
              <a:rPr lang="en-GB" dirty="0">
                <a:solidFill>
                  <a:schemeClr val="tx1"/>
                </a:solidFill>
              </a:rPr>
              <a:t>Close the laptop. Put your phone or tablet down. </a:t>
            </a:r>
          </a:p>
        </p:txBody>
      </p:sp>
      <p:sp>
        <p:nvSpPr>
          <p:cNvPr id="73" name="Rounded Rectangle 72"/>
          <p:cNvSpPr/>
          <p:nvPr/>
        </p:nvSpPr>
        <p:spPr>
          <a:xfrm>
            <a:off x="1115364" y="5134735"/>
            <a:ext cx="5013960" cy="547779"/>
          </a:xfrm>
          <a:prstGeom prst="roundRect">
            <a:avLst>
              <a:gd name="adj" fmla="val 23137"/>
            </a:avLst>
          </a:prstGeom>
          <a:solidFill>
            <a:schemeClr val="bg1"/>
          </a:solidFill>
          <a:ln w="28575">
            <a:solidFill>
              <a:srgbClr val="01407D"/>
            </a:solidFill>
          </a:ln>
          <a:effectLst>
            <a:outerShdw dist="38100" dir="2700000" algn="tl" rotWithShape="0">
              <a:srgbClr val="90C8E5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ctr">
            <a:spAutoFit/>
          </a:bodyPr>
          <a:lstStyle/>
          <a:p>
            <a:pPr lvl="0"/>
            <a:r>
              <a:rPr lang="en-GB" b="1" dirty="0">
                <a:solidFill>
                  <a:schemeClr val="tx1"/>
                </a:solidFill>
              </a:rPr>
              <a:t>TELL - </a:t>
            </a:r>
            <a:r>
              <a:rPr lang="en-GB" dirty="0">
                <a:solidFill>
                  <a:schemeClr val="tx1"/>
                </a:solidFill>
              </a:rPr>
              <a:t>Tell a trusted adult.</a:t>
            </a:r>
          </a:p>
        </p:txBody>
      </p:sp>
      <p:cxnSp>
        <p:nvCxnSpPr>
          <p:cNvPr id="8" name="Straight Connector 1">
            <a:extLst>
              <a:ext uri="{FF2B5EF4-FFF2-40B4-BE49-F238E27FC236}">
                <a16:creationId xmlns:a16="http://schemas.microsoft.com/office/drawing/2014/main" id="{197F7B34-80D3-BCD1-BCD0-B66C4598B3C7}"/>
              </a:ext>
            </a:extLst>
          </p:cNvPr>
          <p:cNvCxnSpPr>
            <a:cxnSpLocks/>
          </p:cNvCxnSpPr>
          <p:nvPr/>
        </p:nvCxnSpPr>
        <p:spPr>
          <a:xfrm>
            <a:off x="913466" y="3163897"/>
            <a:ext cx="0" cy="969711"/>
          </a:xfrm>
          <a:prstGeom prst="line">
            <a:avLst/>
          </a:prstGeom>
          <a:ln w="25400">
            <a:solidFill>
              <a:srgbClr val="9D9CCD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2">
            <a:extLst>
              <a:ext uri="{FF2B5EF4-FFF2-40B4-BE49-F238E27FC236}">
                <a16:creationId xmlns:a16="http://schemas.microsoft.com/office/drawing/2014/main" id="{383874A4-DAC6-C13B-852C-18AA1B4820DB}"/>
              </a:ext>
            </a:extLst>
          </p:cNvPr>
          <p:cNvCxnSpPr>
            <a:cxnSpLocks/>
          </p:cNvCxnSpPr>
          <p:nvPr/>
        </p:nvCxnSpPr>
        <p:spPr>
          <a:xfrm>
            <a:off x="913466" y="4129212"/>
            <a:ext cx="0" cy="946391"/>
          </a:xfrm>
          <a:prstGeom prst="line">
            <a:avLst/>
          </a:prstGeom>
          <a:ln w="25400">
            <a:solidFill>
              <a:srgbClr val="643C9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3">
            <a:extLst>
              <a:ext uri="{FF2B5EF4-FFF2-40B4-BE49-F238E27FC236}">
                <a16:creationId xmlns:a16="http://schemas.microsoft.com/office/drawing/2014/main" id="{3E8E6D0C-DDC3-2877-EEA3-ADB7244DADC5}"/>
              </a:ext>
            </a:extLst>
          </p:cNvPr>
          <p:cNvCxnSpPr>
            <a:cxnSpLocks/>
          </p:cNvCxnSpPr>
          <p:nvPr/>
        </p:nvCxnSpPr>
        <p:spPr>
          <a:xfrm>
            <a:off x="912999" y="5096410"/>
            <a:ext cx="934" cy="547779"/>
          </a:xfrm>
          <a:prstGeom prst="line">
            <a:avLst/>
          </a:prstGeom>
          <a:ln w="25400">
            <a:solidFill>
              <a:srgbClr val="9D9CCD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Oval 35">
            <a:extLst>
              <a:ext uri="{FF2B5EF4-FFF2-40B4-BE49-F238E27FC236}">
                <a16:creationId xmlns:a16="http://schemas.microsoft.com/office/drawing/2014/main" id="{CFA93C9D-ADD5-A853-AB25-3DF03C923E8E}"/>
              </a:ext>
            </a:extLst>
          </p:cNvPr>
          <p:cNvSpPr/>
          <p:nvPr/>
        </p:nvSpPr>
        <p:spPr>
          <a:xfrm>
            <a:off x="841466" y="3146658"/>
            <a:ext cx="144000" cy="144000"/>
          </a:xfrm>
          <a:prstGeom prst="ellipse">
            <a:avLst/>
          </a:prstGeom>
          <a:solidFill>
            <a:srgbClr val="9D9C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C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C986C17A-0110-9F80-E5B3-7871BCD0383A}"/>
              </a:ext>
            </a:extLst>
          </p:cNvPr>
          <p:cNvSpPr/>
          <p:nvPr/>
        </p:nvSpPr>
        <p:spPr>
          <a:xfrm>
            <a:off x="841466" y="5538514"/>
            <a:ext cx="144000" cy="144000"/>
          </a:xfrm>
          <a:prstGeom prst="ellipse">
            <a:avLst/>
          </a:prstGeom>
          <a:solidFill>
            <a:srgbClr val="9D9C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C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C66951F-3B48-0FEC-559F-067E7499C134}"/>
              </a:ext>
            </a:extLst>
          </p:cNvPr>
          <p:cNvSpPr txBox="1"/>
          <p:nvPr/>
        </p:nvSpPr>
        <p:spPr>
          <a:xfrm>
            <a:off x="764697" y="1610788"/>
            <a:ext cx="5364627" cy="12003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 dirty="0">
                <a:solidFill>
                  <a:srgbClr val="643C90"/>
                </a:solidFill>
              </a:rPr>
              <a:t>If you see something online that upsets you:</a:t>
            </a:r>
            <a:endParaRPr lang="en-GB" sz="3600" dirty="0">
              <a:solidFill>
                <a:srgbClr val="643C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43859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Cha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  <p:bldP spid="68" grpId="0" animBg="1"/>
      <p:bldP spid="73" grpId="0" animBg="1"/>
      <p:bldP spid="36" grpId="0" animBg="1"/>
      <p:bldP spid="3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Tabs">
            <a:extLst>
              <a:ext uri="{FF2B5EF4-FFF2-40B4-BE49-F238E27FC236}">
                <a16:creationId xmlns:a16="http://schemas.microsoft.com/office/drawing/2014/main" id="{BC31FB38-260E-9CA4-927D-D5266BA48723}"/>
              </a:ext>
            </a:extLst>
          </p:cNvPr>
          <p:cNvGrpSpPr/>
          <p:nvPr/>
        </p:nvGrpSpPr>
        <p:grpSpPr>
          <a:xfrm>
            <a:off x="655455" y="531236"/>
            <a:ext cx="7857366" cy="5730583"/>
            <a:chOff x="655455" y="531236"/>
            <a:chExt cx="7857366" cy="5730583"/>
          </a:xfrm>
        </p:grpSpPr>
        <p:sp>
          <p:nvSpPr>
            <p:cNvPr id="3" name="Rounded Rectangle 2"/>
            <p:cNvSpPr/>
            <p:nvPr/>
          </p:nvSpPr>
          <p:spPr>
            <a:xfrm>
              <a:off x="655455" y="783511"/>
              <a:ext cx="7857366" cy="5478308"/>
            </a:xfrm>
            <a:prstGeom prst="roundRect">
              <a:avLst>
                <a:gd name="adj" fmla="val 1010"/>
              </a:avLst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5" name="Trapezoid 24"/>
            <p:cNvSpPr/>
            <p:nvPr/>
          </p:nvSpPr>
          <p:spPr>
            <a:xfrm>
              <a:off x="5913613" y="552888"/>
              <a:ext cx="1630187" cy="606902"/>
            </a:xfrm>
            <a:prstGeom prst="trapezoid">
              <a:avLst>
                <a:gd name="adj" fmla="val 15153"/>
              </a:avLst>
            </a:prstGeom>
            <a:solidFill>
              <a:srgbClr val="8ACBC0">
                <a:alpha val="40000"/>
              </a:srgb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Trapezoid 22"/>
            <p:cNvSpPr/>
            <p:nvPr/>
          </p:nvSpPr>
          <p:spPr>
            <a:xfrm>
              <a:off x="4618943" y="552888"/>
              <a:ext cx="1382219" cy="606902"/>
            </a:xfrm>
            <a:prstGeom prst="trapezoid">
              <a:avLst>
                <a:gd name="adj" fmla="val 15153"/>
              </a:avLst>
            </a:prstGeom>
            <a:solidFill>
              <a:srgbClr val="8ACBC0">
                <a:alpha val="40000"/>
              </a:srgb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TextBox 23">
              <a:hlinkClick r:id="rId2" action="ppaction://hlinksldjump"/>
            </p:cNvPr>
            <p:cNvSpPr txBox="1"/>
            <p:nvPr/>
          </p:nvSpPr>
          <p:spPr>
            <a:xfrm>
              <a:off x="4733634" y="533399"/>
              <a:ext cx="117065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050" b="1" dirty="0"/>
                <a:t>Online Bullying</a:t>
              </a:r>
            </a:p>
          </p:txBody>
        </p:sp>
        <p:sp>
          <p:nvSpPr>
            <p:cNvPr id="21" name="Trapezoid 20"/>
            <p:cNvSpPr/>
            <p:nvPr/>
          </p:nvSpPr>
          <p:spPr>
            <a:xfrm>
              <a:off x="3329518" y="552888"/>
              <a:ext cx="1382219" cy="606902"/>
            </a:xfrm>
            <a:prstGeom prst="trapezoid">
              <a:avLst>
                <a:gd name="adj" fmla="val 15153"/>
              </a:avLst>
            </a:prstGeom>
            <a:solidFill>
              <a:srgbClr val="8ACBC0">
                <a:alpha val="40000"/>
              </a:srgb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TextBox 21">
              <a:hlinkClick r:id="rId3" action="ppaction://hlinksldjump"/>
            </p:cNvPr>
            <p:cNvSpPr txBox="1"/>
            <p:nvPr/>
          </p:nvSpPr>
          <p:spPr>
            <a:xfrm>
              <a:off x="3457007" y="533399"/>
              <a:ext cx="117065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050" b="1" dirty="0"/>
                <a:t>Making Friends</a:t>
              </a:r>
            </a:p>
          </p:txBody>
        </p:sp>
        <p:sp>
          <p:nvSpPr>
            <p:cNvPr id="15" name="Trapezoid 14"/>
            <p:cNvSpPr/>
            <p:nvPr/>
          </p:nvSpPr>
          <p:spPr>
            <a:xfrm>
              <a:off x="666589" y="552888"/>
              <a:ext cx="1435262" cy="606902"/>
            </a:xfrm>
            <a:prstGeom prst="trapezoid">
              <a:avLst>
                <a:gd name="adj" fmla="val 15153"/>
              </a:avLst>
            </a:prstGeom>
            <a:solidFill>
              <a:srgbClr val="8ACBC0">
                <a:alpha val="40000"/>
              </a:srgb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Trapezoid 6"/>
            <p:cNvSpPr/>
            <p:nvPr/>
          </p:nvSpPr>
          <p:spPr>
            <a:xfrm>
              <a:off x="2034848" y="552888"/>
              <a:ext cx="1382219" cy="606902"/>
            </a:xfrm>
            <a:prstGeom prst="trapezoid">
              <a:avLst>
                <a:gd name="adj" fmla="val 15153"/>
              </a:avLst>
            </a:prstGeom>
            <a:solidFill>
              <a:srgbClr val="FACBCB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" name="Rounded Rectangle 3"/>
            <p:cNvSpPr/>
            <p:nvPr/>
          </p:nvSpPr>
          <p:spPr>
            <a:xfrm>
              <a:off x="655455" y="783510"/>
              <a:ext cx="7857366" cy="695915"/>
            </a:xfrm>
            <a:prstGeom prst="roundRect">
              <a:avLst>
                <a:gd name="adj" fmla="val 6202"/>
              </a:avLst>
            </a:prstGeom>
            <a:solidFill>
              <a:srgbClr val="FACBCB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1851729" y="950612"/>
              <a:ext cx="6161972" cy="25489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Trapezoid 9"/>
            <p:cNvSpPr/>
            <p:nvPr/>
          </p:nvSpPr>
          <p:spPr>
            <a:xfrm>
              <a:off x="2086673" y="740409"/>
              <a:ext cx="1276554" cy="126687"/>
            </a:xfrm>
            <a:prstGeom prst="trapezoid">
              <a:avLst>
                <a:gd name="adj" fmla="val 20972"/>
              </a:avLst>
            </a:prstGeom>
            <a:solidFill>
              <a:srgbClr val="FACB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Right Arrow 10">
              <a:hlinkClick r:id="" action="ppaction://hlinkshowjump?jump=previousslide"/>
            </p:cNvPr>
            <p:cNvSpPr/>
            <p:nvPr/>
          </p:nvSpPr>
          <p:spPr>
            <a:xfrm flipH="1">
              <a:off x="764697" y="995117"/>
              <a:ext cx="299406" cy="210393"/>
            </a:xfrm>
            <a:prstGeom prst="rightArrow">
              <a:avLst>
                <a:gd name="adj1" fmla="val 34155"/>
                <a:gd name="adj2" fmla="val 50000"/>
              </a:avLst>
            </a:prstGeom>
            <a:solidFill>
              <a:srgbClr val="643C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Right Arrow 11">
              <a:hlinkClick r:id="" action="ppaction://hlinkshowjump?jump=nextslide"/>
            </p:cNvPr>
            <p:cNvSpPr/>
            <p:nvPr/>
          </p:nvSpPr>
          <p:spPr>
            <a:xfrm>
              <a:off x="1173345" y="995117"/>
              <a:ext cx="299406" cy="210393"/>
            </a:xfrm>
            <a:prstGeom prst="rightArrow">
              <a:avLst>
                <a:gd name="adj1" fmla="val 34155"/>
                <a:gd name="adj2" fmla="val 50000"/>
              </a:avLst>
            </a:prstGeom>
            <a:solidFill>
              <a:srgbClr val="643C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Circular Arrow 12"/>
            <p:cNvSpPr/>
            <p:nvPr/>
          </p:nvSpPr>
          <p:spPr>
            <a:xfrm>
              <a:off x="1516083" y="976910"/>
              <a:ext cx="244816" cy="246806"/>
            </a:xfrm>
            <a:prstGeom prst="circularArrow">
              <a:avLst>
                <a:gd name="adj1" fmla="val 14387"/>
                <a:gd name="adj2" fmla="val 1103042"/>
                <a:gd name="adj3" fmla="val 20455631"/>
                <a:gd name="adj4" fmla="val 1587046"/>
                <a:gd name="adj5" fmla="val 19222"/>
              </a:avLst>
            </a:prstGeom>
            <a:solidFill>
              <a:srgbClr val="643C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16" name="TextBox 15">
              <a:hlinkClick r:id="rId4" action="ppaction://hlinksldjump"/>
            </p:cNvPr>
            <p:cNvSpPr txBox="1"/>
            <p:nvPr/>
          </p:nvSpPr>
          <p:spPr>
            <a:xfrm>
              <a:off x="2162337" y="533399"/>
              <a:ext cx="117065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50" b="1" dirty="0">
                  <a:solidFill>
                    <a:schemeClr val="dk1"/>
                  </a:solidFill>
                  <a:ea typeface="Arial"/>
                  <a:cs typeface="Arial"/>
                  <a:sym typeface="Arial"/>
                </a:rPr>
                <a:t>Online Gaming</a:t>
              </a:r>
              <a:endParaRPr lang="en-GB" sz="900" dirty="0"/>
            </a:p>
          </p:txBody>
        </p:sp>
        <p:sp>
          <p:nvSpPr>
            <p:cNvPr id="32" name="TextBox 31">
              <a:hlinkClick r:id="rId5" action="ppaction://hlinksldjump"/>
            </p:cNvPr>
            <p:cNvSpPr txBox="1"/>
            <p:nvPr/>
          </p:nvSpPr>
          <p:spPr>
            <a:xfrm>
              <a:off x="806987" y="531236"/>
              <a:ext cx="117065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050" b="1" dirty="0"/>
                <a:t>Welcome Page</a:t>
              </a: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1921454" y="931022"/>
              <a:ext cx="283758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 dirty="0" err="1">
                  <a:solidFill>
                    <a:schemeClr val="dk1"/>
                  </a:solidFill>
                  <a:ea typeface="Arial"/>
                  <a:cs typeface="Arial"/>
                  <a:sym typeface="Arial"/>
                </a:rPr>
                <a:t>www.onlinesafety.com</a:t>
              </a:r>
              <a:r>
                <a:rPr lang="en-GB" sz="1200" dirty="0">
                  <a:solidFill>
                    <a:schemeClr val="dk1"/>
                  </a:solidFill>
                  <a:ea typeface="Arial"/>
                  <a:cs typeface="Arial"/>
                  <a:sym typeface="Arial"/>
                </a:rPr>
                <a:t>/</a:t>
              </a:r>
              <a:r>
                <a:rPr lang="en-GB" sz="1200" dirty="0" err="1">
                  <a:solidFill>
                    <a:schemeClr val="dk1"/>
                  </a:solidFill>
                  <a:ea typeface="Arial"/>
                  <a:cs typeface="Arial"/>
                  <a:sym typeface="Arial"/>
                </a:rPr>
                <a:t>onlinegaming</a:t>
              </a:r>
              <a:endParaRPr lang="en-GB" sz="1050" dirty="0"/>
            </a:p>
          </p:txBody>
        </p:sp>
        <p:sp>
          <p:nvSpPr>
            <p:cNvPr id="77" name="TextBox 76">
              <a:hlinkClick r:id="rId6" action="ppaction://hlinksldjump"/>
            </p:cNvPr>
            <p:cNvSpPr txBox="1"/>
            <p:nvPr/>
          </p:nvSpPr>
          <p:spPr>
            <a:xfrm>
              <a:off x="6009352" y="533399"/>
              <a:ext cx="145824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050" b="1" dirty="0"/>
                <a:t>Sharing Information</a:t>
              </a:r>
            </a:p>
          </p:txBody>
        </p:sp>
      </p:grpSp>
      <p:pic>
        <p:nvPicPr>
          <p:cNvPr id="49" name="Morph!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367" r="-2281"/>
          <a:stretch/>
        </p:blipFill>
        <p:spPr>
          <a:xfrm flipH="1">
            <a:off x="172421" y="2865563"/>
            <a:ext cx="3906576" cy="3607862"/>
          </a:xfrm>
          <a:prstGeom prst="rect">
            <a:avLst/>
          </a:prstGeom>
          <a:ln w="28575">
            <a:noFill/>
          </a:ln>
          <a:effectLst/>
        </p:spPr>
      </p:pic>
      <p:sp>
        <p:nvSpPr>
          <p:cNvPr id="67" name="Rounded Rectangle 66"/>
          <p:cNvSpPr/>
          <p:nvPr/>
        </p:nvSpPr>
        <p:spPr>
          <a:xfrm>
            <a:off x="4241995" y="2263039"/>
            <a:ext cx="4119534" cy="85424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1407D"/>
            </a:solidFill>
          </a:ln>
          <a:effectLst>
            <a:outerShdw dist="38100" dir="2700000" algn="tl" rotWithShape="0">
              <a:srgbClr val="90C8E5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lvl="0">
              <a:buClr>
                <a:schemeClr val="dk1"/>
              </a:buClr>
              <a:buSzPts val="2000"/>
            </a:pPr>
            <a:r>
              <a:rPr lang="en-GB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Always ask a trusted adult before you play games on</a:t>
            </a:r>
            <a:r>
              <a:rPr lang="en-GB" dirty="0">
                <a:solidFill>
                  <a:schemeClr val="dk1"/>
                </a:solidFill>
              </a:rPr>
              <a:t>line</a:t>
            </a:r>
            <a:r>
              <a:rPr lang="en-GB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.</a:t>
            </a:r>
            <a:endParaRPr lang="en-GB" dirty="0"/>
          </a:p>
        </p:txBody>
      </p:sp>
      <p:sp>
        <p:nvSpPr>
          <p:cNvPr id="68" name="Rounded Rectangle 67"/>
          <p:cNvSpPr/>
          <p:nvPr/>
        </p:nvSpPr>
        <p:spPr>
          <a:xfrm>
            <a:off x="4241995" y="3202314"/>
            <a:ext cx="4119534" cy="146718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1407D"/>
            </a:solidFill>
          </a:ln>
          <a:effectLst>
            <a:outerShdw dist="38100" dir="2700000" algn="tl" rotWithShape="0">
              <a:srgbClr val="90C8E5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lvl="0" algn="ctr">
              <a:buClr>
                <a:schemeClr val="dk1"/>
              </a:buClr>
              <a:buSzPts val="2000"/>
            </a:pPr>
            <a:r>
              <a:rPr lang="en-GB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Use a </a:t>
            </a:r>
            <a:r>
              <a:rPr lang="en-GB" dirty="0">
                <a:solidFill>
                  <a:schemeClr val="dk1"/>
                </a:solidFill>
              </a:rPr>
              <a:t>username</a:t>
            </a:r>
            <a:r>
              <a:rPr lang="en-GB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instead of your real name when playing games online. </a:t>
            </a:r>
            <a:r>
              <a:rPr lang="en-GB" b="1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PROTECT YOUR PERSONAL INFORMATION!</a:t>
            </a:r>
            <a:endParaRPr lang="en-GB" b="1" dirty="0">
              <a:solidFill>
                <a:schemeClr val="dk1"/>
              </a:solidFill>
            </a:endParaRPr>
          </a:p>
        </p:txBody>
      </p:sp>
      <p:sp>
        <p:nvSpPr>
          <p:cNvPr id="73" name="Rounded Rectangle 72"/>
          <p:cNvSpPr/>
          <p:nvPr/>
        </p:nvSpPr>
        <p:spPr>
          <a:xfrm>
            <a:off x="4259215" y="4735994"/>
            <a:ext cx="4119534" cy="1415880"/>
          </a:xfrm>
          <a:prstGeom prst="roundRect">
            <a:avLst>
              <a:gd name="adj" fmla="val 10927"/>
            </a:avLst>
          </a:prstGeom>
          <a:solidFill>
            <a:schemeClr val="bg1"/>
          </a:solidFill>
          <a:ln w="28575">
            <a:solidFill>
              <a:srgbClr val="01407D"/>
            </a:solidFill>
          </a:ln>
          <a:effectLst>
            <a:outerShdw dist="38100" dir="2700000" algn="tl" rotWithShape="0">
              <a:srgbClr val="90C8E5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lvl="0">
              <a:buClr>
                <a:schemeClr val="dk1"/>
              </a:buClr>
              <a:buSzPts val="2000"/>
            </a:pPr>
            <a:r>
              <a:rPr lang="en-GB" dirty="0">
                <a:solidFill>
                  <a:srgbClr val="1C1C1C"/>
                </a:solidFill>
              </a:rPr>
              <a:t>It is important to be nice to people so that you don't upset them. Remember to treat others how you would like to be treated. </a:t>
            </a:r>
          </a:p>
        </p:txBody>
      </p:sp>
      <p:cxnSp>
        <p:nvCxnSpPr>
          <p:cNvPr id="8" name="Straight Connector 1">
            <a:extLst>
              <a:ext uri="{FF2B5EF4-FFF2-40B4-BE49-F238E27FC236}">
                <a16:creationId xmlns:a16="http://schemas.microsoft.com/office/drawing/2014/main" id="{197F7B34-80D3-BCD1-BCD0-B66C4598B3C7}"/>
              </a:ext>
            </a:extLst>
          </p:cNvPr>
          <p:cNvCxnSpPr>
            <a:cxnSpLocks/>
          </p:cNvCxnSpPr>
          <p:nvPr/>
        </p:nvCxnSpPr>
        <p:spPr>
          <a:xfrm flipH="1">
            <a:off x="4066077" y="2638025"/>
            <a:ext cx="1214" cy="910518"/>
          </a:xfrm>
          <a:prstGeom prst="line">
            <a:avLst/>
          </a:prstGeom>
          <a:ln w="25400">
            <a:solidFill>
              <a:srgbClr val="9D9CCD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2">
            <a:extLst>
              <a:ext uri="{FF2B5EF4-FFF2-40B4-BE49-F238E27FC236}">
                <a16:creationId xmlns:a16="http://schemas.microsoft.com/office/drawing/2014/main" id="{383874A4-DAC6-C13B-852C-18AA1B4820DB}"/>
              </a:ext>
            </a:extLst>
          </p:cNvPr>
          <p:cNvCxnSpPr>
            <a:cxnSpLocks/>
          </p:cNvCxnSpPr>
          <p:nvPr/>
        </p:nvCxnSpPr>
        <p:spPr>
          <a:xfrm>
            <a:off x="4062724" y="3557283"/>
            <a:ext cx="2279" cy="964384"/>
          </a:xfrm>
          <a:prstGeom prst="line">
            <a:avLst/>
          </a:prstGeom>
          <a:ln w="25400">
            <a:solidFill>
              <a:srgbClr val="643C9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3">
            <a:extLst>
              <a:ext uri="{FF2B5EF4-FFF2-40B4-BE49-F238E27FC236}">
                <a16:creationId xmlns:a16="http://schemas.microsoft.com/office/drawing/2014/main" id="{3E8E6D0C-DDC3-2877-EEA3-ADB7244DADC5}"/>
              </a:ext>
            </a:extLst>
          </p:cNvPr>
          <p:cNvCxnSpPr>
            <a:cxnSpLocks/>
            <a:endCxn id="39" idx="0"/>
          </p:cNvCxnSpPr>
          <p:nvPr/>
        </p:nvCxnSpPr>
        <p:spPr>
          <a:xfrm flipH="1">
            <a:off x="4066918" y="4526213"/>
            <a:ext cx="1447" cy="1384724"/>
          </a:xfrm>
          <a:prstGeom prst="line">
            <a:avLst/>
          </a:prstGeom>
          <a:ln w="25400">
            <a:solidFill>
              <a:srgbClr val="9D9CCD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Oval 35">
            <a:extLst>
              <a:ext uri="{FF2B5EF4-FFF2-40B4-BE49-F238E27FC236}">
                <a16:creationId xmlns:a16="http://schemas.microsoft.com/office/drawing/2014/main" id="{CFA93C9D-ADD5-A853-AB25-3DF03C923E8E}"/>
              </a:ext>
            </a:extLst>
          </p:cNvPr>
          <p:cNvSpPr/>
          <p:nvPr/>
        </p:nvSpPr>
        <p:spPr>
          <a:xfrm>
            <a:off x="3994918" y="2638025"/>
            <a:ext cx="144000" cy="144000"/>
          </a:xfrm>
          <a:prstGeom prst="ellipse">
            <a:avLst/>
          </a:prstGeom>
          <a:solidFill>
            <a:srgbClr val="9D9C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C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C986C17A-0110-9F80-E5B3-7871BCD0383A}"/>
              </a:ext>
            </a:extLst>
          </p:cNvPr>
          <p:cNvSpPr/>
          <p:nvPr/>
        </p:nvSpPr>
        <p:spPr>
          <a:xfrm>
            <a:off x="3994918" y="5910937"/>
            <a:ext cx="144000" cy="144000"/>
          </a:xfrm>
          <a:prstGeom prst="ellipse">
            <a:avLst/>
          </a:prstGeom>
          <a:solidFill>
            <a:srgbClr val="9D9C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C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C66951F-3B48-0FEC-559F-067E7499C134}"/>
              </a:ext>
            </a:extLst>
          </p:cNvPr>
          <p:cNvSpPr txBox="1"/>
          <p:nvPr/>
        </p:nvSpPr>
        <p:spPr>
          <a:xfrm>
            <a:off x="4268817" y="1610788"/>
            <a:ext cx="4119534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 dirty="0">
                <a:solidFill>
                  <a:srgbClr val="643C90"/>
                </a:solidFill>
                <a:ea typeface="Arial"/>
                <a:cs typeface="Arial"/>
                <a:sym typeface="Arial"/>
              </a:rPr>
              <a:t>Online Gaming</a:t>
            </a:r>
            <a:endParaRPr lang="en-GB" sz="2800" dirty="0">
              <a:solidFill>
                <a:srgbClr val="643C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66664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Cha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  <p:bldP spid="68" grpId="0" animBg="1"/>
      <p:bldP spid="73" grpId="0" animBg="1"/>
      <p:bldP spid="36" grpId="0" animBg="1"/>
      <p:bldP spid="3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Tabs">
            <a:extLst>
              <a:ext uri="{FF2B5EF4-FFF2-40B4-BE49-F238E27FC236}">
                <a16:creationId xmlns:a16="http://schemas.microsoft.com/office/drawing/2014/main" id="{BC31FB38-260E-9CA4-927D-D5266BA48723}"/>
              </a:ext>
            </a:extLst>
          </p:cNvPr>
          <p:cNvGrpSpPr/>
          <p:nvPr/>
        </p:nvGrpSpPr>
        <p:grpSpPr>
          <a:xfrm>
            <a:off x="655455" y="531236"/>
            <a:ext cx="7857366" cy="5730583"/>
            <a:chOff x="655455" y="531236"/>
            <a:chExt cx="7857366" cy="5730583"/>
          </a:xfrm>
        </p:grpSpPr>
        <p:sp>
          <p:nvSpPr>
            <p:cNvPr id="3" name="Rounded Rectangle 2"/>
            <p:cNvSpPr/>
            <p:nvPr/>
          </p:nvSpPr>
          <p:spPr>
            <a:xfrm>
              <a:off x="655455" y="783511"/>
              <a:ext cx="7857366" cy="5478308"/>
            </a:xfrm>
            <a:prstGeom prst="roundRect">
              <a:avLst>
                <a:gd name="adj" fmla="val 1010"/>
              </a:avLst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5" name="Trapezoid 24"/>
            <p:cNvSpPr/>
            <p:nvPr/>
          </p:nvSpPr>
          <p:spPr>
            <a:xfrm>
              <a:off x="5913613" y="552888"/>
              <a:ext cx="1630187" cy="606902"/>
            </a:xfrm>
            <a:prstGeom prst="trapezoid">
              <a:avLst>
                <a:gd name="adj" fmla="val 15153"/>
              </a:avLst>
            </a:prstGeom>
            <a:solidFill>
              <a:srgbClr val="8ACBC0">
                <a:alpha val="40000"/>
              </a:srgb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Trapezoid 22"/>
            <p:cNvSpPr/>
            <p:nvPr/>
          </p:nvSpPr>
          <p:spPr>
            <a:xfrm>
              <a:off x="4618943" y="552888"/>
              <a:ext cx="1382219" cy="606902"/>
            </a:xfrm>
            <a:prstGeom prst="trapezoid">
              <a:avLst>
                <a:gd name="adj" fmla="val 15153"/>
              </a:avLst>
            </a:prstGeom>
            <a:solidFill>
              <a:srgbClr val="8ACBC0">
                <a:alpha val="40000"/>
              </a:srgb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TextBox 23">
              <a:hlinkClick r:id="rId2" action="ppaction://hlinksldjump"/>
            </p:cNvPr>
            <p:cNvSpPr txBox="1"/>
            <p:nvPr/>
          </p:nvSpPr>
          <p:spPr>
            <a:xfrm>
              <a:off x="4733634" y="533399"/>
              <a:ext cx="117065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050" b="1" dirty="0"/>
                <a:t>Online Bullying</a:t>
              </a:r>
            </a:p>
          </p:txBody>
        </p:sp>
        <p:sp>
          <p:nvSpPr>
            <p:cNvPr id="21" name="Trapezoid 20"/>
            <p:cNvSpPr/>
            <p:nvPr/>
          </p:nvSpPr>
          <p:spPr>
            <a:xfrm>
              <a:off x="3329518" y="552888"/>
              <a:ext cx="1382219" cy="606902"/>
            </a:xfrm>
            <a:prstGeom prst="trapezoid">
              <a:avLst>
                <a:gd name="adj" fmla="val 15153"/>
              </a:avLst>
            </a:prstGeom>
            <a:solidFill>
              <a:srgbClr val="FFE86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TextBox 21">
              <a:hlinkClick r:id="rId3" action="ppaction://hlinksldjump"/>
            </p:cNvPr>
            <p:cNvSpPr txBox="1"/>
            <p:nvPr/>
          </p:nvSpPr>
          <p:spPr>
            <a:xfrm>
              <a:off x="3457007" y="533399"/>
              <a:ext cx="117065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050" b="1" dirty="0"/>
                <a:t>Making Friends</a:t>
              </a:r>
            </a:p>
          </p:txBody>
        </p:sp>
        <p:sp>
          <p:nvSpPr>
            <p:cNvPr id="15" name="Trapezoid 14"/>
            <p:cNvSpPr/>
            <p:nvPr/>
          </p:nvSpPr>
          <p:spPr>
            <a:xfrm>
              <a:off x="666589" y="552888"/>
              <a:ext cx="1435262" cy="606902"/>
            </a:xfrm>
            <a:prstGeom prst="trapezoid">
              <a:avLst>
                <a:gd name="adj" fmla="val 15153"/>
              </a:avLst>
            </a:prstGeom>
            <a:solidFill>
              <a:srgbClr val="8ACBC0">
                <a:alpha val="40000"/>
              </a:srgb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Trapezoid 6"/>
            <p:cNvSpPr/>
            <p:nvPr/>
          </p:nvSpPr>
          <p:spPr>
            <a:xfrm>
              <a:off x="2034848" y="552888"/>
              <a:ext cx="1382219" cy="606902"/>
            </a:xfrm>
            <a:prstGeom prst="trapezoid">
              <a:avLst>
                <a:gd name="adj" fmla="val 15153"/>
              </a:avLst>
            </a:prstGeom>
            <a:solidFill>
              <a:srgbClr val="8ACBC0">
                <a:alpha val="40000"/>
              </a:srgb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" name="Rounded Rectangle 3"/>
            <p:cNvSpPr/>
            <p:nvPr/>
          </p:nvSpPr>
          <p:spPr>
            <a:xfrm>
              <a:off x="655455" y="783510"/>
              <a:ext cx="7857366" cy="695915"/>
            </a:xfrm>
            <a:prstGeom prst="roundRect">
              <a:avLst>
                <a:gd name="adj" fmla="val 6202"/>
              </a:avLst>
            </a:prstGeom>
            <a:solidFill>
              <a:srgbClr val="FFE863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1851729" y="950612"/>
              <a:ext cx="6161972" cy="25489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Trapezoid 9"/>
            <p:cNvSpPr/>
            <p:nvPr/>
          </p:nvSpPr>
          <p:spPr>
            <a:xfrm>
              <a:off x="3382450" y="740409"/>
              <a:ext cx="1274400" cy="117433"/>
            </a:xfrm>
            <a:prstGeom prst="trapezoid">
              <a:avLst>
                <a:gd name="adj" fmla="val 20972"/>
              </a:avLst>
            </a:prstGeom>
            <a:solidFill>
              <a:srgbClr val="FFE86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Right Arrow 10">
              <a:hlinkClick r:id="" action="ppaction://hlinkshowjump?jump=previousslide"/>
            </p:cNvPr>
            <p:cNvSpPr/>
            <p:nvPr/>
          </p:nvSpPr>
          <p:spPr>
            <a:xfrm flipH="1">
              <a:off x="764697" y="995117"/>
              <a:ext cx="299406" cy="210393"/>
            </a:xfrm>
            <a:prstGeom prst="rightArrow">
              <a:avLst>
                <a:gd name="adj1" fmla="val 34155"/>
                <a:gd name="adj2" fmla="val 50000"/>
              </a:avLst>
            </a:prstGeom>
            <a:solidFill>
              <a:srgbClr val="643C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Right Arrow 11">
              <a:hlinkClick r:id="" action="ppaction://hlinkshowjump?jump=nextslide"/>
            </p:cNvPr>
            <p:cNvSpPr/>
            <p:nvPr/>
          </p:nvSpPr>
          <p:spPr>
            <a:xfrm>
              <a:off x="1173345" y="995117"/>
              <a:ext cx="299406" cy="210393"/>
            </a:xfrm>
            <a:prstGeom prst="rightArrow">
              <a:avLst>
                <a:gd name="adj1" fmla="val 34155"/>
                <a:gd name="adj2" fmla="val 50000"/>
              </a:avLst>
            </a:prstGeom>
            <a:solidFill>
              <a:srgbClr val="643C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Circular Arrow 12"/>
            <p:cNvSpPr/>
            <p:nvPr/>
          </p:nvSpPr>
          <p:spPr>
            <a:xfrm>
              <a:off x="1516083" y="976910"/>
              <a:ext cx="244816" cy="246806"/>
            </a:xfrm>
            <a:prstGeom prst="circularArrow">
              <a:avLst>
                <a:gd name="adj1" fmla="val 14387"/>
                <a:gd name="adj2" fmla="val 1103042"/>
                <a:gd name="adj3" fmla="val 20455631"/>
                <a:gd name="adj4" fmla="val 1587046"/>
                <a:gd name="adj5" fmla="val 19222"/>
              </a:avLst>
            </a:prstGeom>
            <a:solidFill>
              <a:srgbClr val="643C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16" name="TextBox 15">
              <a:hlinkClick r:id="rId4" action="ppaction://hlinksldjump"/>
            </p:cNvPr>
            <p:cNvSpPr txBox="1"/>
            <p:nvPr/>
          </p:nvSpPr>
          <p:spPr>
            <a:xfrm>
              <a:off x="2162337" y="533399"/>
              <a:ext cx="117065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50" b="1" dirty="0">
                  <a:solidFill>
                    <a:schemeClr val="dk1"/>
                  </a:solidFill>
                  <a:ea typeface="Arial"/>
                  <a:cs typeface="Arial"/>
                  <a:sym typeface="Arial"/>
                </a:rPr>
                <a:t>Online Gaming</a:t>
              </a:r>
              <a:endParaRPr lang="en-GB" sz="900" dirty="0"/>
            </a:p>
          </p:txBody>
        </p:sp>
        <p:sp>
          <p:nvSpPr>
            <p:cNvPr id="32" name="TextBox 31">
              <a:hlinkClick r:id="rId5" action="ppaction://hlinksldjump"/>
            </p:cNvPr>
            <p:cNvSpPr txBox="1"/>
            <p:nvPr/>
          </p:nvSpPr>
          <p:spPr>
            <a:xfrm>
              <a:off x="806987" y="531236"/>
              <a:ext cx="117065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050" b="1" dirty="0"/>
                <a:t>Welcome Page</a:t>
              </a: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1921453" y="931022"/>
              <a:ext cx="308262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 dirty="0" err="1">
                  <a:solidFill>
                    <a:schemeClr val="dk1"/>
                  </a:solidFill>
                  <a:ea typeface="Arial"/>
                  <a:cs typeface="Arial"/>
                  <a:sym typeface="Arial"/>
                </a:rPr>
                <a:t>www.onlinesafety.com</a:t>
              </a:r>
              <a:r>
                <a:rPr lang="en-GB" sz="1200" dirty="0">
                  <a:solidFill>
                    <a:schemeClr val="dk1"/>
                  </a:solidFill>
                  <a:ea typeface="Arial"/>
                  <a:cs typeface="Arial"/>
                  <a:sym typeface="Arial"/>
                </a:rPr>
                <a:t>/</a:t>
              </a:r>
              <a:r>
                <a:rPr lang="en-GB" sz="1200" dirty="0" err="1">
                  <a:solidFill>
                    <a:schemeClr val="dk1"/>
                  </a:solidFill>
                  <a:ea typeface="Arial"/>
                  <a:cs typeface="Arial"/>
                  <a:sym typeface="Arial"/>
                </a:rPr>
                <a:t>makingfriends</a:t>
              </a:r>
              <a:endParaRPr lang="en-GB" sz="1050" dirty="0"/>
            </a:p>
          </p:txBody>
        </p:sp>
        <p:sp>
          <p:nvSpPr>
            <p:cNvPr id="77" name="TextBox 76">
              <a:hlinkClick r:id="rId6" action="ppaction://hlinksldjump"/>
            </p:cNvPr>
            <p:cNvSpPr txBox="1"/>
            <p:nvPr/>
          </p:nvSpPr>
          <p:spPr>
            <a:xfrm>
              <a:off x="6009352" y="533399"/>
              <a:ext cx="145824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050" b="1" dirty="0"/>
                <a:t>Sharing Information</a:t>
              </a:r>
            </a:p>
          </p:txBody>
        </p:sp>
      </p:grpSp>
      <p:pic>
        <p:nvPicPr>
          <p:cNvPr id="49" name="Girl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494" t="-23473" b="-3194"/>
          <a:stretch/>
        </p:blipFill>
        <p:spPr>
          <a:xfrm>
            <a:off x="5115253" y="1315393"/>
            <a:ext cx="3795582" cy="5383488"/>
          </a:xfrm>
          <a:prstGeom prst="rect">
            <a:avLst/>
          </a:prstGeom>
          <a:ln w="28575">
            <a:noFill/>
          </a:ln>
          <a:effectLst/>
        </p:spPr>
      </p:pic>
      <p:sp>
        <p:nvSpPr>
          <p:cNvPr id="67" name="Rounded Rectangle 66"/>
          <p:cNvSpPr/>
          <p:nvPr/>
        </p:nvSpPr>
        <p:spPr>
          <a:xfrm>
            <a:off x="1019533" y="2166333"/>
            <a:ext cx="4061652" cy="2261410"/>
          </a:xfrm>
          <a:prstGeom prst="roundRect">
            <a:avLst>
              <a:gd name="adj" fmla="val 8671"/>
            </a:avLst>
          </a:prstGeom>
          <a:solidFill>
            <a:schemeClr val="bg1"/>
          </a:solidFill>
          <a:ln w="28575">
            <a:solidFill>
              <a:srgbClr val="01407D"/>
            </a:solidFill>
          </a:ln>
          <a:effectLst>
            <a:outerShdw dist="38100" dir="2700000" algn="tl" rotWithShape="0">
              <a:srgbClr val="90C8E5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lvl="0">
              <a:buClr>
                <a:schemeClr val="dk1"/>
              </a:buClr>
              <a:buSzPts val="1800"/>
            </a:pPr>
            <a:r>
              <a:rPr lang="en-GB" dirty="0">
                <a:solidFill>
                  <a:schemeClr val="dk1"/>
                </a:solidFill>
              </a:rPr>
              <a:t>Only talk to people you know online. If someone you don’t know sends you a request or message, ask a trusted adult. They may put </a:t>
            </a:r>
            <a:r>
              <a:rPr lang="en-GB" b="1" dirty="0">
                <a:solidFill>
                  <a:schemeClr val="dk1"/>
                </a:solidFill>
              </a:rPr>
              <a:t>pressure</a:t>
            </a:r>
            <a:r>
              <a:rPr lang="en-GB" dirty="0">
                <a:solidFill>
                  <a:schemeClr val="dk1"/>
                </a:solidFill>
              </a:rPr>
              <a:t> on you or try to </a:t>
            </a:r>
            <a:r>
              <a:rPr lang="en-GB" b="1" dirty="0">
                <a:solidFill>
                  <a:schemeClr val="dk1"/>
                </a:solidFill>
              </a:rPr>
              <a:t>manipulate</a:t>
            </a:r>
            <a:r>
              <a:rPr lang="en-GB" dirty="0">
                <a:solidFill>
                  <a:schemeClr val="dk1"/>
                </a:solidFill>
              </a:rPr>
              <a:t> you to do and give them something. </a:t>
            </a:r>
            <a:endParaRPr lang="en-GB" dirty="0"/>
          </a:p>
        </p:txBody>
      </p:sp>
      <p:sp>
        <p:nvSpPr>
          <p:cNvPr id="68" name="Rounded Rectangle 67"/>
          <p:cNvSpPr/>
          <p:nvPr/>
        </p:nvSpPr>
        <p:spPr>
          <a:xfrm>
            <a:off x="983534" y="4610923"/>
            <a:ext cx="4061652" cy="1428705"/>
          </a:xfrm>
          <a:prstGeom prst="roundRect">
            <a:avLst>
              <a:gd name="adj" fmla="val 8671"/>
            </a:avLst>
          </a:prstGeom>
          <a:solidFill>
            <a:schemeClr val="bg1"/>
          </a:solidFill>
          <a:ln w="28575">
            <a:solidFill>
              <a:srgbClr val="01407D"/>
            </a:solidFill>
          </a:ln>
          <a:effectLst>
            <a:outerShdw dist="38100" dir="2700000" algn="tl" rotWithShape="0">
              <a:srgbClr val="90C8E5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lvl="0">
              <a:buClr>
                <a:schemeClr val="dk1"/>
              </a:buClr>
              <a:buSzPts val="1800"/>
            </a:pPr>
            <a:r>
              <a:rPr lang="en-GB" dirty="0">
                <a:solidFill>
                  <a:schemeClr val="dk1"/>
                </a:solidFill>
                <a:ea typeface="Arial"/>
                <a:cs typeface="Arial"/>
                <a:sym typeface="Arial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xmlns:lc="http://schemas.openxmlformats.org/drawingml/2006/lockedCanvas" textRoundtripDataId="0"/>
                  </a:ext>
                </a:extLst>
              </a:rPr>
              <a:t>Never </a:t>
            </a:r>
            <a:r>
              <a:rPr lang="en-GB" dirty="0">
                <a:solidFill>
                  <a:schemeClr val="dk1"/>
                </a:solidFill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xmlns:lc="http://schemas.openxmlformats.org/drawingml/2006/lockedCanvas" textRoundtripDataId="1"/>
                  </a:ext>
                </a:extLst>
              </a:rPr>
              <a:t>agree to </a:t>
            </a:r>
            <a:r>
              <a:rPr lang="en-GB" dirty="0">
                <a:solidFill>
                  <a:schemeClr val="dk1"/>
                </a:solidFill>
                <a:ea typeface="Arial"/>
                <a:cs typeface="Arial"/>
                <a:sym typeface="Arial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xmlns:lc="http://schemas.openxmlformats.org/drawingml/2006/lockedCanvas" textRoundtripDataId="2"/>
                  </a:ext>
                </a:extLst>
              </a:rPr>
              <a:t>meet someone in person that you met online. Some people on the Internet </a:t>
            </a:r>
            <a:r>
              <a:rPr lang="en-GB" dirty="0">
                <a:solidFill>
                  <a:schemeClr val="dk1"/>
                </a:solidFill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xmlns:lc="http://schemas.openxmlformats.org/drawingml/2006/lockedCanvas" textRoundtripDataId="3"/>
                  </a:ext>
                </a:extLst>
              </a:rPr>
              <a:t>might</a:t>
            </a:r>
            <a:r>
              <a:rPr lang="en-GB" dirty="0">
                <a:solidFill>
                  <a:schemeClr val="dk1"/>
                </a:solidFill>
                <a:ea typeface="Arial"/>
                <a:cs typeface="Arial"/>
                <a:sym typeface="Arial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xmlns:lc="http://schemas.openxmlformats.org/drawingml/2006/lockedCanvas" textRoundtripDataId="4"/>
                  </a:ext>
                </a:extLst>
              </a:rPr>
              <a:t> not be who they say they are.</a:t>
            </a:r>
            <a:endParaRPr lang="en-GB" dirty="0"/>
          </a:p>
        </p:txBody>
      </p:sp>
      <p:cxnSp>
        <p:nvCxnSpPr>
          <p:cNvPr id="8" name="Straight Connector 1">
            <a:extLst>
              <a:ext uri="{FF2B5EF4-FFF2-40B4-BE49-F238E27FC236}">
                <a16:creationId xmlns:a16="http://schemas.microsoft.com/office/drawing/2014/main" id="{197F7B34-80D3-BCD1-BCD0-B66C4598B3C7}"/>
              </a:ext>
            </a:extLst>
          </p:cNvPr>
          <p:cNvCxnSpPr>
            <a:cxnSpLocks/>
          </p:cNvCxnSpPr>
          <p:nvPr/>
        </p:nvCxnSpPr>
        <p:spPr>
          <a:xfrm>
            <a:off x="913466" y="2789478"/>
            <a:ext cx="0" cy="1417397"/>
          </a:xfrm>
          <a:prstGeom prst="line">
            <a:avLst/>
          </a:prstGeom>
          <a:ln w="25400">
            <a:solidFill>
              <a:srgbClr val="9D9CCD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2">
            <a:extLst>
              <a:ext uri="{FF2B5EF4-FFF2-40B4-BE49-F238E27FC236}">
                <a16:creationId xmlns:a16="http://schemas.microsoft.com/office/drawing/2014/main" id="{383874A4-DAC6-C13B-852C-18AA1B4820DB}"/>
              </a:ext>
            </a:extLst>
          </p:cNvPr>
          <p:cNvCxnSpPr>
            <a:cxnSpLocks/>
          </p:cNvCxnSpPr>
          <p:nvPr/>
        </p:nvCxnSpPr>
        <p:spPr>
          <a:xfrm>
            <a:off x="913466" y="4213225"/>
            <a:ext cx="0" cy="1449371"/>
          </a:xfrm>
          <a:prstGeom prst="line">
            <a:avLst/>
          </a:prstGeom>
          <a:ln w="25400">
            <a:solidFill>
              <a:srgbClr val="643C9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Oval 35">
            <a:extLst>
              <a:ext uri="{FF2B5EF4-FFF2-40B4-BE49-F238E27FC236}">
                <a16:creationId xmlns:a16="http://schemas.microsoft.com/office/drawing/2014/main" id="{CFA93C9D-ADD5-A853-AB25-3DF03C923E8E}"/>
              </a:ext>
            </a:extLst>
          </p:cNvPr>
          <p:cNvSpPr/>
          <p:nvPr/>
        </p:nvSpPr>
        <p:spPr>
          <a:xfrm>
            <a:off x="841466" y="2737864"/>
            <a:ext cx="144000" cy="144000"/>
          </a:xfrm>
          <a:prstGeom prst="ellipse">
            <a:avLst/>
          </a:prstGeom>
          <a:solidFill>
            <a:srgbClr val="9D9C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C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C986C17A-0110-9F80-E5B3-7871BCD0383A}"/>
              </a:ext>
            </a:extLst>
          </p:cNvPr>
          <p:cNvSpPr/>
          <p:nvPr/>
        </p:nvSpPr>
        <p:spPr>
          <a:xfrm>
            <a:off x="841466" y="5627049"/>
            <a:ext cx="144000" cy="144000"/>
          </a:xfrm>
          <a:prstGeom prst="ellipse">
            <a:avLst/>
          </a:prstGeom>
          <a:solidFill>
            <a:srgbClr val="643C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C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C66951F-3B48-0FEC-559F-067E7499C134}"/>
              </a:ext>
            </a:extLst>
          </p:cNvPr>
          <p:cNvSpPr txBox="1"/>
          <p:nvPr/>
        </p:nvSpPr>
        <p:spPr>
          <a:xfrm>
            <a:off x="1084483" y="1432432"/>
            <a:ext cx="4061652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 dirty="0">
                <a:solidFill>
                  <a:srgbClr val="643C90"/>
                </a:solidFill>
                <a:ea typeface="Arial"/>
                <a:cs typeface="Arial"/>
                <a:sym typeface="Arial"/>
              </a:rPr>
              <a:t>Making Friends</a:t>
            </a:r>
            <a:endParaRPr lang="en-GB" sz="2800" dirty="0">
              <a:solidFill>
                <a:srgbClr val="643C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45221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Cha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  <p:bldP spid="68" grpId="0" animBg="1"/>
      <p:bldP spid="36" grpId="0" animBg="1"/>
      <p:bldP spid="3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Tabs">
            <a:extLst>
              <a:ext uri="{FF2B5EF4-FFF2-40B4-BE49-F238E27FC236}">
                <a16:creationId xmlns:a16="http://schemas.microsoft.com/office/drawing/2014/main" id="{BC31FB38-260E-9CA4-927D-D5266BA48723}"/>
              </a:ext>
            </a:extLst>
          </p:cNvPr>
          <p:cNvGrpSpPr/>
          <p:nvPr/>
        </p:nvGrpSpPr>
        <p:grpSpPr>
          <a:xfrm>
            <a:off x="655455" y="531236"/>
            <a:ext cx="7857366" cy="5730583"/>
            <a:chOff x="655455" y="531236"/>
            <a:chExt cx="7857366" cy="5730583"/>
          </a:xfrm>
        </p:grpSpPr>
        <p:sp>
          <p:nvSpPr>
            <p:cNvPr id="3" name="Rounded Rectangle 2"/>
            <p:cNvSpPr/>
            <p:nvPr/>
          </p:nvSpPr>
          <p:spPr>
            <a:xfrm>
              <a:off x="655455" y="783511"/>
              <a:ext cx="7857366" cy="5478308"/>
            </a:xfrm>
            <a:prstGeom prst="roundRect">
              <a:avLst>
                <a:gd name="adj" fmla="val 1010"/>
              </a:avLst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5" name="Trapezoid 24"/>
            <p:cNvSpPr/>
            <p:nvPr/>
          </p:nvSpPr>
          <p:spPr>
            <a:xfrm>
              <a:off x="5913613" y="552888"/>
              <a:ext cx="1630187" cy="606902"/>
            </a:xfrm>
            <a:prstGeom prst="trapezoid">
              <a:avLst>
                <a:gd name="adj" fmla="val 15153"/>
              </a:avLst>
            </a:prstGeom>
            <a:solidFill>
              <a:srgbClr val="8ACBC0">
                <a:alpha val="40000"/>
              </a:srgb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Trapezoid 22"/>
            <p:cNvSpPr/>
            <p:nvPr/>
          </p:nvSpPr>
          <p:spPr>
            <a:xfrm>
              <a:off x="4618943" y="552888"/>
              <a:ext cx="1382219" cy="606902"/>
            </a:xfrm>
            <a:prstGeom prst="trapezoid">
              <a:avLst>
                <a:gd name="adj" fmla="val 15153"/>
              </a:avLst>
            </a:prstGeom>
            <a:solidFill>
              <a:srgbClr val="B9D46E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TextBox 23">
              <a:hlinkClick r:id="rId2" action="ppaction://hlinksldjump"/>
            </p:cNvPr>
            <p:cNvSpPr txBox="1"/>
            <p:nvPr/>
          </p:nvSpPr>
          <p:spPr>
            <a:xfrm>
              <a:off x="4733634" y="533399"/>
              <a:ext cx="117065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050" b="1" dirty="0"/>
                <a:t>Online Bullying</a:t>
              </a:r>
            </a:p>
          </p:txBody>
        </p:sp>
        <p:sp>
          <p:nvSpPr>
            <p:cNvPr id="21" name="Trapezoid 20"/>
            <p:cNvSpPr/>
            <p:nvPr/>
          </p:nvSpPr>
          <p:spPr>
            <a:xfrm>
              <a:off x="3329518" y="552888"/>
              <a:ext cx="1382219" cy="606902"/>
            </a:xfrm>
            <a:prstGeom prst="trapezoid">
              <a:avLst>
                <a:gd name="adj" fmla="val 15153"/>
              </a:avLst>
            </a:prstGeom>
            <a:solidFill>
              <a:srgbClr val="8ACBC0">
                <a:alpha val="40000"/>
              </a:srgb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TextBox 21">
              <a:hlinkClick r:id="rId3" action="ppaction://hlinksldjump"/>
            </p:cNvPr>
            <p:cNvSpPr txBox="1"/>
            <p:nvPr/>
          </p:nvSpPr>
          <p:spPr>
            <a:xfrm>
              <a:off x="3457007" y="533399"/>
              <a:ext cx="117065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050" b="1" dirty="0"/>
                <a:t>Making Friends</a:t>
              </a:r>
            </a:p>
          </p:txBody>
        </p:sp>
        <p:sp>
          <p:nvSpPr>
            <p:cNvPr id="15" name="Trapezoid 14"/>
            <p:cNvSpPr/>
            <p:nvPr/>
          </p:nvSpPr>
          <p:spPr>
            <a:xfrm>
              <a:off x="666589" y="552888"/>
              <a:ext cx="1435262" cy="606902"/>
            </a:xfrm>
            <a:prstGeom prst="trapezoid">
              <a:avLst>
                <a:gd name="adj" fmla="val 15153"/>
              </a:avLst>
            </a:prstGeom>
            <a:solidFill>
              <a:srgbClr val="8ACBC0">
                <a:alpha val="40000"/>
              </a:srgb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Trapezoid 6"/>
            <p:cNvSpPr/>
            <p:nvPr/>
          </p:nvSpPr>
          <p:spPr>
            <a:xfrm>
              <a:off x="2034848" y="552888"/>
              <a:ext cx="1382219" cy="606902"/>
            </a:xfrm>
            <a:prstGeom prst="trapezoid">
              <a:avLst>
                <a:gd name="adj" fmla="val 15153"/>
              </a:avLst>
            </a:prstGeom>
            <a:solidFill>
              <a:srgbClr val="8ACBC0">
                <a:alpha val="40000"/>
              </a:srgb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" name="Rounded Rectangle 3"/>
            <p:cNvSpPr/>
            <p:nvPr/>
          </p:nvSpPr>
          <p:spPr>
            <a:xfrm>
              <a:off x="655455" y="783510"/>
              <a:ext cx="7857366" cy="695915"/>
            </a:xfrm>
            <a:prstGeom prst="roundRect">
              <a:avLst>
                <a:gd name="adj" fmla="val 6202"/>
              </a:avLst>
            </a:prstGeom>
            <a:solidFill>
              <a:srgbClr val="B9D46E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1851729" y="950612"/>
              <a:ext cx="6161972" cy="25489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Trapezoid 9"/>
            <p:cNvSpPr/>
            <p:nvPr/>
          </p:nvSpPr>
          <p:spPr>
            <a:xfrm>
              <a:off x="4674398" y="740409"/>
              <a:ext cx="1276554" cy="126687"/>
            </a:xfrm>
            <a:prstGeom prst="trapezoid">
              <a:avLst>
                <a:gd name="adj" fmla="val 20972"/>
              </a:avLst>
            </a:prstGeom>
            <a:solidFill>
              <a:srgbClr val="B9D46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Right Arrow 10">
              <a:hlinkClick r:id="" action="ppaction://hlinkshowjump?jump=previousslide"/>
            </p:cNvPr>
            <p:cNvSpPr/>
            <p:nvPr/>
          </p:nvSpPr>
          <p:spPr>
            <a:xfrm flipH="1">
              <a:off x="764697" y="995117"/>
              <a:ext cx="299406" cy="210393"/>
            </a:xfrm>
            <a:prstGeom prst="rightArrow">
              <a:avLst>
                <a:gd name="adj1" fmla="val 34155"/>
                <a:gd name="adj2" fmla="val 50000"/>
              </a:avLst>
            </a:prstGeom>
            <a:solidFill>
              <a:srgbClr val="643C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Right Arrow 11">
              <a:hlinkClick r:id="" action="ppaction://hlinkshowjump?jump=nextslide"/>
            </p:cNvPr>
            <p:cNvSpPr/>
            <p:nvPr/>
          </p:nvSpPr>
          <p:spPr>
            <a:xfrm>
              <a:off x="1173345" y="995117"/>
              <a:ext cx="299406" cy="210393"/>
            </a:xfrm>
            <a:prstGeom prst="rightArrow">
              <a:avLst>
                <a:gd name="adj1" fmla="val 34155"/>
                <a:gd name="adj2" fmla="val 50000"/>
              </a:avLst>
            </a:prstGeom>
            <a:solidFill>
              <a:srgbClr val="643C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Circular Arrow 12"/>
            <p:cNvSpPr/>
            <p:nvPr/>
          </p:nvSpPr>
          <p:spPr>
            <a:xfrm>
              <a:off x="1516083" y="976910"/>
              <a:ext cx="244816" cy="246806"/>
            </a:xfrm>
            <a:prstGeom prst="circularArrow">
              <a:avLst>
                <a:gd name="adj1" fmla="val 14387"/>
                <a:gd name="adj2" fmla="val 1103042"/>
                <a:gd name="adj3" fmla="val 20455631"/>
                <a:gd name="adj4" fmla="val 1587046"/>
                <a:gd name="adj5" fmla="val 19222"/>
              </a:avLst>
            </a:prstGeom>
            <a:solidFill>
              <a:srgbClr val="643C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16" name="TextBox 15">
              <a:hlinkClick r:id="rId4" action="ppaction://hlinksldjump"/>
            </p:cNvPr>
            <p:cNvSpPr txBox="1"/>
            <p:nvPr/>
          </p:nvSpPr>
          <p:spPr>
            <a:xfrm>
              <a:off x="2162337" y="533399"/>
              <a:ext cx="117065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50" b="1" dirty="0">
                  <a:solidFill>
                    <a:schemeClr val="dk1"/>
                  </a:solidFill>
                  <a:ea typeface="Arial"/>
                  <a:cs typeface="Arial"/>
                  <a:sym typeface="Arial"/>
                </a:rPr>
                <a:t>Online Gaming</a:t>
              </a:r>
              <a:endParaRPr lang="en-GB" sz="900" dirty="0"/>
            </a:p>
          </p:txBody>
        </p:sp>
        <p:sp>
          <p:nvSpPr>
            <p:cNvPr id="32" name="TextBox 31">
              <a:hlinkClick r:id="rId5" action="ppaction://hlinksldjump"/>
            </p:cNvPr>
            <p:cNvSpPr txBox="1"/>
            <p:nvPr/>
          </p:nvSpPr>
          <p:spPr>
            <a:xfrm>
              <a:off x="806987" y="531236"/>
              <a:ext cx="117065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050" b="1" dirty="0"/>
                <a:t>Welcome Page</a:t>
              </a: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1921454" y="931022"/>
              <a:ext cx="283758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 dirty="0" err="1">
                  <a:solidFill>
                    <a:schemeClr val="dk1"/>
                  </a:solidFill>
                  <a:ea typeface="Arial"/>
                  <a:cs typeface="Arial"/>
                  <a:sym typeface="Arial"/>
                </a:rPr>
                <a:t>www.onlinesafety.com</a:t>
              </a:r>
              <a:r>
                <a:rPr lang="en-GB" sz="1200" dirty="0">
                  <a:solidFill>
                    <a:schemeClr val="dk1"/>
                  </a:solidFill>
                  <a:ea typeface="Arial"/>
                  <a:cs typeface="Arial"/>
                  <a:sym typeface="Arial"/>
                </a:rPr>
                <a:t>/</a:t>
              </a:r>
              <a:r>
                <a:rPr lang="en-GB" sz="1200" dirty="0" err="1">
                  <a:solidFill>
                    <a:schemeClr val="dk1"/>
                  </a:solidFill>
                  <a:ea typeface="Arial"/>
                  <a:cs typeface="Arial"/>
                  <a:sym typeface="Arial"/>
                </a:rPr>
                <a:t>onlinebullying</a:t>
              </a:r>
              <a:endParaRPr lang="en-GB" sz="1050" dirty="0"/>
            </a:p>
          </p:txBody>
        </p:sp>
        <p:sp>
          <p:nvSpPr>
            <p:cNvPr id="77" name="TextBox 76">
              <a:hlinkClick r:id="rId6" action="ppaction://hlinksldjump"/>
            </p:cNvPr>
            <p:cNvSpPr txBox="1"/>
            <p:nvPr/>
          </p:nvSpPr>
          <p:spPr>
            <a:xfrm>
              <a:off x="6009352" y="533399"/>
              <a:ext cx="145824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050" b="1" dirty="0"/>
                <a:t>Sharing Information</a:t>
              </a:r>
            </a:p>
          </p:txBody>
        </p:sp>
      </p:grpSp>
      <p:sp>
        <p:nvSpPr>
          <p:cNvPr id="67" name="Rounded Rectangle 66"/>
          <p:cNvSpPr/>
          <p:nvPr/>
        </p:nvSpPr>
        <p:spPr>
          <a:xfrm>
            <a:off x="4646898" y="3074336"/>
            <a:ext cx="3698851" cy="1403055"/>
          </a:xfrm>
          <a:prstGeom prst="roundRect">
            <a:avLst>
              <a:gd name="adj" fmla="val 10151"/>
            </a:avLst>
          </a:prstGeom>
          <a:solidFill>
            <a:schemeClr val="bg1"/>
          </a:solidFill>
          <a:ln w="28575">
            <a:solidFill>
              <a:srgbClr val="01407D"/>
            </a:solidFill>
          </a:ln>
          <a:effectLst>
            <a:outerShdw dist="38100" dir="2700000" algn="tl" rotWithShape="0">
              <a:srgbClr val="90C8E5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lvl="0">
              <a:buClr>
                <a:schemeClr val="dk1"/>
              </a:buClr>
              <a:buSzPts val="1800"/>
            </a:pPr>
            <a:r>
              <a:rPr lang="en-GB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Online bullying is </a:t>
            </a:r>
            <a:r>
              <a:rPr lang="en-GB" dirty="0">
                <a:solidFill>
                  <a:schemeClr val="dk1"/>
                </a:solidFill>
              </a:rPr>
              <a:t>a type of</a:t>
            </a:r>
            <a:r>
              <a:rPr lang="en-GB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bullying. It can take place when playing games or talking to people </a:t>
            </a:r>
            <a:r>
              <a:rPr lang="en-GB" dirty="0">
                <a:solidFill>
                  <a:schemeClr val="dk1"/>
                </a:solidFill>
              </a:rPr>
              <a:t>online.</a:t>
            </a:r>
            <a:r>
              <a:rPr lang="en-GB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  </a:t>
            </a:r>
            <a:endParaRPr lang="en-GB" dirty="0"/>
          </a:p>
        </p:txBody>
      </p:sp>
      <p:sp>
        <p:nvSpPr>
          <p:cNvPr id="68" name="Rounded Rectangle 67"/>
          <p:cNvSpPr/>
          <p:nvPr/>
        </p:nvSpPr>
        <p:spPr>
          <a:xfrm>
            <a:off x="4646898" y="4644338"/>
            <a:ext cx="3698851" cy="1415880"/>
          </a:xfrm>
          <a:prstGeom prst="roundRect">
            <a:avLst>
              <a:gd name="adj" fmla="val 11928"/>
            </a:avLst>
          </a:prstGeom>
          <a:solidFill>
            <a:schemeClr val="bg1"/>
          </a:solidFill>
          <a:ln w="28575">
            <a:solidFill>
              <a:srgbClr val="01407D"/>
            </a:solidFill>
          </a:ln>
          <a:effectLst>
            <a:outerShdw dist="38100" dir="2700000" algn="tl" rotWithShape="0">
              <a:srgbClr val="90C8E5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lvl="0">
              <a:buClr>
                <a:schemeClr val="dk1"/>
              </a:buClr>
              <a:buSzPts val="1800"/>
            </a:pPr>
            <a:r>
              <a:rPr lang="en-GB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If someone says something that upsets you, tell a trusted adult, such as a teacher or parent, and block the bully.</a:t>
            </a:r>
            <a:endParaRPr lang="en-GB" dirty="0"/>
          </a:p>
        </p:txBody>
      </p:sp>
      <p:cxnSp>
        <p:nvCxnSpPr>
          <p:cNvPr id="8" name="Straight Connector 1">
            <a:extLst>
              <a:ext uri="{FF2B5EF4-FFF2-40B4-BE49-F238E27FC236}">
                <a16:creationId xmlns:a16="http://schemas.microsoft.com/office/drawing/2014/main" id="{197F7B34-80D3-BCD1-BCD0-B66C4598B3C7}"/>
              </a:ext>
            </a:extLst>
          </p:cNvPr>
          <p:cNvCxnSpPr>
            <a:cxnSpLocks/>
          </p:cNvCxnSpPr>
          <p:nvPr/>
        </p:nvCxnSpPr>
        <p:spPr>
          <a:xfrm>
            <a:off x="4495497" y="3074336"/>
            <a:ext cx="0" cy="1472839"/>
          </a:xfrm>
          <a:prstGeom prst="line">
            <a:avLst/>
          </a:prstGeom>
          <a:ln w="25400">
            <a:solidFill>
              <a:srgbClr val="9D9CCD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2">
            <a:extLst>
              <a:ext uri="{FF2B5EF4-FFF2-40B4-BE49-F238E27FC236}">
                <a16:creationId xmlns:a16="http://schemas.microsoft.com/office/drawing/2014/main" id="{383874A4-DAC6-C13B-852C-18AA1B4820DB}"/>
              </a:ext>
            </a:extLst>
          </p:cNvPr>
          <p:cNvCxnSpPr>
            <a:cxnSpLocks/>
          </p:cNvCxnSpPr>
          <p:nvPr/>
        </p:nvCxnSpPr>
        <p:spPr>
          <a:xfrm>
            <a:off x="4495497" y="4547175"/>
            <a:ext cx="0" cy="1440053"/>
          </a:xfrm>
          <a:prstGeom prst="line">
            <a:avLst/>
          </a:prstGeom>
          <a:ln w="25400">
            <a:solidFill>
              <a:srgbClr val="643C9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Oval 35">
            <a:extLst>
              <a:ext uri="{FF2B5EF4-FFF2-40B4-BE49-F238E27FC236}">
                <a16:creationId xmlns:a16="http://schemas.microsoft.com/office/drawing/2014/main" id="{CFA93C9D-ADD5-A853-AB25-3DF03C923E8E}"/>
              </a:ext>
            </a:extLst>
          </p:cNvPr>
          <p:cNvSpPr/>
          <p:nvPr/>
        </p:nvSpPr>
        <p:spPr>
          <a:xfrm>
            <a:off x="4427326" y="3074336"/>
            <a:ext cx="144000" cy="144000"/>
          </a:xfrm>
          <a:prstGeom prst="ellipse">
            <a:avLst/>
          </a:prstGeom>
          <a:solidFill>
            <a:srgbClr val="9D9C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C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C986C17A-0110-9F80-E5B3-7871BCD0383A}"/>
              </a:ext>
            </a:extLst>
          </p:cNvPr>
          <p:cNvSpPr/>
          <p:nvPr/>
        </p:nvSpPr>
        <p:spPr>
          <a:xfrm>
            <a:off x="4427326" y="5910937"/>
            <a:ext cx="144000" cy="144000"/>
          </a:xfrm>
          <a:prstGeom prst="ellipse">
            <a:avLst/>
          </a:prstGeom>
          <a:solidFill>
            <a:srgbClr val="643C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C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C66951F-3B48-0FEC-559F-067E7499C134}"/>
              </a:ext>
            </a:extLst>
          </p:cNvPr>
          <p:cNvSpPr txBox="1"/>
          <p:nvPr/>
        </p:nvSpPr>
        <p:spPr>
          <a:xfrm>
            <a:off x="4268817" y="1610788"/>
            <a:ext cx="4119534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 dirty="0">
                <a:solidFill>
                  <a:srgbClr val="643C90"/>
                </a:solidFill>
                <a:ea typeface="Arial"/>
                <a:cs typeface="Arial"/>
                <a:sym typeface="Arial"/>
              </a:rPr>
              <a:t>Online Bullying</a:t>
            </a:r>
            <a:endParaRPr lang="en-GB" sz="2800" dirty="0">
              <a:solidFill>
                <a:srgbClr val="643C90"/>
              </a:solidFill>
            </a:endParaRPr>
          </a:p>
        </p:txBody>
      </p:sp>
      <p:pic>
        <p:nvPicPr>
          <p:cNvPr id="49" name="Girl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2349" t="-41595" r="-17333" b="-1542"/>
          <a:stretch/>
        </p:blipFill>
        <p:spPr>
          <a:xfrm>
            <a:off x="-1093385" y="2191148"/>
            <a:ext cx="6352674" cy="3607862"/>
          </a:xfrm>
          <a:prstGeom prst="rect">
            <a:avLst/>
          </a:prstGeom>
          <a:ln w="28575">
            <a:noFill/>
          </a:ln>
          <a:effectLst/>
        </p:spPr>
      </p:pic>
      <p:sp>
        <p:nvSpPr>
          <p:cNvPr id="73" name="Rounded Rectangle 72"/>
          <p:cNvSpPr/>
          <p:nvPr/>
        </p:nvSpPr>
        <p:spPr>
          <a:xfrm>
            <a:off x="987388" y="2711871"/>
            <a:ext cx="3281429" cy="1130275"/>
          </a:xfrm>
          <a:prstGeom prst="roundRect">
            <a:avLst>
              <a:gd name="adj" fmla="val 13448"/>
            </a:avLst>
          </a:prstGeom>
          <a:solidFill>
            <a:schemeClr val="bg1"/>
          </a:solidFill>
          <a:ln w="28575">
            <a:solidFill>
              <a:srgbClr val="01407D"/>
            </a:solidFill>
          </a:ln>
          <a:effectLst>
            <a:outerShdw dist="38100" dir="2700000" algn="tl" rotWithShape="0">
              <a:srgbClr val="90C8E5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lvl="0">
              <a:buClr>
                <a:schemeClr val="dk1"/>
              </a:buClr>
              <a:buSzPts val="1800"/>
            </a:pPr>
            <a:r>
              <a:rPr lang="en-GB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Show whatever you receive to a trusted adult, so they can help you.</a:t>
            </a:r>
            <a:endParaRPr lang="en-GB" dirty="0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F4F43AC0-EF0E-ACC1-7EB9-BF82AA3C1489}"/>
              </a:ext>
            </a:extLst>
          </p:cNvPr>
          <p:cNvSpPr/>
          <p:nvPr/>
        </p:nvSpPr>
        <p:spPr>
          <a:xfrm>
            <a:off x="987388" y="4031485"/>
            <a:ext cx="3281429" cy="1403055"/>
          </a:xfrm>
          <a:prstGeom prst="roundRect">
            <a:avLst>
              <a:gd name="adj" fmla="val 9559"/>
            </a:avLst>
          </a:prstGeom>
          <a:solidFill>
            <a:schemeClr val="bg1"/>
          </a:solidFill>
          <a:ln w="28575">
            <a:solidFill>
              <a:srgbClr val="01407D"/>
            </a:solidFill>
          </a:ln>
          <a:effectLst>
            <a:outerShdw dist="38100" dir="2700000" algn="tl" rotWithShape="0">
              <a:srgbClr val="90C8E5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lvl="0">
              <a:buClr>
                <a:schemeClr val="dk1"/>
              </a:buClr>
              <a:buSzPts val="1800"/>
            </a:pPr>
            <a:r>
              <a:rPr lang="en-GB" dirty="0">
                <a:solidFill>
                  <a:schemeClr val="dk1"/>
                </a:solidFill>
                <a:ea typeface="Arial"/>
                <a:cs typeface="Arial"/>
                <a:sym typeface="Arial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xmlns:lc="http://schemas.openxmlformats.org/drawingml/2006/lockedCanvas" textRoundtripDataId="5"/>
                  </a:ext>
                </a:extLst>
              </a:rPr>
              <a:t>Don’t keep online bullying to yourself! </a:t>
            </a:r>
            <a:r>
              <a:rPr lang="en-GB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Te</a:t>
            </a:r>
            <a:r>
              <a:rPr lang="en-GB" dirty="0">
                <a:solidFill>
                  <a:schemeClr val="dk1"/>
                </a:solidFill>
              </a:rPr>
              <a:t>ll a trusted adult. </a:t>
            </a:r>
            <a:r>
              <a:rPr lang="en-GB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People want to help you and make it better.</a:t>
            </a:r>
            <a:endParaRPr lang="en-GB" dirty="0"/>
          </a:p>
        </p:txBody>
      </p:sp>
      <p:cxnSp>
        <p:nvCxnSpPr>
          <p:cNvPr id="35" name="Straight Connector 1">
            <a:extLst>
              <a:ext uri="{FF2B5EF4-FFF2-40B4-BE49-F238E27FC236}">
                <a16:creationId xmlns:a16="http://schemas.microsoft.com/office/drawing/2014/main" id="{9CC03752-DA27-1338-BADE-851B01084DBA}"/>
              </a:ext>
            </a:extLst>
          </p:cNvPr>
          <p:cNvCxnSpPr>
            <a:cxnSpLocks/>
          </p:cNvCxnSpPr>
          <p:nvPr/>
        </p:nvCxnSpPr>
        <p:spPr>
          <a:xfrm>
            <a:off x="825250" y="2711871"/>
            <a:ext cx="0" cy="1164804"/>
          </a:xfrm>
          <a:prstGeom prst="line">
            <a:avLst/>
          </a:prstGeom>
          <a:ln w="25400">
            <a:solidFill>
              <a:srgbClr val="9D9CCD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2">
            <a:extLst>
              <a:ext uri="{FF2B5EF4-FFF2-40B4-BE49-F238E27FC236}">
                <a16:creationId xmlns:a16="http://schemas.microsoft.com/office/drawing/2014/main" id="{958B946C-FF9B-D178-70E1-5EB09DF2967A}"/>
              </a:ext>
            </a:extLst>
          </p:cNvPr>
          <p:cNvCxnSpPr>
            <a:cxnSpLocks/>
          </p:cNvCxnSpPr>
          <p:nvPr/>
        </p:nvCxnSpPr>
        <p:spPr>
          <a:xfrm>
            <a:off x="825250" y="3876675"/>
            <a:ext cx="0" cy="1490156"/>
          </a:xfrm>
          <a:prstGeom prst="line">
            <a:avLst/>
          </a:prstGeom>
          <a:ln w="25400">
            <a:solidFill>
              <a:srgbClr val="643C9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Oval 37">
            <a:extLst>
              <a:ext uri="{FF2B5EF4-FFF2-40B4-BE49-F238E27FC236}">
                <a16:creationId xmlns:a16="http://schemas.microsoft.com/office/drawing/2014/main" id="{700E1CC9-85E2-00EF-C615-67E63FC7F883}"/>
              </a:ext>
            </a:extLst>
          </p:cNvPr>
          <p:cNvSpPr/>
          <p:nvPr/>
        </p:nvSpPr>
        <p:spPr>
          <a:xfrm>
            <a:off x="753250" y="2711871"/>
            <a:ext cx="144000" cy="144000"/>
          </a:xfrm>
          <a:prstGeom prst="ellipse">
            <a:avLst/>
          </a:prstGeom>
          <a:solidFill>
            <a:srgbClr val="9D9C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C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509D140E-FAE7-0ECD-9FBB-BDA135C7EF2D}"/>
              </a:ext>
            </a:extLst>
          </p:cNvPr>
          <p:cNvSpPr/>
          <p:nvPr/>
        </p:nvSpPr>
        <p:spPr>
          <a:xfrm>
            <a:off x="753250" y="5346191"/>
            <a:ext cx="144000" cy="144000"/>
          </a:xfrm>
          <a:prstGeom prst="ellipse">
            <a:avLst/>
          </a:prstGeom>
          <a:solidFill>
            <a:srgbClr val="643C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C"/>
          </a:p>
        </p:txBody>
      </p:sp>
      <p:pic>
        <p:nvPicPr>
          <p:cNvPr id="45" name="Group">
            <a:extLst>
              <a:ext uri="{FF2B5EF4-FFF2-40B4-BE49-F238E27FC236}">
                <a16:creationId xmlns:a16="http://schemas.microsoft.com/office/drawing/2014/main" id="{6DDE052E-20FD-70B1-BF3F-5D8F0DED0AA5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98221" y="2540747"/>
            <a:ext cx="4629672" cy="4120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5416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Cha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40104 0 " pathEditMode="relative" ptsTypes="AA">
                                      <p:cBhvr>
                                        <p:cTn id="51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  <p:bldP spid="67" grpId="1" animBg="1"/>
      <p:bldP spid="68" grpId="0" animBg="1"/>
      <p:bldP spid="68" grpId="1" animBg="1"/>
      <p:bldP spid="36" grpId="0" animBg="1"/>
      <p:bldP spid="36" grpId="1" animBg="1"/>
      <p:bldP spid="39" grpId="0" animBg="1"/>
      <p:bldP spid="39" grpId="1" animBg="1"/>
      <p:bldP spid="9" grpId="0"/>
      <p:bldP spid="73" grpId="0" animBg="1"/>
      <p:bldP spid="2" grpId="0" animBg="1"/>
      <p:bldP spid="38" grpId="0" animBg="1"/>
      <p:bldP spid="4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Tabs">
            <a:extLst>
              <a:ext uri="{FF2B5EF4-FFF2-40B4-BE49-F238E27FC236}">
                <a16:creationId xmlns:a16="http://schemas.microsoft.com/office/drawing/2014/main" id="{BC31FB38-260E-9CA4-927D-D5266BA48723}"/>
              </a:ext>
            </a:extLst>
          </p:cNvPr>
          <p:cNvGrpSpPr/>
          <p:nvPr/>
        </p:nvGrpSpPr>
        <p:grpSpPr>
          <a:xfrm>
            <a:off x="655455" y="531236"/>
            <a:ext cx="7857366" cy="5730583"/>
            <a:chOff x="655455" y="531236"/>
            <a:chExt cx="7857366" cy="5730583"/>
          </a:xfrm>
        </p:grpSpPr>
        <p:sp>
          <p:nvSpPr>
            <p:cNvPr id="3" name="Rounded Rectangle 2"/>
            <p:cNvSpPr/>
            <p:nvPr/>
          </p:nvSpPr>
          <p:spPr>
            <a:xfrm>
              <a:off x="655455" y="783511"/>
              <a:ext cx="7857366" cy="5478308"/>
            </a:xfrm>
            <a:prstGeom prst="roundRect">
              <a:avLst>
                <a:gd name="adj" fmla="val 1010"/>
              </a:avLst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5" name="Trapezoid 24"/>
            <p:cNvSpPr/>
            <p:nvPr/>
          </p:nvSpPr>
          <p:spPr>
            <a:xfrm>
              <a:off x="5913613" y="552888"/>
              <a:ext cx="1630187" cy="606902"/>
            </a:xfrm>
            <a:prstGeom prst="trapezoid">
              <a:avLst>
                <a:gd name="adj" fmla="val 15153"/>
              </a:avLst>
            </a:prstGeom>
            <a:solidFill>
              <a:srgbClr val="CFB6D9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Trapezoid 22"/>
            <p:cNvSpPr/>
            <p:nvPr/>
          </p:nvSpPr>
          <p:spPr>
            <a:xfrm>
              <a:off x="4618943" y="552888"/>
              <a:ext cx="1382219" cy="606902"/>
            </a:xfrm>
            <a:prstGeom prst="trapezoid">
              <a:avLst>
                <a:gd name="adj" fmla="val 15153"/>
              </a:avLst>
            </a:prstGeom>
            <a:solidFill>
              <a:srgbClr val="8ACBC0">
                <a:alpha val="40000"/>
              </a:srgb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TextBox 23">
              <a:hlinkClick r:id="rId2" action="ppaction://hlinksldjump"/>
            </p:cNvPr>
            <p:cNvSpPr txBox="1"/>
            <p:nvPr/>
          </p:nvSpPr>
          <p:spPr>
            <a:xfrm>
              <a:off x="4733634" y="533399"/>
              <a:ext cx="117065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050" b="1" dirty="0"/>
                <a:t>Online Bullying</a:t>
              </a:r>
            </a:p>
          </p:txBody>
        </p:sp>
        <p:sp>
          <p:nvSpPr>
            <p:cNvPr id="21" name="Trapezoid 20"/>
            <p:cNvSpPr/>
            <p:nvPr/>
          </p:nvSpPr>
          <p:spPr>
            <a:xfrm>
              <a:off x="3329518" y="552888"/>
              <a:ext cx="1382219" cy="606902"/>
            </a:xfrm>
            <a:prstGeom prst="trapezoid">
              <a:avLst>
                <a:gd name="adj" fmla="val 15153"/>
              </a:avLst>
            </a:prstGeom>
            <a:solidFill>
              <a:srgbClr val="8ACBC0">
                <a:alpha val="40000"/>
              </a:srgb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TextBox 21">
              <a:hlinkClick r:id="rId3" action="ppaction://hlinksldjump"/>
            </p:cNvPr>
            <p:cNvSpPr txBox="1"/>
            <p:nvPr/>
          </p:nvSpPr>
          <p:spPr>
            <a:xfrm>
              <a:off x="3457007" y="533399"/>
              <a:ext cx="117065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050" b="1" dirty="0"/>
                <a:t>Making Friends</a:t>
              </a:r>
            </a:p>
          </p:txBody>
        </p:sp>
        <p:sp>
          <p:nvSpPr>
            <p:cNvPr id="15" name="Trapezoid 14"/>
            <p:cNvSpPr/>
            <p:nvPr/>
          </p:nvSpPr>
          <p:spPr>
            <a:xfrm>
              <a:off x="666589" y="552888"/>
              <a:ext cx="1435262" cy="606902"/>
            </a:xfrm>
            <a:prstGeom prst="trapezoid">
              <a:avLst>
                <a:gd name="adj" fmla="val 15153"/>
              </a:avLst>
            </a:prstGeom>
            <a:solidFill>
              <a:srgbClr val="8ACBC0">
                <a:alpha val="40000"/>
              </a:srgb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Trapezoid 6"/>
            <p:cNvSpPr/>
            <p:nvPr/>
          </p:nvSpPr>
          <p:spPr>
            <a:xfrm>
              <a:off x="2034848" y="552888"/>
              <a:ext cx="1382219" cy="606902"/>
            </a:xfrm>
            <a:prstGeom prst="trapezoid">
              <a:avLst>
                <a:gd name="adj" fmla="val 15153"/>
              </a:avLst>
            </a:prstGeom>
            <a:solidFill>
              <a:srgbClr val="8ACBC0">
                <a:alpha val="40000"/>
              </a:srgb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" name="Rounded Rectangle 3"/>
            <p:cNvSpPr/>
            <p:nvPr/>
          </p:nvSpPr>
          <p:spPr>
            <a:xfrm>
              <a:off x="655455" y="783510"/>
              <a:ext cx="7857366" cy="695915"/>
            </a:xfrm>
            <a:prstGeom prst="roundRect">
              <a:avLst>
                <a:gd name="adj" fmla="val 6202"/>
              </a:avLst>
            </a:prstGeom>
            <a:solidFill>
              <a:srgbClr val="CFB6D9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1851729" y="950612"/>
              <a:ext cx="6161972" cy="25489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Trapezoid 9"/>
            <p:cNvSpPr/>
            <p:nvPr/>
          </p:nvSpPr>
          <p:spPr>
            <a:xfrm>
              <a:off x="5963623" y="740409"/>
              <a:ext cx="1534457" cy="149464"/>
            </a:xfrm>
            <a:prstGeom prst="trapezoid">
              <a:avLst>
                <a:gd name="adj" fmla="val 20972"/>
              </a:avLst>
            </a:prstGeom>
            <a:solidFill>
              <a:srgbClr val="CFB6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Right Arrow 10">
              <a:hlinkClick r:id="" action="ppaction://hlinkshowjump?jump=previousslide"/>
            </p:cNvPr>
            <p:cNvSpPr/>
            <p:nvPr/>
          </p:nvSpPr>
          <p:spPr>
            <a:xfrm flipH="1">
              <a:off x="764697" y="995117"/>
              <a:ext cx="299406" cy="210393"/>
            </a:xfrm>
            <a:prstGeom prst="rightArrow">
              <a:avLst>
                <a:gd name="adj1" fmla="val 34155"/>
                <a:gd name="adj2" fmla="val 50000"/>
              </a:avLst>
            </a:prstGeom>
            <a:solidFill>
              <a:srgbClr val="643C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Right Arrow 11">
              <a:hlinkClick r:id="" action="ppaction://hlinkshowjump?jump=nextslide"/>
            </p:cNvPr>
            <p:cNvSpPr/>
            <p:nvPr/>
          </p:nvSpPr>
          <p:spPr>
            <a:xfrm>
              <a:off x="1173345" y="995117"/>
              <a:ext cx="299406" cy="210393"/>
            </a:xfrm>
            <a:prstGeom prst="rightArrow">
              <a:avLst>
                <a:gd name="adj1" fmla="val 34155"/>
                <a:gd name="adj2" fmla="val 50000"/>
              </a:avLst>
            </a:prstGeom>
            <a:solidFill>
              <a:srgbClr val="643C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Circular Arrow 12"/>
            <p:cNvSpPr/>
            <p:nvPr/>
          </p:nvSpPr>
          <p:spPr>
            <a:xfrm>
              <a:off x="1516083" y="976910"/>
              <a:ext cx="244816" cy="246806"/>
            </a:xfrm>
            <a:prstGeom prst="circularArrow">
              <a:avLst>
                <a:gd name="adj1" fmla="val 14387"/>
                <a:gd name="adj2" fmla="val 1103042"/>
                <a:gd name="adj3" fmla="val 20455631"/>
                <a:gd name="adj4" fmla="val 1587046"/>
                <a:gd name="adj5" fmla="val 19222"/>
              </a:avLst>
            </a:prstGeom>
            <a:solidFill>
              <a:srgbClr val="643C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16" name="TextBox 15">
              <a:hlinkClick r:id="rId4" action="ppaction://hlinksldjump"/>
            </p:cNvPr>
            <p:cNvSpPr txBox="1"/>
            <p:nvPr/>
          </p:nvSpPr>
          <p:spPr>
            <a:xfrm>
              <a:off x="2162337" y="533399"/>
              <a:ext cx="117065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50" b="1" dirty="0">
                  <a:solidFill>
                    <a:schemeClr val="dk1"/>
                  </a:solidFill>
                  <a:ea typeface="Arial"/>
                  <a:cs typeface="Arial"/>
                  <a:sym typeface="Arial"/>
                </a:rPr>
                <a:t>Online Gaming</a:t>
              </a:r>
              <a:endParaRPr lang="en-GB" sz="900" dirty="0"/>
            </a:p>
          </p:txBody>
        </p:sp>
        <p:sp>
          <p:nvSpPr>
            <p:cNvPr id="32" name="TextBox 31">
              <a:hlinkClick r:id="rId5" action="ppaction://hlinksldjump"/>
            </p:cNvPr>
            <p:cNvSpPr txBox="1"/>
            <p:nvPr/>
          </p:nvSpPr>
          <p:spPr>
            <a:xfrm>
              <a:off x="806987" y="531236"/>
              <a:ext cx="117065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050" b="1" dirty="0"/>
                <a:t>Welcome Page</a:t>
              </a: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1921454" y="931022"/>
              <a:ext cx="324297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 dirty="0" err="1">
                  <a:solidFill>
                    <a:schemeClr val="dk1"/>
                  </a:solidFill>
                  <a:ea typeface="Arial"/>
                  <a:cs typeface="Arial"/>
                  <a:sym typeface="Arial"/>
                </a:rPr>
                <a:t>www.onlinesafety.com</a:t>
              </a:r>
              <a:r>
                <a:rPr lang="en-GB" sz="1200" dirty="0">
                  <a:solidFill>
                    <a:schemeClr val="dk1"/>
                  </a:solidFill>
                  <a:ea typeface="Arial"/>
                  <a:cs typeface="Arial"/>
                  <a:sym typeface="Arial"/>
                </a:rPr>
                <a:t>/</a:t>
              </a:r>
              <a:r>
                <a:rPr lang="en-GB" sz="1200" dirty="0" err="1">
                  <a:solidFill>
                    <a:schemeClr val="dk1"/>
                  </a:solidFill>
                  <a:ea typeface="Arial"/>
                  <a:cs typeface="Arial"/>
                  <a:sym typeface="Arial"/>
                </a:rPr>
                <a:t>sharinginformation</a:t>
              </a:r>
              <a:endParaRPr lang="en-GB" sz="1050" dirty="0"/>
            </a:p>
          </p:txBody>
        </p:sp>
        <p:sp>
          <p:nvSpPr>
            <p:cNvPr id="77" name="TextBox 76">
              <a:hlinkClick r:id="rId6" action="ppaction://hlinksldjump"/>
            </p:cNvPr>
            <p:cNvSpPr txBox="1"/>
            <p:nvPr/>
          </p:nvSpPr>
          <p:spPr>
            <a:xfrm>
              <a:off x="6009352" y="533399"/>
              <a:ext cx="145824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050" b="1" dirty="0"/>
                <a:t>Sharing Information</a:t>
              </a:r>
            </a:p>
          </p:txBody>
        </p:sp>
      </p:grpSp>
      <p:pic>
        <p:nvPicPr>
          <p:cNvPr id="49" name="Morph!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2125" b="-12125"/>
          <a:stretch/>
        </p:blipFill>
        <p:spPr>
          <a:xfrm flipH="1">
            <a:off x="172421" y="2912743"/>
            <a:ext cx="3823291" cy="3530945"/>
          </a:xfrm>
          <a:prstGeom prst="rect">
            <a:avLst/>
          </a:prstGeom>
          <a:ln w="28575">
            <a:noFill/>
          </a:ln>
          <a:effectLst/>
        </p:spPr>
      </p:pic>
      <p:sp>
        <p:nvSpPr>
          <p:cNvPr id="67" name="Rounded Rectangle 66"/>
          <p:cNvSpPr/>
          <p:nvPr/>
        </p:nvSpPr>
        <p:spPr>
          <a:xfrm>
            <a:off x="4268816" y="1787709"/>
            <a:ext cx="4064859" cy="1160713"/>
          </a:xfrm>
          <a:prstGeom prst="roundRect">
            <a:avLst>
              <a:gd name="adj" fmla="val 11543"/>
            </a:avLst>
          </a:prstGeom>
          <a:solidFill>
            <a:schemeClr val="bg1"/>
          </a:solidFill>
          <a:ln w="28575">
            <a:solidFill>
              <a:srgbClr val="01407D"/>
            </a:solidFill>
          </a:ln>
          <a:effectLst>
            <a:outerShdw dist="38100" dir="2700000" algn="tl" rotWithShape="0">
              <a:srgbClr val="90C8E5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marL="120650" lvl="0">
              <a:buClr>
                <a:schemeClr val="dk1"/>
              </a:buClr>
              <a:buSzPts val="1700"/>
            </a:pPr>
            <a:r>
              <a:rPr lang="en-GB" dirty="0">
                <a:solidFill>
                  <a:schemeClr val="dk1"/>
                </a:solidFill>
              </a:rPr>
              <a:t>Never share any of your personal information online, such as your name, address or school.</a:t>
            </a:r>
            <a:endParaRPr lang="en-GB" dirty="0"/>
          </a:p>
        </p:txBody>
      </p:sp>
      <p:sp>
        <p:nvSpPr>
          <p:cNvPr id="68" name="Rounded Rectangle 67"/>
          <p:cNvSpPr/>
          <p:nvPr/>
        </p:nvSpPr>
        <p:spPr>
          <a:xfrm>
            <a:off x="4268816" y="3050980"/>
            <a:ext cx="4064859" cy="854246"/>
          </a:xfrm>
          <a:prstGeom prst="roundRect">
            <a:avLst>
              <a:gd name="adj" fmla="val 14927"/>
            </a:avLst>
          </a:prstGeom>
          <a:solidFill>
            <a:schemeClr val="bg1"/>
          </a:solidFill>
          <a:ln w="28575">
            <a:solidFill>
              <a:srgbClr val="01407D"/>
            </a:solidFill>
          </a:ln>
          <a:effectLst>
            <a:outerShdw dist="38100" dir="2700000" algn="tl" rotWithShape="0">
              <a:srgbClr val="90C8E5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marL="120650" lvl="0">
              <a:buClr>
                <a:schemeClr val="dk1"/>
              </a:buClr>
              <a:buSzPts val="1700"/>
            </a:pPr>
            <a:r>
              <a:rPr lang="en-GB" dirty="0">
                <a:solidFill>
                  <a:schemeClr val="dk1"/>
                </a:solidFill>
              </a:rPr>
              <a:t>Instead of using a photograph, use an avatar to represent your face.</a:t>
            </a:r>
          </a:p>
        </p:txBody>
      </p:sp>
      <p:sp>
        <p:nvSpPr>
          <p:cNvPr id="73" name="Rounded Rectangle 72"/>
          <p:cNvSpPr/>
          <p:nvPr/>
        </p:nvSpPr>
        <p:spPr>
          <a:xfrm>
            <a:off x="4268816" y="4007784"/>
            <a:ext cx="4064859" cy="1120129"/>
          </a:xfrm>
          <a:prstGeom prst="roundRect">
            <a:avLst>
              <a:gd name="adj" fmla="val 10927"/>
            </a:avLst>
          </a:prstGeom>
          <a:solidFill>
            <a:schemeClr val="bg1"/>
          </a:solidFill>
          <a:ln w="28575">
            <a:solidFill>
              <a:srgbClr val="01407D"/>
            </a:solidFill>
          </a:ln>
          <a:effectLst>
            <a:outerShdw dist="38100" dir="2700000" algn="tl" rotWithShape="0">
              <a:srgbClr val="90C8E5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marL="120650" lvl="0">
              <a:buSzPts val="1700"/>
            </a:pPr>
            <a:r>
              <a:rPr lang="en-GB" dirty="0">
                <a:solidFill>
                  <a:schemeClr val="tx1"/>
                </a:solidFill>
              </a:rPr>
              <a:t>Before you share a photograph of you or your friends online, check with a trusted adult.</a:t>
            </a:r>
          </a:p>
        </p:txBody>
      </p:sp>
      <p:cxnSp>
        <p:nvCxnSpPr>
          <p:cNvPr id="8" name="Straight Connector 1">
            <a:extLst>
              <a:ext uri="{FF2B5EF4-FFF2-40B4-BE49-F238E27FC236}">
                <a16:creationId xmlns:a16="http://schemas.microsoft.com/office/drawing/2014/main" id="{197F7B34-80D3-BCD1-BCD0-B66C4598B3C7}"/>
              </a:ext>
            </a:extLst>
          </p:cNvPr>
          <p:cNvCxnSpPr>
            <a:cxnSpLocks/>
          </p:cNvCxnSpPr>
          <p:nvPr/>
        </p:nvCxnSpPr>
        <p:spPr>
          <a:xfrm>
            <a:off x="4066918" y="1783779"/>
            <a:ext cx="0" cy="1220426"/>
          </a:xfrm>
          <a:prstGeom prst="line">
            <a:avLst/>
          </a:prstGeom>
          <a:ln w="25400">
            <a:solidFill>
              <a:srgbClr val="9D9CCD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2">
            <a:extLst>
              <a:ext uri="{FF2B5EF4-FFF2-40B4-BE49-F238E27FC236}">
                <a16:creationId xmlns:a16="http://schemas.microsoft.com/office/drawing/2014/main" id="{383874A4-DAC6-C13B-852C-18AA1B4820DB}"/>
              </a:ext>
            </a:extLst>
          </p:cNvPr>
          <p:cNvCxnSpPr>
            <a:cxnSpLocks/>
          </p:cNvCxnSpPr>
          <p:nvPr/>
        </p:nvCxnSpPr>
        <p:spPr>
          <a:xfrm>
            <a:off x="4066918" y="3004205"/>
            <a:ext cx="0" cy="1003579"/>
          </a:xfrm>
          <a:prstGeom prst="line">
            <a:avLst/>
          </a:prstGeom>
          <a:ln w="25400">
            <a:solidFill>
              <a:srgbClr val="643C9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3">
            <a:extLst>
              <a:ext uri="{FF2B5EF4-FFF2-40B4-BE49-F238E27FC236}">
                <a16:creationId xmlns:a16="http://schemas.microsoft.com/office/drawing/2014/main" id="{3E8E6D0C-DDC3-2877-EEA3-ADB7244DADC5}"/>
              </a:ext>
            </a:extLst>
          </p:cNvPr>
          <p:cNvCxnSpPr>
            <a:cxnSpLocks/>
          </p:cNvCxnSpPr>
          <p:nvPr/>
        </p:nvCxnSpPr>
        <p:spPr>
          <a:xfrm>
            <a:off x="4066918" y="4017309"/>
            <a:ext cx="0" cy="1205696"/>
          </a:xfrm>
          <a:prstGeom prst="line">
            <a:avLst/>
          </a:prstGeom>
          <a:ln w="25400">
            <a:solidFill>
              <a:srgbClr val="9D9CCD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4">
            <a:extLst>
              <a:ext uri="{FF2B5EF4-FFF2-40B4-BE49-F238E27FC236}">
                <a16:creationId xmlns:a16="http://schemas.microsoft.com/office/drawing/2014/main" id="{48B139F1-BA3E-35EC-EAEA-CF2480162F89}"/>
              </a:ext>
            </a:extLst>
          </p:cNvPr>
          <p:cNvCxnSpPr>
            <a:cxnSpLocks/>
          </p:cNvCxnSpPr>
          <p:nvPr/>
        </p:nvCxnSpPr>
        <p:spPr>
          <a:xfrm>
            <a:off x="4066918" y="5233493"/>
            <a:ext cx="0" cy="688962"/>
          </a:xfrm>
          <a:prstGeom prst="line">
            <a:avLst/>
          </a:prstGeom>
          <a:ln w="25400">
            <a:solidFill>
              <a:srgbClr val="643C9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Oval 35">
            <a:extLst>
              <a:ext uri="{FF2B5EF4-FFF2-40B4-BE49-F238E27FC236}">
                <a16:creationId xmlns:a16="http://schemas.microsoft.com/office/drawing/2014/main" id="{CFA93C9D-ADD5-A853-AB25-3DF03C923E8E}"/>
              </a:ext>
            </a:extLst>
          </p:cNvPr>
          <p:cNvSpPr/>
          <p:nvPr/>
        </p:nvSpPr>
        <p:spPr>
          <a:xfrm>
            <a:off x="3994918" y="1783779"/>
            <a:ext cx="144000" cy="144000"/>
          </a:xfrm>
          <a:prstGeom prst="ellipse">
            <a:avLst/>
          </a:prstGeom>
          <a:solidFill>
            <a:srgbClr val="9D9C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C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C986C17A-0110-9F80-E5B3-7871BCD0383A}"/>
              </a:ext>
            </a:extLst>
          </p:cNvPr>
          <p:cNvSpPr/>
          <p:nvPr/>
        </p:nvSpPr>
        <p:spPr>
          <a:xfrm>
            <a:off x="3994918" y="5918317"/>
            <a:ext cx="144000" cy="144000"/>
          </a:xfrm>
          <a:prstGeom prst="ellipse">
            <a:avLst/>
          </a:prstGeom>
          <a:solidFill>
            <a:srgbClr val="643C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C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C66951F-3B48-0FEC-559F-067E7499C134}"/>
              </a:ext>
            </a:extLst>
          </p:cNvPr>
          <p:cNvSpPr txBox="1"/>
          <p:nvPr/>
        </p:nvSpPr>
        <p:spPr>
          <a:xfrm>
            <a:off x="655455" y="1610788"/>
            <a:ext cx="3280361" cy="12003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 dirty="0">
                <a:solidFill>
                  <a:srgbClr val="643C90"/>
                </a:solidFill>
                <a:ea typeface="Arial"/>
                <a:cs typeface="Arial"/>
                <a:sym typeface="Arial"/>
              </a:rPr>
              <a:t>Sharing Information </a:t>
            </a:r>
            <a:endParaRPr lang="en-GB" sz="2800" dirty="0">
              <a:solidFill>
                <a:srgbClr val="643C90"/>
              </a:solidFill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A4BC7784-3718-3852-EC35-0DFFB527FF2C}"/>
              </a:ext>
            </a:extLst>
          </p:cNvPr>
          <p:cNvSpPr/>
          <p:nvPr/>
        </p:nvSpPr>
        <p:spPr>
          <a:xfrm>
            <a:off x="4268816" y="5223005"/>
            <a:ext cx="4064859" cy="839312"/>
          </a:xfrm>
          <a:prstGeom prst="roundRect">
            <a:avLst>
              <a:gd name="adj" fmla="val 14534"/>
            </a:avLst>
          </a:prstGeom>
          <a:solidFill>
            <a:schemeClr val="bg1"/>
          </a:solidFill>
          <a:ln w="28575">
            <a:solidFill>
              <a:srgbClr val="01407D"/>
            </a:solidFill>
          </a:ln>
          <a:effectLst>
            <a:outerShdw dist="38100" dir="2700000" algn="tl" rotWithShape="0">
              <a:srgbClr val="90C8E5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marL="120650" lvl="0">
              <a:buSzPts val="1700"/>
            </a:pPr>
            <a:r>
              <a:rPr lang="en-GB" dirty="0">
                <a:solidFill>
                  <a:schemeClr val="tx1"/>
                </a:solidFill>
              </a:rPr>
              <a:t>If you get sent a photograph that upsets you, tell a trusted adult.</a:t>
            </a:r>
          </a:p>
        </p:txBody>
      </p:sp>
    </p:spTree>
    <p:extLst>
      <p:ext uri="{BB962C8B-B14F-4D97-AF65-F5344CB8AC3E}">
        <p14:creationId xmlns:p14="http://schemas.microsoft.com/office/powerpoint/2010/main" val="1056638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Cha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  <p:bldP spid="68" grpId="0" animBg="1"/>
      <p:bldP spid="73" grpId="0" animBg="1"/>
      <p:bldP spid="36" grpId="0" animBg="1"/>
      <p:bldP spid="39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creen">
            <a:extLst>
              <a:ext uri="{FF2B5EF4-FFF2-40B4-BE49-F238E27FC236}">
                <a16:creationId xmlns:a16="http://schemas.microsoft.com/office/drawing/2014/main" id="{5FAF9B7A-94EA-D53B-FC61-C24988EF0F01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10047" y="7569"/>
            <a:ext cx="9144003" cy="6873139"/>
          </a:xfrm>
          <a:prstGeom prst="rect">
            <a:avLst/>
          </a:prstGeom>
        </p:spPr>
      </p:pic>
      <p:pic>
        <p:nvPicPr>
          <p:cNvPr id="21" name="email">
            <a:extLst>
              <a:ext uri="{FF2B5EF4-FFF2-40B4-BE49-F238E27FC236}">
                <a16:creationId xmlns:a16="http://schemas.microsoft.com/office/drawing/2014/main" id="{BB183203-D461-7C5D-E11B-38429A6E0F86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9472999" y="1434455"/>
            <a:ext cx="2400634" cy="3165594"/>
          </a:xfrm>
          <a:prstGeom prst="rect">
            <a:avLst/>
          </a:prstGeom>
        </p:spPr>
      </p:pic>
      <p:pic>
        <p:nvPicPr>
          <p:cNvPr id="11" name="Base">
            <a:extLst>
              <a:ext uri="{FF2B5EF4-FFF2-40B4-BE49-F238E27FC236}">
                <a16:creationId xmlns:a16="http://schemas.microsoft.com/office/drawing/2014/main" id="{89DB34C3-5C23-DFBB-567F-B2EBBEE68B44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-1" y="0"/>
            <a:ext cx="9144003" cy="6873138"/>
          </a:xfrm>
          <a:prstGeom prst="rect">
            <a:avLst/>
          </a:prstGeom>
        </p:spPr>
      </p:pic>
      <p:pic>
        <p:nvPicPr>
          <p:cNvPr id="12" name="Frame">
            <a:extLst>
              <a:ext uri="{FF2B5EF4-FFF2-40B4-BE49-F238E27FC236}">
                <a16:creationId xmlns:a16="http://schemas.microsoft.com/office/drawing/2014/main" id="{175826DA-5828-09FD-DC41-941A25D312EB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0" y="0"/>
            <a:ext cx="9144001" cy="6873138"/>
          </a:xfrm>
          <a:prstGeom prst="rect">
            <a:avLst/>
          </a:prstGeom>
        </p:spPr>
      </p:pic>
      <p:pic>
        <p:nvPicPr>
          <p:cNvPr id="13" name="Spot the scam">
            <a:extLst>
              <a:ext uri="{FF2B5EF4-FFF2-40B4-BE49-F238E27FC236}">
                <a16:creationId xmlns:a16="http://schemas.microsoft.com/office/drawing/2014/main" id="{CFA22253-F55C-FF58-5A70-8B140BCF8752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/>
          <a:stretch/>
        </p:blipFill>
        <p:spPr>
          <a:xfrm>
            <a:off x="0" y="0"/>
            <a:ext cx="9144001" cy="6873137"/>
          </a:xfrm>
          <a:prstGeom prst="rect">
            <a:avLst/>
          </a:prstGeom>
        </p:spPr>
      </p:pic>
      <p:pic>
        <p:nvPicPr>
          <p:cNvPr id="14" name="Flares">
            <a:extLst>
              <a:ext uri="{FF2B5EF4-FFF2-40B4-BE49-F238E27FC236}">
                <a16:creationId xmlns:a16="http://schemas.microsoft.com/office/drawing/2014/main" id="{BA3D2598-012D-4200-BE76-CDB0E1FC3A7F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/>
          <a:stretch/>
        </p:blipFill>
        <p:spPr>
          <a:xfrm>
            <a:off x="0" y="1"/>
            <a:ext cx="9144000" cy="6873137"/>
          </a:xfrm>
          <a:prstGeom prst="rect">
            <a:avLst/>
          </a:prstGeom>
        </p:spPr>
      </p:pic>
      <p:pic>
        <p:nvPicPr>
          <p:cNvPr id="15" name="Stage">
            <a:extLst>
              <a:ext uri="{FF2B5EF4-FFF2-40B4-BE49-F238E27FC236}">
                <a16:creationId xmlns:a16="http://schemas.microsoft.com/office/drawing/2014/main" id="{ACD0F99B-213C-B4B7-23B7-4B5A41D6EEBD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/>
          <a:stretch/>
        </p:blipFill>
        <p:spPr>
          <a:xfrm>
            <a:off x="0" y="0"/>
            <a:ext cx="9144000" cy="6873136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B912846F-DE5B-2CB1-3FFA-36B59DF67C54}"/>
              </a:ext>
            </a:extLst>
          </p:cNvPr>
          <p:cNvSpPr txBox="1"/>
          <p:nvPr/>
        </p:nvSpPr>
        <p:spPr>
          <a:xfrm>
            <a:off x="1631055" y="1901470"/>
            <a:ext cx="27333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GB" dirty="0">
                <a:solidFill>
                  <a:schemeClr val="dk1"/>
                </a:solidFill>
                <a:latin typeface="Twinkl" pitchFamily="2" charset="77"/>
              </a:rPr>
              <a:t>You see a pop-up while playing an online game.</a:t>
            </a:r>
            <a:endParaRPr lang="en-GB" sz="1800" dirty="0">
              <a:solidFill>
                <a:schemeClr val="dk1"/>
              </a:solidFill>
              <a:latin typeface="Twinkl" pitchFamily="2" charset="77"/>
            </a:endParaRP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22C60AE6-A53A-03F6-1975-3B64322998F7}"/>
              </a:ext>
            </a:extLst>
          </p:cNvPr>
          <p:cNvSpPr/>
          <p:nvPr/>
        </p:nvSpPr>
        <p:spPr>
          <a:xfrm>
            <a:off x="4738455" y="4667367"/>
            <a:ext cx="3544988" cy="1480991"/>
          </a:xfrm>
          <a:prstGeom prst="roundRect">
            <a:avLst>
              <a:gd name="adj" fmla="val 10362"/>
            </a:avLst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  <a:effectLst>
            <a:reflection blurRad="6350" stA="52000" endA="300" endPos="35000" dir="5400000" sy="-100000" algn="bl" rotWithShape="0"/>
          </a:effectLst>
          <a:scene3d>
            <a:camera prst="orthographicFront"/>
            <a:lightRig rig="threePt" dir="t"/>
          </a:scene3d>
          <a:sp3d prstMaterial="powder">
            <a:extrusionClr>
              <a:schemeClr val="accent3"/>
            </a:extrusionClr>
            <a:contourClr>
              <a:schemeClr val="tx1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>
                <a:solidFill>
                  <a:sysClr val="windowText" lastClr="000000"/>
                </a:solidFill>
                <a:latin typeface="Twinkl" pitchFamily="2" charset="77"/>
              </a:rPr>
              <a:t>No! Fake downloads could include viruses that harm your device. Always download from official websites or stores.</a:t>
            </a:r>
            <a:endParaRPr lang="en-ES" dirty="0">
              <a:solidFill>
                <a:sysClr val="windowText" lastClr="000000"/>
              </a:solidFill>
              <a:latin typeface="Twinkl" pitchFamily="2" charset="77"/>
            </a:endParaRP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0FF38CD3-611B-B645-A953-99D97B2FE938}"/>
              </a:ext>
            </a:extLst>
          </p:cNvPr>
          <p:cNvSpPr/>
          <p:nvPr/>
        </p:nvSpPr>
        <p:spPr>
          <a:xfrm>
            <a:off x="864327" y="4667367"/>
            <a:ext cx="3544988" cy="1480991"/>
          </a:xfrm>
          <a:prstGeom prst="roundRect">
            <a:avLst>
              <a:gd name="adj" fmla="val 10362"/>
            </a:avLst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  <a:effectLst>
            <a:reflection blurRad="6350" stA="52000" endA="300" endPos="35000" dir="5400000" sy="-100000" algn="bl" rotWithShape="0"/>
          </a:effectLst>
          <a:scene3d>
            <a:camera prst="orthographicFront"/>
            <a:lightRig rig="threePt" dir="t"/>
          </a:scene3d>
          <a:sp3d prstMaterial="powder">
            <a:extrusionClr>
              <a:schemeClr val="accent3"/>
            </a:extrusionClr>
            <a:contourClr>
              <a:schemeClr val="tx1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>
                <a:solidFill>
                  <a:sysClr val="windowText" lastClr="000000"/>
                </a:solidFill>
                <a:latin typeface="Twinkl" pitchFamily="2" charset="77"/>
              </a:rPr>
              <a:t>Yes! Free coins sound like a great deal! Downloading it will give you cool game items.</a:t>
            </a:r>
            <a:endParaRPr lang="en-ES" dirty="0">
              <a:solidFill>
                <a:sysClr val="windowText" lastClr="000000"/>
              </a:solidFill>
              <a:latin typeface="Twinkl" pitchFamily="2" charset="7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4D63EA2-7D29-158A-66FE-FDEC1AC22691}"/>
              </a:ext>
            </a:extLst>
          </p:cNvPr>
          <p:cNvSpPr txBox="1"/>
          <p:nvPr/>
        </p:nvSpPr>
        <p:spPr>
          <a:xfrm>
            <a:off x="1631055" y="3011207"/>
            <a:ext cx="31541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GB" dirty="0">
                <a:solidFill>
                  <a:schemeClr val="dk1"/>
                </a:solidFill>
                <a:latin typeface="Twinkl" pitchFamily="2" charset="77"/>
              </a:rPr>
              <a:t>Is it okay to download this?</a:t>
            </a:r>
            <a:endParaRPr lang="en-GB" sz="1800" dirty="0">
              <a:solidFill>
                <a:schemeClr val="dk1"/>
              </a:solidFill>
              <a:latin typeface="Twinkl" pitchFamily="2" charset="77"/>
            </a:endParaRPr>
          </a:p>
        </p:txBody>
      </p:sp>
      <p:sp>
        <p:nvSpPr>
          <p:cNvPr id="7" name="boton correcto">
            <a:extLst>
              <a:ext uri="{FF2B5EF4-FFF2-40B4-BE49-F238E27FC236}">
                <a16:creationId xmlns:a16="http://schemas.microsoft.com/office/drawing/2014/main" id="{C44DE9D1-BD86-1CE8-2DEA-877BFF68F2AA}"/>
              </a:ext>
            </a:extLst>
          </p:cNvPr>
          <p:cNvSpPr/>
          <p:nvPr/>
        </p:nvSpPr>
        <p:spPr>
          <a:xfrm>
            <a:off x="4633710" y="4553924"/>
            <a:ext cx="3736136" cy="1677335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S"/>
          </a:p>
        </p:txBody>
      </p:sp>
      <p:sp>
        <p:nvSpPr>
          <p:cNvPr id="8" name="boton incorrecto">
            <a:extLst>
              <a:ext uri="{FF2B5EF4-FFF2-40B4-BE49-F238E27FC236}">
                <a16:creationId xmlns:a16="http://schemas.microsoft.com/office/drawing/2014/main" id="{F3483542-4459-A387-3311-4C74CE136851}"/>
              </a:ext>
            </a:extLst>
          </p:cNvPr>
          <p:cNvSpPr/>
          <p:nvPr/>
        </p:nvSpPr>
        <p:spPr>
          <a:xfrm>
            <a:off x="818098" y="4533665"/>
            <a:ext cx="3680974" cy="1677335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S"/>
          </a:p>
        </p:txBody>
      </p:sp>
    </p:spTree>
    <p:extLst>
      <p:ext uri="{BB962C8B-B14F-4D97-AF65-F5344CB8AC3E}">
        <p14:creationId xmlns:p14="http://schemas.microsoft.com/office/powerpoint/2010/main" val="24476026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2" presetClass="entr" presetSubtype="1" repeatCount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8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drumroll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6" presetClass="emph" presetSubtype="0" fill="hold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" dur="500" tmFilter="0, 0; .2, .5; .8, .5; 1, 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2" dur="250" autoRev="1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4" presetID="21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6" dur="2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voltage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18" presetID="35" presetClass="emph" presetSubtype="0" repeatCount="3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1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voltage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2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25" presetID="0" presetClass="path" presetSubtype="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3472 -0.00301 L -0.49913 -0.00301 " pathEditMode="relative" rAng="0" ptsTypes="AA">
                                          <p:cBhvr>
                                            <p:cTn id="26" dur="2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3229" y="0"/>
                                        </p:animMotion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wind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3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5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6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3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whoos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37" presetID="2" presetClass="entr" presetSubtype="2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9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0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whoos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1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3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45" restart="whenNotActive" fill="hold" evtFilter="cancelBubble" nodeType="interactiveSeq">
                    <p:stCondLst>
                      <p:cond evt="onClick" delay="0">
                        <p:tgtEl>
                          <p:spTgt spid="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6" fill="hold">
                          <p:stCondLst>
                            <p:cond delay="0"/>
                          </p:stCondLst>
                          <p:childTnLst>
                            <p:par>
                              <p:cTn id="4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8" presetID="1" presetClass="emph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49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D12B00"/>
                                          </p:to>
                                        </p:animClr>
                                        <p:set>
                                          <p:cBhvr>
                                            <p:cTn id="50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51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6" name="Disappointed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8"/>
                      </p:tgtEl>
                    </p:cond>
                  </p:nextCondLst>
                </p:seq>
                <p:seq concurrent="1" nextAc="seek">
                  <p:cTn id="52" restart="whenNotActive" fill="hold" evtFilter="cancelBubble" nodeType="interactiveSeq">
                    <p:stCondLst>
                      <p:cond evt="onClick" delay="0">
                        <p:tgtEl>
                          <p:spTgt spid="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3" fill="hold">
                          <p:stCondLst>
                            <p:cond delay="0"/>
                          </p:stCondLst>
                          <p:childTnLst>
                            <p:par>
                              <p:cTn id="5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5" presetID="1" presetClass="emph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56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00F26D"/>
                                          </p:to>
                                        </p:animClr>
                                        <p:set>
                                          <p:cBhvr>
                                            <p:cTn id="57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58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7" name="applause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7"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30" grpId="0" animBg="1"/>
          <p:bldP spid="27" grpId="0" animBg="1"/>
          <p:bldP spid="3" grpId="0"/>
          <p:bldP spid="7" grpId="0" animBg="1"/>
          <p:bldP spid="8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2" presetClass="entr" presetSubtype="1" repeatCount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8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5" name="drumroll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6" presetClass="emph" presetSubtype="0" fill="hold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" dur="500" tmFilter="0, 0; .2, .5; .8, .5; 1, 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2" dur="250" autoRev="1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4" presetID="21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6" dur="2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6" name="voltage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18" presetID="35" presetClass="emph" presetSubtype="0" repeatCount="3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1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6" name="voltage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2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25" presetID="0" presetClass="path" presetSubtype="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3472 -0.00301 L -0.49913 -0.00301 " pathEditMode="relative" rAng="0" ptsTypes="AA">
                                          <p:cBhvr>
                                            <p:cTn id="26" dur="2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3229" y="0"/>
                                        </p:animMotion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7" name="wind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3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3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8" name="whoos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37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8" name="whoos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1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3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45" restart="whenNotActive" fill="hold" evtFilter="cancelBubble" nodeType="interactiveSeq">
                    <p:stCondLst>
                      <p:cond evt="onClick" delay="0">
                        <p:tgtEl>
                          <p:spTgt spid="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6" fill="hold">
                          <p:stCondLst>
                            <p:cond delay="0"/>
                          </p:stCondLst>
                          <p:childTnLst>
                            <p:par>
                              <p:cTn id="4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8" presetID="1" presetClass="emph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49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D12B00"/>
                                          </p:to>
                                        </p:animClr>
                                        <p:set>
                                          <p:cBhvr>
                                            <p:cTn id="50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51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9" name="Disappointed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8"/>
                      </p:tgtEl>
                    </p:cond>
                  </p:nextCondLst>
                </p:seq>
                <p:seq concurrent="1" nextAc="seek">
                  <p:cTn id="52" restart="whenNotActive" fill="hold" evtFilter="cancelBubble" nodeType="interactiveSeq">
                    <p:stCondLst>
                      <p:cond evt="onClick" delay="0">
                        <p:tgtEl>
                          <p:spTgt spid="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3" fill="hold">
                          <p:stCondLst>
                            <p:cond delay="0"/>
                          </p:stCondLst>
                          <p:childTnLst>
                            <p:par>
                              <p:cTn id="5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5" presetID="1" presetClass="emph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56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00F26D"/>
                                          </p:to>
                                        </p:animClr>
                                        <p:set>
                                          <p:cBhvr>
                                            <p:cTn id="57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58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0" name="applause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7"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30" grpId="0" animBg="1"/>
          <p:bldP spid="27" grpId="0" animBg="1"/>
          <p:bldP spid="3" grpId="0"/>
          <p:bldP spid="7" grpId="0" animBg="1"/>
          <p:bldP spid="8" grpId="0" animBg="1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creen">
            <a:extLst>
              <a:ext uri="{FF2B5EF4-FFF2-40B4-BE49-F238E27FC236}">
                <a16:creationId xmlns:a16="http://schemas.microsoft.com/office/drawing/2014/main" id="{5FAF9B7A-94EA-D53B-FC61-C24988EF0F0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047" y="7569"/>
            <a:ext cx="9144003" cy="6873139"/>
          </a:xfrm>
          <a:prstGeom prst="rect">
            <a:avLst/>
          </a:prstGeom>
        </p:spPr>
      </p:pic>
      <p:pic>
        <p:nvPicPr>
          <p:cNvPr id="11" name="Base">
            <a:extLst>
              <a:ext uri="{FF2B5EF4-FFF2-40B4-BE49-F238E27FC236}">
                <a16:creationId xmlns:a16="http://schemas.microsoft.com/office/drawing/2014/main" id="{89DB34C3-5C23-DFBB-567F-B2EBBEE68B4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-1" y="0"/>
            <a:ext cx="9144003" cy="6873138"/>
          </a:xfrm>
          <a:prstGeom prst="rect">
            <a:avLst/>
          </a:prstGeom>
        </p:spPr>
      </p:pic>
      <p:pic>
        <p:nvPicPr>
          <p:cNvPr id="12" name="Frame">
            <a:extLst>
              <a:ext uri="{FF2B5EF4-FFF2-40B4-BE49-F238E27FC236}">
                <a16:creationId xmlns:a16="http://schemas.microsoft.com/office/drawing/2014/main" id="{175826DA-5828-09FD-DC41-941A25D312E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0" y="0"/>
            <a:ext cx="9144001" cy="6873138"/>
          </a:xfrm>
          <a:prstGeom prst="rect">
            <a:avLst/>
          </a:prstGeom>
        </p:spPr>
      </p:pic>
      <p:pic>
        <p:nvPicPr>
          <p:cNvPr id="13" name="Spot the scam">
            <a:extLst>
              <a:ext uri="{FF2B5EF4-FFF2-40B4-BE49-F238E27FC236}">
                <a16:creationId xmlns:a16="http://schemas.microsoft.com/office/drawing/2014/main" id="{CFA22253-F55C-FF58-5A70-8B140BCF875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0" y="0"/>
            <a:ext cx="9144001" cy="6873137"/>
          </a:xfrm>
          <a:prstGeom prst="rect">
            <a:avLst/>
          </a:prstGeom>
        </p:spPr>
      </p:pic>
      <p:pic>
        <p:nvPicPr>
          <p:cNvPr id="14" name="Flares">
            <a:extLst>
              <a:ext uri="{FF2B5EF4-FFF2-40B4-BE49-F238E27FC236}">
                <a16:creationId xmlns:a16="http://schemas.microsoft.com/office/drawing/2014/main" id="{BA3D2598-012D-4200-BE76-CDB0E1FC3A7F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0" y="1"/>
            <a:ext cx="9144000" cy="6873137"/>
          </a:xfrm>
          <a:prstGeom prst="rect">
            <a:avLst/>
          </a:prstGeom>
        </p:spPr>
      </p:pic>
      <p:pic>
        <p:nvPicPr>
          <p:cNvPr id="15" name="Stage">
            <a:extLst>
              <a:ext uri="{FF2B5EF4-FFF2-40B4-BE49-F238E27FC236}">
                <a16:creationId xmlns:a16="http://schemas.microsoft.com/office/drawing/2014/main" id="{ACD0F99B-213C-B4B7-23B7-4B5A41D6EEBD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0" y="151465"/>
            <a:ext cx="9144000" cy="6873136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B912846F-DE5B-2CB1-3FFA-36B59DF67C54}"/>
              </a:ext>
            </a:extLst>
          </p:cNvPr>
          <p:cNvSpPr txBox="1"/>
          <p:nvPr/>
        </p:nvSpPr>
        <p:spPr>
          <a:xfrm>
            <a:off x="2321061" y="1463562"/>
            <a:ext cx="4309741" cy="2579507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txBody>
          <a:bodyPr wrap="square" lIns="180000" tIns="180000" rIns="180000" bIns="180000">
            <a:spAutoFit/>
          </a:bodyPr>
          <a:lstStyle/>
          <a:p>
            <a:pPr lvl="0"/>
            <a:r>
              <a:rPr lang="en-GB" dirty="0">
                <a:solidFill>
                  <a:schemeClr val="dk1"/>
                </a:solidFill>
                <a:latin typeface="Twinkl" pitchFamily="2" charset="77"/>
              </a:rPr>
              <a:t>Always watch out for pop-ups offering free stuff. Remember that you don’t often get something for nothing!</a:t>
            </a:r>
          </a:p>
          <a:p>
            <a:pPr lvl="0"/>
            <a:endParaRPr lang="en-GB" dirty="0">
              <a:solidFill>
                <a:schemeClr val="dk1"/>
              </a:solidFill>
              <a:latin typeface="Twinkl" pitchFamily="2" charset="77"/>
            </a:endParaRPr>
          </a:p>
          <a:p>
            <a:pPr lvl="0"/>
            <a:r>
              <a:rPr lang="en-GB" dirty="0">
                <a:solidFill>
                  <a:schemeClr val="dk1"/>
                </a:solidFill>
                <a:latin typeface="Twinkl" pitchFamily="2" charset="77"/>
              </a:rPr>
              <a:t>What information do they want in return for some free coins? Don’t give away your personal information to tricksters.</a:t>
            </a:r>
          </a:p>
        </p:txBody>
      </p:sp>
      <p:pic>
        <p:nvPicPr>
          <p:cNvPr id="32" name="Picture 31" descr="A person holding a tablet&#10;&#10;Description automatically generated">
            <a:extLst>
              <a:ext uri="{FF2B5EF4-FFF2-40B4-BE49-F238E27FC236}">
                <a16:creationId xmlns:a16="http://schemas.microsoft.com/office/drawing/2014/main" id="{F81F1F34-EFDB-8148-EF9B-B894740D80D0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9233453" y="1153787"/>
            <a:ext cx="2081132" cy="5782749"/>
          </a:xfrm>
          <a:prstGeom prst="rect">
            <a:avLst/>
          </a:prstGeom>
        </p:spPr>
      </p:pic>
      <p:sp>
        <p:nvSpPr>
          <p:cNvPr id="2" name="Freeform 1">
            <a:extLst>
              <a:ext uri="{FF2B5EF4-FFF2-40B4-BE49-F238E27FC236}">
                <a16:creationId xmlns:a16="http://schemas.microsoft.com/office/drawing/2014/main" id="{D2C36713-CAFF-408F-ACF6-01D52C4E5D47}"/>
              </a:ext>
            </a:extLst>
          </p:cNvPr>
          <p:cNvSpPr/>
          <p:nvPr/>
        </p:nvSpPr>
        <p:spPr>
          <a:xfrm>
            <a:off x="6507386" y="1991485"/>
            <a:ext cx="863912" cy="465615"/>
          </a:xfrm>
          <a:custGeom>
            <a:avLst/>
            <a:gdLst>
              <a:gd name="connsiteX0" fmla="*/ 5610 w 863912"/>
              <a:gd name="connsiteY0" fmla="*/ 0 h 465615"/>
              <a:gd name="connsiteX1" fmla="*/ 863912 w 863912"/>
              <a:gd name="connsiteY1" fmla="*/ 190734 h 465615"/>
              <a:gd name="connsiteX2" fmla="*/ 0 w 863912"/>
              <a:gd name="connsiteY2" fmla="*/ 465615 h 465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3912" h="465615">
                <a:moveTo>
                  <a:pt x="5610" y="0"/>
                </a:moveTo>
                <a:lnTo>
                  <a:pt x="863912" y="190734"/>
                </a:lnTo>
                <a:lnTo>
                  <a:pt x="0" y="465615"/>
                </a:ln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S">
              <a:solidFill>
                <a:sysClr val="windowText" lastClr="000000"/>
              </a:solidFill>
            </a:endParaRPr>
          </a:p>
        </p:txBody>
      </p:sp>
      <p:pic>
        <p:nvPicPr>
          <p:cNvPr id="18" name="Patches" hidden="1">
            <a:extLst>
              <a:ext uri="{FF2B5EF4-FFF2-40B4-BE49-F238E27FC236}">
                <a16:creationId xmlns:a16="http://schemas.microsoft.com/office/drawing/2014/main" id="{E61E2C5B-97E1-6F11-EAD2-14066E6CD916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10050" y="0"/>
            <a:ext cx="9123899" cy="6873136"/>
          </a:xfrm>
          <a:prstGeom prst="rect">
            <a:avLst/>
          </a:prstGeom>
        </p:spPr>
      </p:pic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D563A05D-DC66-8AE7-5717-08D7D9B94B35}"/>
              </a:ext>
            </a:extLst>
          </p:cNvPr>
          <p:cNvSpPr/>
          <p:nvPr/>
        </p:nvSpPr>
        <p:spPr>
          <a:xfrm>
            <a:off x="4738455" y="4667367"/>
            <a:ext cx="3544988" cy="1480991"/>
          </a:xfrm>
          <a:prstGeom prst="roundRect">
            <a:avLst>
              <a:gd name="adj" fmla="val 10362"/>
            </a:avLst>
          </a:prstGeom>
          <a:solidFill>
            <a:srgbClr val="00F26D"/>
          </a:solidFill>
          <a:ln w="28575">
            <a:solidFill>
              <a:schemeClr val="tx1"/>
            </a:solidFill>
          </a:ln>
          <a:effectLst>
            <a:reflection blurRad="6350" stA="52000" endA="300" endPos="35000" dir="5400000" sy="-100000" algn="bl" rotWithShape="0"/>
          </a:effectLst>
          <a:scene3d>
            <a:camera prst="orthographicFront"/>
            <a:lightRig rig="threePt" dir="t"/>
          </a:scene3d>
          <a:sp3d prstMaterial="powder">
            <a:extrusionClr>
              <a:schemeClr val="accent3"/>
            </a:extrusionClr>
            <a:contourClr>
              <a:schemeClr val="tx1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>
                <a:solidFill>
                  <a:sysClr val="windowText" lastClr="000000"/>
                </a:solidFill>
                <a:latin typeface="Twinkl" pitchFamily="2" charset="77"/>
              </a:rPr>
              <a:t>No! Fake downloads could include viruses that harm your device. Always download from official websites or stores.</a:t>
            </a:r>
            <a:endParaRPr lang="en-ES" dirty="0">
              <a:solidFill>
                <a:sysClr val="windowText" lastClr="000000"/>
              </a:solidFill>
              <a:latin typeface="Twinkl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220495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816 0.00301 L -0.2875 0.0030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792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creen">
            <a:extLst>
              <a:ext uri="{FF2B5EF4-FFF2-40B4-BE49-F238E27FC236}">
                <a16:creationId xmlns:a16="http://schemas.microsoft.com/office/drawing/2014/main" id="{5FAF9B7A-94EA-D53B-FC61-C24988EF0F01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10047" y="7569"/>
            <a:ext cx="9144003" cy="6873139"/>
          </a:xfrm>
          <a:prstGeom prst="rect">
            <a:avLst/>
          </a:prstGeom>
        </p:spPr>
      </p:pic>
      <p:pic>
        <p:nvPicPr>
          <p:cNvPr id="21" name="email">
            <a:extLst>
              <a:ext uri="{FF2B5EF4-FFF2-40B4-BE49-F238E27FC236}">
                <a16:creationId xmlns:a16="http://schemas.microsoft.com/office/drawing/2014/main" id="{BB183203-D461-7C5D-E11B-38429A6E0F86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01765" y="1565676"/>
            <a:ext cx="4640312" cy="2994434"/>
          </a:xfrm>
          <a:prstGeom prst="rect">
            <a:avLst/>
          </a:prstGeom>
        </p:spPr>
      </p:pic>
      <p:pic>
        <p:nvPicPr>
          <p:cNvPr id="11" name="Base">
            <a:extLst>
              <a:ext uri="{FF2B5EF4-FFF2-40B4-BE49-F238E27FC236}">
                <a16:creationId xmlns:a16="http://schemas.microsoft.com/office/drawing/2014/main" id="{89DB34C3-5C23-DFBB-567F-B2EBBEE68B44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-1" y="0"/>
            <a:ext cx="9144003" cy="6873138"/>
          </a:xfrm>
          <a:prstGeom prst="rect">
            <a:avLst/>
          </a:prstGeom>
        </p:spPr>
      </p:pic>
      <p:pic>
        <p:nvPicPr>
          <p:cNvPr id="12" name="Frame">
            <a:extLst>
              <a:ext uri="{FF2B5EF4-FFF2-40B4-BE49-F238E27FC236}">
                <a16:creationId xmlns:a16="http://schemas.microsoft.com/office/drawing/2014/main" id="{175826DA-5828-09FD-DC41-941A25D312EB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0" y="0"/>
            <a:ext cx="9144001" cy="6873138"/>
          </a:xfrm>
          <a:prstGeom prst="rect">
            <a:avLst/>
          </a:prstGeom>
        </p:spPr>
      </p:pic>
      <p:pic>
        <p:nvPicPr>
          <p:cNvPr id="13" name="Spot the scam">
            <a:extLst>
              <a:ext uri="{FF2B5EF4-FFF2-40B4-BE49-F238E27FC236}">
                <a16:creationId xmlns:a16="http://schemas.microsoft.com/office/drawing/2014/main" id="{CFA22253-F55C-FF58-5A70-8B140BCF8752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0" y="0"/>
            <a:ext cx="9144001" cy="6873137"/>
          </a:xfrm>
          <a:prstGeom prst="rect">
            <a:avLst/>
          </a:prstGeom>
        </p:spPr>
      </p:pic>
      <p:pic>
        <p:nvPicPr>
          <p:cNvPr id="14" name="Flares">
            <a:extLst>
              <a:ext uri="{FF2B5EF4-FFF2-40B4-BE49-F238E27FC236}">
                <a16:creationId xmlns:a16="http://schemas.microsoft.com/office/drawing/2014/main" id="{BA3D2598-012D-4200-BE76-CDB0E1FC3A7F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/>
          <a:stretch/>
        </p:blipFill>
        <p:spPr>
          <a:xfrm>
            <a:off x="0" y="1"/>
            <a:ext cx="9144000" cy="6873137"/>
          </a:xfrm>
          <a:prstGeom prst="rect">
            <a:avLst/>
          </a:prstGeom>
        </p:spPr>
      </p:pic>
      <p:pic>
        <p:nvPicPr>
          <p:cNvPr id="15" name="Stage">
            <a:extLst>
              <a:ext uri="{FF2B5EF4-FFF2-40B4-BE49-F238E27FC236}">
                <a16:creationId xmlns:a16="http://schemas.microsoft.com/office/drawing/2014/main" id="{ACD0F99B-213C-B4B7-23B7-4B5A41D6EEBD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/>
          <a:stretch/>
        </p:blipFill>
        <p:spPr>
          <a:xfrm>
            <a:off x="0" y="0"/>
            <a:ext cx="9144000" cy="6873136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B912846F-DE5B-2CB1-3FFA-36B59DF67C54}"/>
              </a:ext>
            </a:extLst>
          </p:cNvPr>
          <p:cNvSpPr txBox="1"/>
          <p:nvPr/>
        </p:nvSpPr>
        <p:spPr>
          <a:xfrm>
            <a:off x="1518858" y="1901470"/>
            <a:ext cx="145434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GB" dirty="0">
                <a:solidFill>
                  <a:schemeClr val="dk1"/>
                </a:solidFill>
                <a:latin typeface="Twinkl" pitchFamily="2" charset="77"/>
              </a:rPr>
              <a:t>A message pops up on your device.</a:t>
            </a:r>
            <a:endParaRPr lang="en-GB" sz="1800" dirty="0">
              <a:solidFill>
                <a:schemeClr val="dk1"/>
              </a:solidFill>
              <a:latin typeface="Twinkl" pitchFamily="2" charset="77"/>
            </a:endParaRP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22C60AE6-A53A-03F6-1975-3B64322998F7}"/>
              </a:ext>
            </a:extLst>
          </p:cNvPr>
          <p:cNvSpPr/>
          <p:nvPr/>
        </p:nvSpPr>
        <p:spPr>
          <a:xfrm>
            <a:off x="4738455" y="4667367"/>
            <a:ext cx="3544988" cy="1480991"/>
          </a:xfrm>
          <a:prstGeom prst="roundRect">
            <a:avLst>
              <a:gd name="adj" fmla="val 10362"/>
            </a:avLst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  <a:effectLst>
            <a:reflection blurRad="6350" stA="52000" endA="300" endPos="35000" dir="5400000" sy="-100000" algn="bl" rotWithShape="0"/>
          </a:effectLst>
          <a:scene3d>
            <a:camera prst="orthographicFront"/>
            <a:lightRig rig="threePt" dir="t"/>
          </a:scene3d>
          <a:sp3d prstMaterial="powder">
            <a:extrusionClr>
              <a:schemeClr val="accent3"/>
            </a:extrusionClr>
            <a:contourClr>
              <a:schemeClr val="tx1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>
                <a:solidFill>
                  <a:sysClr val="windowText" lastClr="000000"/>
                </a:solidFill>
                <a:latin typeface="Twinkl" pitchFamily="2" charset="77"/>
              </a:rPr>
              <a:t>No! Scammers use fake prizes to trick you into giving personal information. If it seems too good to be true, it probably is!</a:t>
            </a:r>
            <a:endParaRPr lang="en-ES" dirty="0">
              <a:solidFill>
                <a:sysClr val="windowText" lastClr="000000"/>
              </a:solidFill>
              <a:latin typeface="Twinkl" pitchFamily="2" charset="77"/>
            </a:endParaRP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0FF38CD3-611B-B645-A953-99D97B2FE938}"/>
              </a:ext>
            </a:extLst>
          </p:cNvPr>
          <p:cNvSpPr/>
          <p:nvPr/>
        </p:nvSpPr>
        <p:spPr>
          <a:xfrm>
            <a:off x="864326" y="4667367"/>
            <a:ext cx="3645965" cy="1480991"/>
          </a:xfrm>
          <a:prstGeom prst="roundRect">
            <a:avLst>
              <a:gd name="adj" fmla="val 10362"/>
            </a:avLst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  <a:effectLst>
            <a:reflection blurRad="6350" stA="52000" endA="300" endPos="35000" dir="5400000" sy="-100000" algn="bl" rotWithShape="0"/>
          </a:effectLst>
          <a:scene3d>
            <a:camera prst="orthographicFront"/>
            <a:lightRig rig="threePt" dir="t"/>
          </a:scene3d>
          <a:sp3d prstMaterial="powder">
            <a:extrusionClr>
              <a:schemeClr val="accent3"/>
            </a:extrusionClr>
            <a:contourClr>
              <a:schemeClr val="tx1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>
                <a:solidFill>
                  <a:sysClr val="windowText" lastClr="000000"/>
                </a:solidFill>
                <a:latin typeface="Twinkl" pitchFamily="2" charset="77"/>
              </a:rPr>
              <a:t>Yes! You’ve won a prize! You can’t remember entering a competition but you don’t want to miss out so you need to hurry.</a:t>
            </a:r>
            <a:endParaRPr lang="en-ES" dirty="0">
              <a:solidFill>
                <a:sysClr val="windowText" lastClr="000000"/>
              </a:solidFill>
              <a:latin typeface="Twinkl" pitchFamily="2" charset="7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4D63EA2-7D29-158A-66FE-FDEC1AC22691}"/>
              </a:ext>
            </a:extLst>
          </p:cNvPr>
          <p:cNvSpPr txBox="1"/>
          <p:nvPr/>
        </p:nvSpPr>
        <p:spPr>
          <a:xfrm>
            <a:off x="1518858" y="3011207"/>
            <a:ext cx="150483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GB" dirty="0">
                <a:solidFill>
                  <a:schemeClr val="dk1"/>
                </a:solidFill>
                <a:latin typeface="Twinkl" pitchFamily="2" charset="77"/>
              </a:rPr>
              <a:t>Should you enter your email?</a:t>
            </a:r>
            <a:endParaRPr lang="en-GB" sz="1800" dirty="0">
              <a:solidFill>
                <a:schemeClr val="dk1"/>
              </a:solidFill>
              <a:latin typeface="Twinkl" pitchFamily="2" charset="77"/>
            </a:endParaRPr>
          </a:p>
        </p:txBody>
      </p:sp>
      <p:sp>
        <p:nvSpPr>
          <p:cNvPr id="5" name="boton correcto">
            <a:extLst>
              <a:ext uri="{FF2B5EF4-FFF2-40B4-BE49-F238E27FC236}">
                <a16:creationId xmlns:a16="http://schemas.microsoft.com/office/drawing/2014/main" id="{9879D4D7-129C-6FA6-6BD7-9424A5F78F52}"/>
              </a:ext>
            </a:extLst>
          </p:cNvPr>
          <p:cNvSpPr/>
          <p:nvPr/>
        </p:nvSpPr>
        <p:spPr>
          <a:xfrm>
            <a:off x="4633710" y="4559534"/>
            <a:ext cx="3736136" cy="1677335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S"/>
          </a:p>
        </p:txBody>
      </p:sp>
      <p:sp>
        <p:nvSpPr>
          <p:cNvPr id="6" name="boton incorrecto">
            <a:extLst>
              <a:ext uri="{FF2B5EF4-FFF2-40B4-BE49-F238E27FC236}">
                <a16:creationId xmlns:a16="http://schemas.microsoft.com/office/drawing/2014/main" id="{F786211E-CF0F-BFD4-89B5-0658CCF6B0CA}"/>
              </a:ext>
            </a:extLst>
          </p:cNvPr>
          <p:cNvSpPr/>
          <p:nvPr/>
        </p:nvSpPr>
        <p:spPr>
          <a:xfrm>
            <a:off x="818098" y="4550495"/>
            <a:ext cx="3680974" cy="1677335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S"/>
          </a:p>
        </p:txBody>
      </p:sp>
    </p:spTree>
    <p:extLst>
      <p:ext uri="{BB962C8B-B14F-4D97-AF65-F5344CB8AC3E}">
        <p14:creationId xmlns:p14="http://schemas.microsoft.com/office/powerpoint/2010/main" val="7668136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2" presetClass="entr" presetSubtype="1" repeatCount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8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drumroll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6" presetClass="emph" presetSubtype="0" fill="hold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" dur="500" tmFilter="0, 0; .2, .5; .8, .5; 1, 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2" dur="250" autoRev="1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4" presetID="21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6" dur="2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voltage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18" presetID="35" presetClass="emph" presetSubtype="0" repeatCount="3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1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voltage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2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25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8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whoos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3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5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7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8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whoos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39" presetID="2" presetClass="entr" presetSubtype="2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1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2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whoos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3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5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47" restart="whenNotActive" fill="hold" evtFilter="cancelBubble" nodeType="interactiveSeq">
                    <p:stCondLst>
                      <p:cond evt="onClick" delay="0">
                        <p:tgtEl>
                          <p:spTgt spid="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8" fill="hold">
                          <p:stCondLst>
                            <p:cond delay="0"/>
                          </p:stCondLst>
                          <p:childTnLst>
                            <p:par>
                              <p:cTn id="4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0" presetID="1" presetClass="emph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51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00F26D"/>
                                          </p:to>
                                        </p:animClr>
                                        <p:set>
                                          <p:cBhvr>
                                            <p:cTn id="52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53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applause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5"/>
                      </p:tgtEl>
                    </p:cond>
                  </p:nextCondLst>
                </p:seq>
                <p:seq concurrent="1" nextAc="seek">
                  <p:cTn id="54" restart="whenNotActive" fill="hold" evtFilter="cancelBubble" nodeType="interactiveSeq">
                    <p:stCondLst>
                      <p:cond evt="onClick" delay="0">
                        <p:tgtEl>
                          <p:spTgt spid="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5" fill="hold">
                          <p:stCondLst>
                            <p:cond delay="0"/>
                          </p:stCondLst>
                          <p:childTnLst>
                            <p:par>
                              <p:cTn id="5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7" presetID="1" presetClass="emph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58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D12B00"/>
                                          </p:to>
                                        </p:animClr>
                                        <p:set>
                                          <p:cBhvr>
                                            <p:cTn id="59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60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6" name="Disappointed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6"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30" grpId="0" animBg="1"/>
          <p:bldP spid="27" grpId="0" animBg="1"/>
          <p:bldP spid="3" grpId="0"/>
          <p:bldP spid="5" grpId="0" animBg="1"/>
          <p:bldP spid="6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2" presetClass="entr" presetSubtype="1" repeatCount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8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4" name="drumroll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6" presetClass="emph" presetSubtype="0" fill="hold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" dur="500" tmFilter="0, 0; .2, .5; .8, .5; 1, 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2" dur="250" autoRev="1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4" presetID="21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6" dur="2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5" name="voltage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18" presetID="35" presetClass="emph" presetSubtype="0" repeatCount="3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1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5" name="voltage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2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25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8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6" name="whoos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3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6" name="whoos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39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6" name="whoos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3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5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47" restart="whenNotActive" fill="hold" evtFilter="cancelBubble" nodeType="interactiveSeq">
                    <p:stCondLst>
                      <p:cond evt="onClick" delay="0">
                        <p:tgtEl>
                          <p:spTgt spid="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8" fill="hold">
                          <p:stCondLst>
                            <p:cond delay="0"/>
                          </p:stCondLst>
                          <p:childTnLst>
                            <p:par>
                              <p:cTn id="4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0" presetID="1" presetClass="emph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51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00F26D"/>
                                          </p:to>
                                        </p:animClr>
                                        <p:set>
                                          <p:cBhvr>
                                            <p:cTn id="52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53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7" name="applause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5"/>
                      </p:tgtEl>
                    </p:cond>
                  </p:nextCondLst>
                </p:seq>
                <p:seq concurrent="1" nextAc="seek">
                  <p:cTn id="54" restart="whenNotActive" fill="hold" evtFilter="cancelBubble" nodeType="interactiveSeq">
                    <p:stCondLst>
                      <p:cond evt="onClick" delay="0">
                        <p:tgtEl>
                          <p:spTgt spid="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5" fill="hold">
                          <p:stCondLst>
                            <p:cond delay="0"/>
                          </p:stCondLst>
                          <p:childTnLst>
                            <p:par>
                              <p:cTn id="5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7" presetID="1" presetClass="emph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58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D12B00"/>
                                          </p:to>
                                        </p:animClr>
                                        <p:set>
                                          <p:cBhvr>
                                            <p:cTn id="59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60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8" name="Disappointed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6"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30" grpId="0" animBg="1"/>
          <p:bldP spid="27" grpId="0" animBg="1"/>
          <p:bldP spid="3" grpId="0"/>
          <p:bldP spid="5" grpId="0" animBg="1"/>
          <p:bldP spid="6" grpId="0" animBg="1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creen">
            <a:extLst>
              <a:ext uri="{FF2B5EF4-FFF2-40B4-BE49-F238E27FC236}">
                <a16:creationId xmlns:a16="http://schemas.microsoft.com/office/drawing/2014/main" id="{5FAF9B7A-94EA-D53B-FC61-C24988EF0F0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047" y="7569"/>
            <a:ext cx="9144003" cy="6873139"/>
          </a:xfrm>
          <a:prstGeom prst="rect">
            <a:avLst/>
          </a:prstGeom>
        </p:spPr>
      </p:pic>
      <p:pic>
        <p:nvPicPr>
          <p:cNvPr id="11" name="Base">
            <a:extLst>
              <a:ext uri="{FF2B5EF4-FFF2-40B4-BE49-F238E27FC236}">
                <a16:creationId xmlns:a16="http://schemas.microsoft.com/office/drawing/2014/main" id="{89DB34C3-5C23-DFBB-567F-B2EBBEE68B4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-1" y="0"/>
            <a:ext cx="9144003" cy="6873138"/>
          </a:xfrm>
          <a:prstGeom prst="rect">
            <a:avLst/>
          </a:prstGeom>
        </p:spPr>
      </p:pic>
      <p:pic>
        <p:nvPicPr>
          <p:cNvPr id="12" name="Frame">
            <a:extLst>
              <a:ext uri="{FF2B5EF4-FFF2-40B4-BE49-F238E27FC236}">
                <a16:creationId xmlns:a16="http://schemas.microsoft.com/office/drawing/2014/main" id="{175826DA-5828-09FD-DC41-941A25D312E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0" y="0"/>
            <a:ext cx="9144001" cy="6873138"/>
          </a:xfrm>
          <a:prstGeom prst="rect">
            <a:avLst/>
          </a:prstGeom>
        </p:spPr>
      </p:pic>
      <p:pic>
        <p:nvPicPr>
          <p:cNvPr id="13" name="Spot the scam">
            <a:extLst>
              <a:ext uri="{FF2B5EF4-FFF2-40B4-BE49-F238E27FC236}">
                <a16:creationId xmlns:a16="http://schemas.microsoft.com/office/drawing/2014/main" id="{CFA22253-F55C-FF58-5A70-8B140BCF875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0" y="0"/>
            <a:ext cx="9144001" cy="6873137"/>
          </a:xfrm>
          <a:prstGeom prst="rect">
            <a:avLst/>
          </a:prstGeom>
        </p:spPr>
      </p:pic>
      <p:pic>
        <p:nvPicPr>
          <p:cNvPr id="14" name="Flares">
            <a:extLst>
              <a:ext uri="{FF2B5EF4-FFF2-40B4-BE49-F238E27FC236}">
                <a16:creationId xmlns:a16="http://schemas.microsoft.com/office/drawing/2014/main" id="{BA3D2598-012D-4200-BE76-CDB0E1FC3A7F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0" y="1"/>
            <a:ext cx="9144000" cy="6873137"/>
          </a:xfrm>
          <a:prstGeom prst="rect">
            <a:avLst/>
          </a:prstGeom>
        </p:spPr>
      </p:pic>
      <p:pic>
        <p:nvPicPr>
          <p:cNvPr id="15" name="Stage">
            <a:extLst>
              <a:ext uri="{FF2B5EF4-FFF2-40B4-BE49-F238E27FC236}">
                <a16:creationId xmlns:a16="http://schemas.microsoft.com/office/drawing/2014/main" id="{ACD0F99B-213C-B4B7-23B7-4B5A41D6EEBD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0" y="151465"/>
            <a:ext cx="9144000" cy="6873136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B912846F-DE5B-2CB1-3FFA-36B59DF67C54}"/>
              </a:ext>
            </a:extLst>
          </p:cNvPr>
          <p:cNvSpPr txBox="1"/>
          <p:nvPr/>
        </p:nvSpPr>
        <p:spPr>
          <a:xfrm>
            <a:off x="2321061" y="1463562"/>
            <a:ext cx="4309741" cy="313350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txBody>
          <a:bodyPr wrap="square" lIns="180000" tIns="180000" rIns="180000" bIns="180000">
            <a:spAutoFit/>
          </a:bodyPr>
          <a:lstStyle/>
          <a:p>
            <a:pPr lvl="0"/>
            <a:r>
              <a:rPr lang="en-GB" dirty="0">
                <a:solidFill>
                  <a:schemeClr val="dk1"/>
                </a:solidFill>
                <a:latin typeface="Twinkl" pitchFamily="2" charset="77"/>
              </a:rPr>
              <a:t>Don’t be rushed into responding immediately.</a:t>
            </a:r>
          </a:p>
          <a:p>
            <a:pPr lvl="0"/>
            <a:endParaRPr lang="en-GB" dirty="0">
              <a:solidFill>
                <a:schemeClr val="dk1"/>
              </a:solidFill>
              <a:latin typeface="Twinkl" pitchFamily="2" charset="77"/>
            </a:endParaRPr>
          </a:p>
          <a:p>
            <a:pPr lvl="0"/>
            <a:r>
              <a:rPr lang="en-GB" dirty="0">
                <a:solidFill>
                  <a:schemeClr val="dk1"/>
                </a:solidFill>
                <a:latin typeface="Twinkl" pitchFamily="2" charset="77"/>
              </a:rPr>
              <a:t>Stop and think! </a:t>
            </a:r>
          </a:p>
          <a:p>
            <a:pPr lvl="0"/>
            <a:endParaRPr lang="en-GB" dirty="0">
              <a:solidFill>
                <a:schemeClr val="dk1"/>
              </a:solidFill>
              <a:latin typeface="Twinkl" pitchFamily="2" charset="77"/>
            </a:endParaRPr>
          </a:p>
          <a:p>
            <a:pPr lvl="0"/>
            <a:r>
              <a:rPr lang="en-GB" dirty="0">
                <a:solidFill>
                  <a:schemeClr val="dk1"/>
                </a:solidFill>
                <a:latin typeface="Twinkl" pitchFamily="2" charset="77"/>
              </a:rPr>
              <a:t>Have you entered a competition recently? </a:t>
            </a:r>
          </a:p>
          <a:p>
            <a:pPr lvl="0"/>
            <a:endParaRPr lang="en-GB" dirty="0">
              <a:solidFill>
                <a:schemeClr val="dk1"/>
              </a:solidFill>
              <a:latin typeface="Twinkl" pitchFamily="2" charset="77"/>
            </a:endParaRPr>
          </a:p>
          <a:p>
            <a:pPr lvl="0"/>
            <a:r>
              <a:rPr lang="en-GB" dirty="0">
                <a:solidFill>
                  <a:schemeClr val="dk1"/>
                </a:solidFill>
                <a:latin typeface="Twinkl" pitchFamily="2" charset="77"/>
              </a:rPr>
              <a:t>Scammers will try to make you act before you think.</a:t>
            </a:r>
          </a:p>
        </p:txBody>
      </p:sp>
      <p:pic>
        <p:nvPicPr>
          <p:cNvPr id="32" name="Picture 31" descr="A person holding a tablet&#10;&#10;Description automatically generated">
            <a:extLst>
              <a:ext uri="{FF2B5EF4-FFF2-40B4-BE49-F238E27FC236}">
                <a16:creationId xmlns:a16="http://schemas.microsoft.com/office/drawing/2014/main" id="{F81F1F34-EFDB-8148-EF9B-B894740D80D0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9233453" y="1153787"/>
            <a:ext cx="2081132" cy="5782749"/>
          </a:xfrm>
          <a:prstGeom prst="rect">
            <a:avLst/>
          </a:prstGeom>
        </p:spPr>
      </p:pic>
      <p:sp>
        <p:nvSpPr>
          <p:cNvPr id="2" name="Freeform 1">
            <a:extLst>
              <a:ext uri="{FF2B5EF4-FFF2-40B4-BE49-F238E27FC236}">
                <a16:creationId xmlns:a16="http://schemas.microsoft.com/office/drawing/2014/main" id="{D2C36713-CAFF-408F-ACF6-01D52C4E5D47}"/>
              </a:ext>
            </a:extLst>
          </p:cNvPr>
          <p:cNvSpPr/>
          <p:nvPr/>
        </p:nvSpPr>
        <p:spPr>
          <a:xfrm>
            <a:off x="6507386" y="1991485"/>
            <a:ext cx="863912" cy="465615"/>
          </a:xfrm>
          <a:custGeom>
            <a:avLst/>
            <a:gdLst>
              <a:gd name="connsiteX0" fmla="*/ 5610 w 863912"/>
              <a:gd name="connsiteY0" fmla="*/ 0 h 465615"/>
              <a:gd name="connsiteX1" fmla="*/ 863912 w 863912"/>
              <a:gd name="connsiteY1" fmla="*/ 190734 h 465615"/>
              <a:gd name="connsiteX2" fmla="*/ 0 w 863912"/>
              <a:gd name="connsiteY2" fmla="*/ 465615 h 465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3912" h="465615">
                <a:moveTo>
                  <a:pt x="5610" y="0"/>
                </a:moveTo>
                <a:lnTo>
                  <a:pt x="863912" y="190734"/>
                </a:lnTo>
                <a:lnTo>
                  <a:pt x="0" y="465615"/>
                </a:ln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S">
              <a:solidFill>
                <a:sysClr val="windowText" lastClr="000000"/>
              </a:solidFill>
            </a:endParaRPr>
          </a:p>
        </p:txBody>
      </p:sp>
      <p:pic>
        <p:nvPicPr>
          <p:cNvPr id="18" name="Patches" hidden="1">
            <a:extLst>
              <a:ext uri="{FF2B5EF4-FFF2-40B4-BE49-F238E27FC236}">
                <a16:creationId xmlns:a16="http://schemas.microsoft.com/office/drawing/2014/main" id="{E61E2C5B-97E1-6F11-EAD2-14066E6CD916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10050" y="0"/>
            <a:ext cx="9123899" cy="687313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C483AC2-6D87-B282-0930-A7414B842D72}"/>
              </a:ext>
            </a:extLst>
          </p:cNvPr>
          <p:cNvSpPr txBox="1"/>
          <p:nvPr/>
        </p:nvSpPr>
        <p:spPr>
          <a:xfrm>
            <a:off x="3618331" y="3607447"/>
            <a:ext cx="3546338" cy="917513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txBody>
          <a:bodyPr wrap="square" lIns="180000" tIns="180000" rIns="180000" bIns="180000">
            <a:spAutoFit/>
          </a:bodyPr>
          <a:lstStyle/>
          <a:p>
            <a:pPr lvl="0"/>
            <a:r>
              <a:rPr lang="en-GB" dirty="0">
                <a:solidFill>
                  <a:schemeClr val="dk1"/>
                </a:solidFill>
                <a:latin typeface="Twinkl" pitchFamily="2" charset="77"/>
              </a:rPr>
              <a:t>How’s your score looking now? </a:t>
            </a:r>
            <a:br>
              <a:rPr lang="en-GB" dirty="0">
                <a:solidFill>
                  <a:schemeClr val="dk1"/>
                </a:solidFill>
                <a:latin typeface="Twinkl" pitchFamily="2" charset="77"/>
              </a:rPr>
            </a:br>
            <a:r>
              <a:rPr lang="en-GB" dirty="0">
                <a:solidFill>
                  <a:schemeClr val="dk1"/>
                </a:solidFill>
                <a:latin typeface="Twinkl" pitchFamily="2" charset="77"/>
              </a:rPr>
              <a:t>Are you a top scam spotter?</a:t>
            </a:r>
            <a:endParaRPr lang="en-GB" sz="1800" dirty="0">
              <a:solidFill>
                <a:schemeClr val="dk1"/>
              </a:solidFill>
              <a:latin typeface="Twinkl" pitchFamily="2" charset="77"/>
            </a:endParaRPr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8695EAC1-3178-78A1-00EE-2AF63A2392AF}"/>
              </a:ext>
            </a:extLst>
          </p:cNvPr>
          <p:cNvSpPr/>
          <p:nvPr/>
        </p:nvSpPr>
        <p:spPr>
          <a:xfrm rot="16992786">
            <a:off x="6706854" y="3325338"/>
            <a:ext cx="530390" cy="285860"/>
          </a:xfrm>
          <a:custGeom>
            <a:avLst/>
            <a:gdLst>
              <a:gd name="connsiteX0" fmla="*/ 5610 w 863912"/>
              <a:gd name="connsiteY0" fmla="*/ 0 h 465615"/>
              <a:gd name="connsiteX1" fmla="*/ 863912 w 863912"/>
              <a:gd name="connsiteY1" fmla="*/ 190734 h 465615"/>
              <a:gd name="connsiteX2" fmla="*/ 0 w 863912"/>
              <a:gd name="connsiteY2" fmla="*/ 465615 h 465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3912" h="465615">
                <a:moveTo>
                  <a:pt x="5610" y="0"/>
                </a:moveTo>
                <a:lnTo>
                  <a:pt x="863912" y="190734"/>
                </a:lnTo>
                <a:lnTo>
                  <a:pt x="0" y="465615"/>
                </a:ln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S">
              <a:solidFill>
                <a:sysClr val="windowText" lastClr="000000"/>
              </a:solidFill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5481ED15-430B-861D-73F8-254B1929003B}"/>
              </a:ext>
            </a:extLst>
          </p:cNvPr>
          <p:cNvSpPr/>
          <p:nvPr/>
        </p:nvSpPr>
        <p:spPr>
          <a:xfrm>
            <a:off x="4738455" y="4667367"/>
            <a:ext cx="3544988" cy="1480991"/>
          </a:xfrm>
          <a:prstGeom prst="roundRect">
            <a:avLst>
              <a:gd name="adj" fmla="val 10362"/>
            </a:avLst>
          </a:prstGeom>
          <a:solidFill>
            <a:srgbClr val="00F26D"/>
          </a:solidFill>
          <a:ln w="28575">
            <a:solidFill>
              <a:schemeClr val="tx1"/>
            </a:solidFill>
          </a:ln>
          <a:effectLst>
            <a:reflection blurRad="6350" stA="52000" endA="300" endPos="35000" dir="5400000" sy="-100000" algn="bl" rotWithShape="0"/>
          </a:effectLst>
          <a:scene3d>
            <a:camera prst="orthographicFront"/>
            <a:lightRig rig="threePt" dir="t"/>
          </a:scene3d>
          <a:sp3d prstMaterial="powder">
            <a:extrusionClr>
              <a:schemeClr val="accent3"/>
            </a:extrusionClr>
            <a:contourClr>
              <a:schemeClr val="tx1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>
                <a:solidFill>
                  <a:sysClr val="windowText" lastClr="000000"/>
                </a:solidFill>
                <a:latin typeface="Twinkl" pitchFamily="2" charset="77"/>
              </a:rPr>
              <a:t>No! Scammers use fake prizes to trick you into giving personal information. If it seems too good to be true, it probably is!</a:t>
            </a:r>
            <a:endParaRPr lang="en-ES" dirty="0">
              <a:solidFill>
                <a:sysClr val="windowText" lastClr="000000"/>
              </a:solidFill>
              <a:latin typeface="Twinkl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518482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816 0.00301 L -0.2875 0.0030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792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xit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3" grpId="1" animBg="1"/>
      <p:bldP spid="2" grpId="0" animBg="1"/>
      <p:bldP spid="2" grpId="1" animBg="1"/>
      <p:bldP spid="3" grpId="0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creen">
            <a:extLst>
              <a:ext uri="{FF2B5EF4-FFF2-40B4-BE49-F238E27FC236}">
                <a16:creationId xmlns:a16="http://schemas.microsoft.com/office/drawing/2014/main" id="{5FAF9B7A-94EA-D53B-FC61-C24988EF0F01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10047" y="7569"/>
            <a:ext cx="9144003" cy="6873139"/>
          </a:xfrm>
          <a:prstGeom prst="rect">
            <a:avLst/>
          </a:prstGeom>
        </p:spPr>
      </p:pic>
      <p:pic>
        <p:nvPicPr>
          <p:cNvPr id="21" name="email">
            <a:extLst>
              <a:ext uri="{FF2B5EF4-FFF2-40B4-BE49-F238E27FC236}">
                <a16:creationId xmlns:a16="http://schemas.microsoft.com/office/drawing/2014/main" id="{BB183203-D461-7C5D-E11B-38429A6E0F86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0" y="1414402"/>
            <a:ext cx="2778878" cy="5092123"/>
          </a:xfrm>
          <a:prstGeom prst="rect">
            <a:avLst/>
          </a:prstGeom>
        </p:spPr>
      </p:pic>
      <p:pic>
        <p:nvPicPr>
          <p:cNvPr id="11" name="Base">
            <a:extLst>
              <a:ext uri="{FF2B5EF4-FFF2-40B4-BE49-F238E27FC236}">
                <a16:creationId xmlns:a16="http://schemas.microsoft.com/office/drawing/2014/main" id="{89DB34C3-5C23-DFBB-567F-B2EBBEE68B44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-1" y="0"/>
            <a:ext cx="9144003" cy="6873138"/>
          </a:xfrm>
          <a:prstGeom prst="rect">
            <a:avLst/>
          </a:prstGeom>
        </p:spPr>
      </p:pic>
      <p:pic>
        <p:nvPicPr>
          <p:cNvPr id="12" name="Frame">
            <a:extLst>
              <a:ext uri="{FF2B5EF4-FFF2-40B4-BE49-F238E27FC236}">
                <a16:creationId xmlns:a16="http://schemas.microsoft.com/office/drawing/2014/main" id="{175826DA-5828-09FD-DC41-941A25D312EB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0" y="0"/>
            <a:ext cx="9144001" cy="6873138"/>
          </a:xfrm>
          <a:prstGeom prst="rect">
            <a:avLst/>
          </a:prstGeom>
        </p:spPr>
      </p:pic>
      <p:pic>
        <p:nvPicPr>
          <p:cNvPr id="13" name="Spot the scam">
            <a:extLst>
              <a:ext uri="{FF2B5EF4-FFF2-40B4-BE49-F238E27FC236}">
                <a16:creationId xmlns:a16="http://schemas.microsoft.com/office/drawing/2014/main" id="{CFA22253-F55C-FF58-5A70-8B140BCF8752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0" y="0"/>
            <a:ext cx="9144001" cy="6873137"/>
          </a:xfrm>
          <a:prstGeom prst="rect">
            <a:avLst/>
          </a:prstGeom>
        </p:spPr>
      </p:pic>
      <p:pic>
        <p:nvPicPr>
          <p:cNvPr id="14" name="Flares">
            <a:extLst>
              <a:ext uri="{FF2B5EF4-FFF2-40B4-BE49-F238E27FC236}">
                <a16:creationId xmlns:a16="http://schemas.microsoft.com/office/drawing/2014/main" id="{BA3D2598-012D-4200-BE76-CDB0E1FC3A7F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/>
          <a:stretch/>
        </p:blipFill>
        <p:spPr>
          <a:xfrm>
            <a:off x="0" y="1"/>
            <a:ext cx="9144000" cy="6873137"/>
          </a:xfrm>
          <a:prstGeom prst="rect">
            <a:avLst/>
          </a:prstGeom>
        </p:spPr>
      </p:pic>
      <p:pic>
        <p:nvPicPr>
          <p:cNvPr id="15" name="Stage">
            <a:extLst>
              <a:ext uri="{FF2B5EF4-FFF2-40B4-BE49-F238E27FC236}">
                <a16:creationId xmlns:a16="http://schemas.microsoft.com/office/drawing/2014/main" id="{ACD0F99B-213C-B4B7-23B7-4B5A41D6EEBD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/>
          <a:stretch/>
        </p:blipFill>
        <p:spPr>
          <a:xfrm>
            <a:off x="0" y="0"/>
            <a:ext cx="9144000" cy="6873136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B912846F-DE5B-2CB1-3FFA-36B59DF67C54}"/>
              </a:ext>
            </a:extLst>
          </p:cNvPr>
          <p:cNvSpPr txBox="1"/>
          <p:nvPr/>
        </p:nvSpPr>
        <p:spPr>
          <a:xfrm>
            <a:off x="1631055" y="1901470"/>
            <a:ext cx="21219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GB" dirty="0">
                <a:solidFill>
                  <a:schemeClr val="dk1"/>
                </a:solidFill>
                <a:latin typeface="Twinkl" pitchFamily="2" charset="77"/>
              </a:rPr>
              <a:t>You finish an online quiz.</a:t>
            </a:r>
            <a:endParaRPr lang="en-GB" sz="1800" dirty="0">
              <a:solidFill>
                <a:schemeClr val="dk1"/>
              </a:solidFill>
              <a:latin typeface="Twinkl" pitchFamily="2" charset="77"/>
            </a:endParaRP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22C60AE6-A53A-03F6-1975-3B64322998F7}"/>
              </a:ext>
            </a:extLst>
          </p:cNvPr>
          <p:cNvSpPr/>
          <p:nvPr/>
        </p:nvSpPr>
        <p:spPr>
          <a:xfrm>
            <a:off x="4816993" y="4667367"/>
            <a:ext cx="3544988" cy="1480991"/>
          </a:xfrm>
          <a:prstGeom prst="roundRect">
            <a:avLst>
              <a:gd name="adj" fmla="val 10362"/>
            </a:avLst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  <a:effectLst>
            <a:reflection blurRad="6350" stA="52000" endA="300" endPos="35000" dir="5400000" sy="-100000" algn="bl" rotWithShape="0"/>
          </a:effectLst>
          <a:scene3d>
            <a:camera prst="orthographicFront"/>
            <a:lightRig rig="threePt" dir="t"/>
          </a:scene3d>
          <a:sp3d prstMaterial="powder">
            <a:extrusionClr>
              <a:schemeClr val="accent3"/>
            </a:extrusionClr>
            <a:contourClr>
              <a:schemeClr val="tx1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>
                <a:solidFill>
                  <a:sysClr val="windowText" lastClr="000000"/>
                </a:solidFill>
                <a:latin typeface="Twinkl" pitchFamily="2" charset="77"/>
              </a:rPr>
              <a:t>Yes! It’s just a fun quiz and you’ll get a free prize! You should enter your details.</a:t>
            </a:r>
            <a:endParaRPr lang="en-ES" dirty="0">
              <a:solidFill>
                <a:sysClr val="windowText" lastClr="000000"/>
              </a:solidFill>
              <a:latin typeface="Twinkl" pitchFamily="2" charset="77"/>
            </a:endParaRP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0FF38CD3-611B-B645-A953-99D97B2FE938}"/>
              </a:ext>
            </a:extLst>
          </p:cNvPr>
          <p:cNvSpPr/>
          <p:nvPr/>
        </p:nvSpPr>
        <p:spPr>
          <a:xfrm>
            <a:off x="864326" y="4667367"/>
            <a:ext cx="3847919" cy="1480991"/>
          </a:xfrm>
          <a:prstGeom prst="roundRect">
            <a:avLst>
              <a:gd name="adj" fmla="val 10362"/>
            </a:avLst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  <a:effectLst>
            <a:reflection blurRad="6350" stA="52000" endA="300" endPos="35000" dir="5400000" sy="-100000" algn="bl" rotWithShape="0"/>
          </a:effectLst>
          <a:scene3d>
            <a:camera prst="orthographicFront"/>
            <a:lightRig rig="threePt" dir="t"/>
          </a:scene3d>
          <a:sp3d prstMaterial="powder">
            <a:extrusionClr>
              <a:schemeClr val="accent3"/>
            </a:extrusionClr>
            <a:contourClr>
              <a:schemeClr val="tx1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>
                <a:solidFill>
                  <a:sysClr val="windowText" lastClr="000000"/>
                </a:solidFill>
                <a:latin typeface="Twinkl" pitchFamily="2" charset="77"/>
              </a:rPr>
              <a:t>No! This could be a scam! Scammers use fake quizzes to collect your personal information. Never enter personal details online.</a:t>
            </a:r>
            <a:endParaRPr lang="en-ES" dirty="0">
              <a:solidFill>
                <a:sysClr val="windowText" lastClr="000000"/>
              </a:solidFill>
              <a:latin typeface="Twinkl" pitchFamily="2" charset="7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4D63EA2-7D29-158A-66FE-FDEC1AC22691}"/>
              </a:ext>
            </a:extLst>
          </p:cNvPr>
          <p:cNvSpPr txBox="1"/>
          <p:nvPr/>
        </p:nvSpPr>
        <p:spPr>
          <a:xfrm>
            <a:off x="1631055" y="3011207"/>
            <a:ext cx="201532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GB" dirty="0">
                <a:solidFill>
                  <a:schemeClr val="dk1"/>
                </a:solidFill>
                <a:latin typeface="Twinkl" pitchFamily="2" charset="77"/>
              </a:rPr>
              <a:t>Should you fill in your details to get the prize?</a:t>
            </a:r>
            <a:endParaRPr lang="en-GB" sz="1800" dirty="0">
              <a:solidFill>
                <a:schemeClr val="dk1"/>
              </a:solidFill>
              <a:latin typeface="Twinkl" pitchFamily="2" charset="77"/>
            </a:endParaRPr>
          </a:p>
        </p:txBody>
      </p:sp>
      <p:sp>
        <p:nvSpPr>
          <p:cNvPr id="2" name="boton correcto">
            <a:extLst>
              <a:ext uri="{FF2B5EF4-FFF2-40B4-BE49-F238E27FC236}">
                <a16:creationId xmlns:a16="http://schemas.microsoft.com/office/drawing/2014/main" id="{71C33687-4785-41EC-CCD5-FB00B9089ABD}"/>
              </a:ext>
            </a:extLst>
          </p:cNvPr>
          <p:cNvSpPr/>
          <p:nvPr/>
        </p:nvSpPr>
        <p:spPr>
          <a:xfrm>
            <a:off x="723666" y="4576363"/>
            <a:ext cx="4044679" cy="1677335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S"/>
          </a:p>
        </p:txBody>
      </p:sp>
      <p:sp>
        <p:nvSpPr>
          <p:cNvPr id="4" name="boton incorrecto">
            <a:extLst>
              <a:ext uri="{FF2B5EF4-FFF2-40B4-BE49-F238E27FC236}">
                <a16:creationId xmlns:a16="http://schemas.microsoft.com/office/drawing/2014/main" id="{CE51AD90-4C9F-9CFD-2503-C8581EFD9975}"/>
              </a:ext>
            </a:extLst>
          </p:cNvPr>
          <p:cNvSpPr/>
          <p:nvPr/>
        </p:nvSpPr>
        <p:spPr>
          <a:xfrm>
            <a:off x="4761799" y="4550495"/>
            <a:ext cx="3680974" cy="1677335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S"/>
          </a:p>
        </p:txBody>
      </p:sp>
    </p:spTree>
    <p:extLst>
      <p:ext uri="{BB962C8B-B14F-4D97-AF65-F5344CB8AC3E}">
        <p14:creationId xmlns:p14="http://schemas.microsoft.com/office/powerpoint/2010/main" val="39054638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2" presetClass="entr" presetSubtype="1" repeatCount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8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drumroll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6" presetClass="emph" presetSubtype="0" fill="hold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" dur="500" tmFilter="0, 0; .2, .5; .8, .5; 1, 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2" dur="250" autoRev="1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4" presetID="21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6" dur="2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voltage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18" presetID="35" presetClass="emph" presetSubtype="0" repeatCount="3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1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voltage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2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25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8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whoos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3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5" presetID="2" presetClass="entr" presetSubtype="2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7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8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whoos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39" presetID="2" presetClass="entr" presetSubtype="8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1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2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whoos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3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5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47" restart="whenNotActive" fill="hold" evtFilter="cancelBubble" nodeType="interactiveSeq">
                    <p:stCondLst>
                      <p:cond evt="onClick" delay="0">
                        <p:tgtEl>
                          <p:spTgt spid="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8" fill="hold">
                          <p:stCondLst>
                            <p:cond delay="0"/>
                          </p:stCondLst>
                          <p:childTnLst>
                            <p:par>
                              <p:cTn id="4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0" presetID="1" presetClass="emph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51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D12B00"/>
                                          </p:to>
                                        </p:animClr>
                                        <p:set>
                                          <p:cBhvr>
                                            <p:cTn id="52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53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Disappointed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"/>
                      </p:tgtEl>
                    </p:cond>
                  </p:nextCondLst>
                </p:seq>
                <p:seq concurrent="1" nextAc="seek">
                  <p:cTn id="54" restart="whenNotActive" fill="hold" evtFilter="cancelBubble" nodeType="interactiveSeq">
                    <p:stCondLst>
                      <p:cond evt="onClick" delay="0">
                        <p:tgtEl>
                          <p:spTgt spid="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5" fill="hold">
                          <p:stCondLst>
                            <p:cond delay="0"/>
                          </p:stCondLst>
                          <p:childTnLst>
                            <p:par>
                              <p:cTn id="5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7" presetID="1" presetClass="emph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58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00F26D"/>
                                          </p:to>
                                        </p:animClr>
                                        <p:set>
                                          <p:cBhvr>
                                            <p:cTn id="59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60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6" name="applause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"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30" grpId="0" animBg="1"/>
          <p:bldP spid="27" grpId="0" animBg="1"/>
          <p:bldP spid="3" grpId="0"/>
          <p:bldP spid="2" grpId="0" animBg="1"/>
          <p:bldP spid="4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2" presetClass="entr" presetSubtype="1" repeatCount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8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4" name="drumroll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6" presetClass="emph" presetSubtype="0" fill="hold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" dur="500" tmFilter="0, 0; .2, .5; .8, .5; 1, 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2" dur="250" autoRev="1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4" presetID="21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6" dur="2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5" name="voltage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18" presetID="35" presetClass="emph" presetSubtype="0" repeatCount="3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1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5" name="voltage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2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25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8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6" name="whoos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3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6" name="whoos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3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6" name="whoos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3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5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47" restart="whenNotActive" fill="hold" evtFilter="cancelBubble" nodeType="interactiveSeq">
                    <p:stCondLst>
                      <p:cond evt="onClick" delay="0">
                        <p:tgtEl>
                          <p:spTgt spid="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8" fill="hold">
                          <p:stCondLst>
                            <p:cond delay="0"/>
                          </p:stCondLst>
                          <p:childTnLst>
                            <p:par>
                              <p:cTn id="4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0" presetID="1" presetClass="emph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51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D12B00"/>
                                          </p:to>
                                        </p:animClr>
                                        <p:set>
                                          <p:cBhvr>
                                            <p:cTn id="52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53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7" name="Disappointed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"/>
                      </p:tgtEl>
                    </p:cond>
                  </p:nextCondLst>
                </p:seq>
                <p:seq concurrent="1" nextAc="seek">
                  <p:cTn id="54" restart="whenNotActive" fill="hold" evtFilter="cancelBubble" nodeType="interactiveSeq">
                    <p:stCondLst>
                      <p:cond evt="onClick" delay="0">
                        <p:tgtEl>
                          <p:spTgt spid="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5" fill="hold">
                          <p:stCondLst>
                            <p:cond delay="0"/>
                          </p:stCondLst>
                          <p:childTnLst>
                            <p:par>
                              <p:cTn id="5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7" presetID="1" presetClass="emph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58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00F26D"/>
                                          </p:to>
                                        </p:animClr>
                                        <p:set>
                                          <p:cBhvr>
                                            <p:cTn id="59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60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8" name="applause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"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30" grpId="0" animBg="1"/>
          <p:bldP spid="27" grpId="0" animBg="1"/>
          <p:bldP spid="3" grpId="0"/>
          <p:bldP spid="2" grpId="0" animBg="1"/>
          <p:bldP spid="4" grpId="0" animBg="1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creen">
            <a:extLst>
              <a:ext uri="{FF2B5EF4-FFF2-40B4-BE49-F238E27FC236}">
                <a16:creationId xmlns:a16="http://schemas.microsoft.com/office/drawing/2014/main" id="{5FAF9B7A-94EA-D53B-FC61-C24988EF0F0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047" y="7569"/>
            <a:ext cx="9144003" cy="6873139"/>
          </a:xfrm>
          <a:prstGeom prst="rect">
            <a:avLst/>
          </a:prstGeom>
        </p:spPr>
      </p:pic>
      <p:pic>
        <p:nvPicPr>
          <p:cNvPr id="11" name="Base">
            <a:extLst>
              <a:ext uri="{FF2B5EF4-FFF2-40B4-BE49-F238E27FC236}">
                <a16:creationId xmlns:a16="http://schemas.microsoft.com/office/drawing/2014/main" id="{89DB34C3-5C23-DFBB-567F-B2EBBEE68B4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-1" y="0"/>
            <a:ext cx="9144003" cy="6873138"/>
          </a:xfrm>
          <a:prstGeom prst="rect">
            <a:avLst/>
          </a:prstGeom>
        </p:spPr>
      </p:pic>
      <p:pic>
        <p:nvPicPr>
          <p:cNvPr id="12" name="Frame">
            <a:extLst>
              <a:ext uri="{FF2B5EF4-FFF2-40B4-BE49-F238E27FC236}">
                <a16:creationId xmlns:a16="http://schemas.microsoft.com/office/drawing/2014/main" id="{175826DA-5828-09FD-DC41-941A25D312E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0" y="0"/>
            <a:ext cx="9144001" cy="6873138"/>
          </a:xfrm>
          <a:prstGeom prst="rect">
            <a:avLst/>
          </a:prstGeom>
        </p:spPr>
      </p:pic>
      <p:pic>
        <p:nvPicPr>
          <p:cNvPr id="13" name="Spot the scam">
            <a:extLst>
              <a:ext uri="{FF2B5EF4-FFF2-40B4-BE49-F238E27FC236}">
                <a16:creationId xmlns:a16="http://schemas.microsoft.com/office/drawing/2014/main" id="{CFA22253-F55C-FF58-5A70-8B140BCF875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0" y="0"/>
            <a:ext cx="9144001" cy="6873137"/>
          </a:xfrm>
          <a:prstGeom prst="rect">
            <a:avLst/>
          </a:prstGeom>
        </p:spPr>
      </p:pic>
      <p:pic>
        <p:nvPicPr>
          <p:cNvPr id="14" name="Flares">
            <a:extLst>
              <a:ext uri="{FF2B5EF4-FFF2-40B4-BE49-F238E27FC236}">
                <a16:creationId xmlns:a16="http://schemas.microsoft.com/office/drawing/2014/main" id="{BA3D2598-012D-4200-BE76-CDB0E1FC3A7F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0" y="1"/>
            <a:ext cx="9144000" cy="6873137"/>
          </a:xfrm>
          <a:prstGeom prst="rect">
            <a:avLst/>
          </a:prstGeom>
        </p:spPr>
      </p:pic>
      <p:pic>
        <p:nvPicPr>
          <p:cNvPr id="15" name="Stage">
            <a:extLst>
              <a:ext uri="{FF2B5EF4-FFF2-40B4-BE49-F238E27FC236}">
                <a16:creationId xmlns:a16="http://schemas.microsoft.com/office/drawing/2014/main" id="{ACD0F99B-213C-B4B7-23B7-4B5A41D6EEBD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0" y="151465"/>
            <a:ext cx="9144000" cy="6873136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B912846F-DE5B-2CB1-3FFA-36B59DF67C54}"/>
              </a:ext>
            </a:extLst>
          </p:cNvPr>
          <p:cNvSpPr txBox="1"/>
          <p:nvPr/>
        </p:nvSpPr>
        <p:spPr>
          <a:xfrm>
            <a:off x="2321061" y="1463562"/>
            <a:ext cx="4309741" cy="174851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txBody>
          <a:bodyPr wrap="square" lIns="180000" tIns="180000" rIns="180000" bIns="180000">
            <a:spAutoFit/>
          </a:bodyPr>
          <a:lstStyle/>
          <a:p>
            <a:pPr lvl="0"/>
            <a:r>
              <a:rPr lang="en-GB" dirty="0">
                <a:solidFill>
                  <a:schemeClr val="dk1"/>
                </a:solidFill>
                <a:latin typeface="Twinkl" pitchFamily="2" charset="77"/>
              </a:rPr>
              <a:t>You can enjoy taking this fun quiz but don’t be tricked into sending your personal information to people you don’t know. They might sell your information on to someone else.</a:t>
            </a:r>
          </a:p>
        </p:txBody>
      </p:sp>
      <p:pic>
        <p:nvPicPr>
          <p:cNvPr id="32" name="Picture 31" descr="A person holding a tablet&#10;&#10;Description automatically generated">
            <a:extLst>
              <a:ext uri="{FF2B5EF4-FFF2-40B4-BE49-F238E27FC236}">
                <a16:creationId xmlns:a16="http://schemas.microsoft.com/office/drawing/2014/main" id="{F81F1F34-EFDB-8148-EF9B-B894740D80D0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9233453" y="1153787"/>
            <a:ext cx="2081132" cy="5782749"/>
          </a:xfrm>
          <a:prstGeom prst="rect">
            <a:avLst/>
          </a:prstGeom>
        </p:spPr>
      </p:pic>
      <p:sp>
        <p:nvSpPr>
          <p:cNvPr id="2" name="Freeform 1">
            <a:extLst>
              <a:ext uri="{FF2B5EF4-FFF2-40B4-BE49-F238E27FC236}">
                <a16:creationId xmlns:a16="http://schemas.microsoft.com/office/drawing/2014/main" id="{D2C36713-CAFF-408F-ACF6-01D52C4E5D47}"/>
              </a:ext>
            </a:extLst>
          </p:cNvPr>
          <p:cNvSpPr/>
          <p:nvPr/>
        </p:nvSpPr>
        <p:spPr>
          <a:xfrm>
            <a:off x="6507386" y="1991485"/>
            <a:ext cx="863912" cy="465615"/>
          </a:xfrm>
          <a:custGeom>
            <a:avLst/>
            <a:gdLst>
              <a:gd name="connsiteX0" fmla="*/ 5610 w 863912"/>
              <a:gd name="connsiteY0" fmla="*/ 0 h 465615"/>
              <a:gd name="connsiteX1" fmla="*/ 863912 w 863912"/>
              <a:gd name="connsiteY1" fmla="*/ 190734 h 465615"/>
              <a:gd name="connsiteX2" fmla="*/ 0 w 863912"/>
              <a:gd name="connsiteY2" fmla="*/ 465615 h 465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3912" h="465615">
                <a:moveTo>
                  <a:pt x="5610" y="0"/>
                </a:moveTo>
                <a:lnTo>
                  <a:pt x="863912" y="190734"/>
                </a:lnTo>
                <a:lnTo>
                  <a:pt x="0" y="465615"/>
                </a:ln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S">
              <a:solidFill>
                <a:sysClr val="windowText" lastClr="000000"/>
              </a:solidFill>
            </a:endParaRPr>
          </a:p>
        </p:txBody>
      </p:sp>
      <p:pic>
        <p:nvPicPr>
          <p:cNvPr id="18" name="Patches" hidden="1">
            <a:extLst>
              <a:ext uri="{FF2B5EF4-FFF2-40B4-BE49-F238E27FC236}">
                <a16:creationId xmlns:a16="http://schemas.microsoft.com/office/drawing/2014/main" id="{E61E2C5B-97E1-6F11-EAD2-14066E6CD916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10050" y="0"/>
            <a:ext cx="9123899" cy="6873136"/>
          </a:xfrm>
          <a:prstGeom prst="rect">
            <a:avLst/>
          </a:prstGeom>
        </p:spPr>
      </p:pic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3287D54A-9E3F-C27E-7386-9DCC6E9291CE}"/>
              </a:ext>
            </a:extLst>
          </p:cNvPr>
          <p:cNvSpPr/>
          <p:nvPr/>
        </p:nvSpPr>
        <p:spPr>
          <a:xfrm>
            <a:off x="864326" y="4667367"/>
            <a:ext cx="3847919" cy="1480991"/>
          </a:xfrm>
          <a:prstGeom prst="roundRect">
            <a:avLst>
              <a:gd name="adj" fmla="val 10362"/>
            </a:avLst>
          </a:prstGeom>
          <a:solidFill>
            <a:srgbClr val="00F26D"/>
          </a:solidFill>
          <a:ln w="28575">
            <a:solidFill>
              <a:schemeClr val="tx1"/>
            </a:solidFill>
          </a:ln>
          <a:effectLst>
            <a:reflection blurRad="6350" stA="52000" endA="300" endPos="35000" dir="5400000" sy="-100000" algn="bl" rotWithShape="0"/>
          </a:effectLst>
          <a:scene3d>
            <a:camera prst="orthographicFront"/>
            <a:lightRig rig="threePt" dir="t"/>
          </a:scene3d>
          <a:sp3d prstMaterial="powder">
            <a:extrusionClr>
              <a:schemeClr val="accent3"/>
            </a:extrusionClr>
            <a:contourClr>
              <a:schemeClr val="tx1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>
                <a:solidFill>
                  <a:sysClr val="windowText" lastClr="000000"/>
                </a:solidFill>
                <a:latin typeface="Twinkl" pitchFamily="2" charset="77"/>
              </a:rPr>
              <a:t>No! This could be a scam! Scammers use fake quizzes to collect your personal information. Never enter personal details online.</a:t>
            </a:r>
            <a:endParaRPr lang="en-ES" dirty="0">
              <a:solidFill>
                <a:sysClr val="windowText" lastClr="000000"/>
              </a:solidFill>
              <a:latin typeface="Twinkl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281775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816 0.00301 L -0.2875 0.0030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792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creen">
            <a:extLst>
              <a:ext uri="{FF2B5EF4-FFF2-40B4-BE49-F238E27FC236}">
                <a16:creationId xmlns:a16="http://schemas.microsoft.com/office/drawing/2014/main" id="{5FAF9B7A-94EA-D53B-FC61-C24988EF0F01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10047" y="7569"/>
            <a:ext cx="9144003" cy="6873139"/>
          </a:xfrm>
          <a:prstGeom prst="rect">
            <a:avLst/>
          </a:prstGeom>
        </p:spPr>
      </p:pic>
      <p:pic>
        <p:nvPicPr>
          <p:cNvPr id="21" name="email">
            <a:extLst>
              <a:ext uri="{FF2B5EF4-FFF2-40B4-BE49-F238E27FC236}">
                <a16:creationId xmlns:a16="http://schemas.microsoft.com/office/drawing/2014/main" id="{BB183203-D461-7C5D-E11B-38429A6E0F86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13698" y="1928627"/>
            <a:ext cx="3844743" cy="2137146"/>
          </a:xfrm>
          <a:prstGeom prst="rect">
            <a:avLst/>
          </a:prstGeom>
        </p:spPr>
      </p:pic>
      <p:pic>
        <p:nvPicPr>
          <p:cNvPr id="11" name="Base">
            <a:extLst>
              <a:ext uri="{FF2B5EF4-FFF2-40B4-BE49-F238E27FC236}">
                <a16:creationId xmlns:a16="http://schemas.microsoft.com/office/drawing/2014/main" id="{89DB34C3-5C23-DFBB-567F-B2EBBEE68B44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-1" y="0"/>
            <a:ext cx="9144003" cy="6873138"/>
          </a:xfrm>
          <a:prstGeom prst="rect">
            <a:avLst/>
          </a:prstGeom>
        </p:spPr>
      </p:pic>
      <p:pic>
        <p:nvPicPr>
          <p:cNvPr id="12" name="Frame">
            <a:extLst>
              <a:ext uri="{FF2B5EF4-FFF2-40B4-BE49-F238E27FC236}">
                <a16:creationId xmlns:a16="http://schemas.microsoft.com/office/drawing/2014/main" id="{175826DA-5828-09FD-DC41-941A25D312EB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0" y="0"/>
            <a:ext cx="9144001" cy="6873138"/>
          </a:xfrm>
          <a:prstGeom prst="rect">
            <a:avLst/>
          </a:prstGeom>
        </p:spPr>
      </p:pic>
      <p:pic>
        <p:nvPicPr>
          <p:cNvPr id="13" name="Spot the scam">
            <a:extLst>
              <a:ext uri="{FF2B5EF4-FFF2-40B4-BE49-F238E27FC236}">
                <a16:creationId xmlns:a16="http://schemas.microsoft.com/office/drawing/2014/main" id="{CFA22253-F55C-FF58-5A70-8B140BCF8752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0" y="0"/>
            <a:ext cx="9144001" cy="6873137"/>
          </a:xfrm>
          <a:prstGeom prst="rect">
            <a:avLst/>
          </a:prstGeom>
        </p:spPr>
      </p:pic>
      <p:pic>
        <p:nvPicPr>
          <p:cNvPr id="14" name="Flares">
            <a:extLst>
              <a:ext uri="{FF2B5EF4-FFF2-40B4-BE49-F238E27FC236}">
                <a16:creationId xmlns:a16="http://schemas.microsoft.com/office/drawing/2014/main" id="{BA3D2598-012D-4200-BE76-CDB0E1FC3A7F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/>
          <a:stretch/>
        </p:blipFill>
        <p:spPr>
          <a:xfrm>
            <a:off x="0" y="1"/>
            <a:ext cx="9144000" cy="6873137"/>
          </a:xfrm>
          <a:prstGeom prst="rect">
            <a:avLst/>
          </a:prstGeom>
        </p:spPr>
      </p:pic>
      <p:pic>
        <p:nvPicPr>
          <p:cNvPr id="15" name="Stage">
            <a:extLst>
              <a:ext uri="{FF2B5EF4-FFF2-40B4-BE49-F238E27FC236}">
                <a16:creationId xmlns:a16="http://schemas.microsoft.com/office/drawing/2014/main" id="{ACD0F99B-213C-B4B7-23B7-4B5A41D6EEBD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/>
          <a:stretch/>
        </p:blipFill>
        <p:spPr>
          <a:xfrm>
            <a:off x="0" y="151465"/>
            <a:ext cx="9144000" cy="6873136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B912846F-DE5B-2CB1-3FFA-36B59DF67C54}"/>
              </a:ext>
            </a:extLst>
          </p:cNvPr>
          <p:cNvSpPr txBox="1"/>
          <p:nvPr/>
        </p:nvSpPr>
        <p:spPr>
          <a:xfrm>
            <a:off x="1631055" y="2310987"/>
            <a:ext cx="198727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GB" dirty="0">
                <a:solidFill>
                  <a:schemeClr val="dk1"/>
                </a:solidFill>
                <a:latin typeface="Twinkl" pitchFamily="2" charset="77"/>
              </a:rPr>
              <a:t>Is it wrong to share your password with this person?</a:t>
            </a:r>
            <a:endParaRPr lang="en-GB" sz="1800" dirty="0">
              <a:solidFill>
                <a:schemeClr val="dk1"/>
              </a:solidFill>
              <a:latin typeface="Twinkl" pitchFamily="2" charset="77"/>
            </a:endParaRP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22C60AE6-A53A-03F6-1975-3B64322998F7}"/>
              </a:ext>
            </a:extLst>
          </p:cNvPr>
          <p:cNvSpPr/>
          <p:nvPr/>
        </p:nvSpPr>
        <p:spPr>
          <a:xfrm>
            <a:off x="4816993" y="4667367"/>
            <a:ext cx="3544988" cy="1480991"/>
          </a:xfrm>
          <a:prstGeom prst="roundRect">
            <a:avLst>
              <a:gd name="adj" fmla="val 10362"/>
            </a:avLst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  <a:effectLst>
            <a:reflection blurRad="6350" stA="52000" endA="300" endPos="35000" dir="5400000" sy="-100000" algn="bl" rotWithShape="0"/>
          </a:effectLst>
          <a:scene3d>
            <a:camera prst="orthographicFront"/>
            <a:lightRig rig="threePt" dir="t"/>
          </a:scene3d>
          <a:sp3d prstMaterial="powder">
            <a:extrusionClr>
              <a:schemeClr val="accent3"/>
            </a:extrusionClr>
            <a:contourClr>
              <a:schemeClr val="tx1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>
                <a:solidFill>
                  <a:sysClr val="windowText" lastClr="000000"/>
                </a:solidFill>
                <a:latin typeface="Twinkl" pitchFamily="2" charset="77"/>
              </a:rPr>
              <a:t>No! If they’re going to be kind and give you free items, it’s worth sharing your password.</a:t>
            </a:r>
            <a:endParaRPr lang="en-ES" dirty="0">
              <a:solidFill>
                <a:sysClr val="windowText" lastClr="000000"/>
              </a:solidFill>
              <a:latin typeface="Twinkl" pitchFamily="2" charset="77"/>
            </a:endParaRP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0FF38CD3-611B-B645-A953-99D97B2FE938}"/>
              </a:ext>
            </a:extLst>
          </p:cNvPr>
          <p:cNvSpPr/>
          <p:nvPr/>
        </p:nvSpPr>
        <p:spPr>
          <a:xfrm>
            <a:off x="864326" y="4667367"/>
            <a:ext cx="3494501" cy="1480991"/>
          </a:xfrm>
          <a:prstGeom prst="roundRect">
            <a:avLst>
              <a:gd name="adj" fmla="val 10362"/>
            </a:avLst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  <a:effectLst>
            <a:reflection blurRad="6350" stA="52000" endA="300" endPos="35000" dir="5400000" sy="-100000" algn="bl" rotWithShape="0"/>
          </a:effectLst>
          <a:scene3d>
            <a:camera prst="orthographicFront"/>
            <a:lightRig rig="threePt" dir="t"/>
          </a:scene3d>
          <a:sp3d prstMaterial="powder">
            <a:extrusionClr>
              <a:schemeClr val="accent3"/>
            </a:extrusionClr>
            <a:contourClr>
              <a:schemeClr val="tx1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>
                <a:solidFill>
                  <a:sysClr val="windowText" lastClr="000000"/>
                </a:solidFill>
                <a:latin typeface="Twinkl" pitchFamily="2" charset="77"/>
              </a:rPr>
              <a:t>Yes! Never share your passwords. Real friends will never ask for your private information like passwords.</a:t>
            </a:r>
            <a:endParaRPr lang="en-ES" dirty="0">
              <a:solidFill>
                <a:sysClr val="windowText" lastClr="000000"/>
              </a:solidFill>
              <a:latin typeface="Twinkl" pitchFamily="2" charset="77"/>
            </a:endParaRPr>
          </a:p>
        </p:txBody>
      </p:sp>
      <p:sp>
        <p:nvSpPr>
          <p:cNvPr id="2" name="boton correcto">
            <a:extLst>
              <a:ext uri="{FF2B5EF4-FFF2-40B4-BE49-F238E27FC236}">
                <a16:creationId xmlns:a16="http://schemas.microsoft.com/office/drawing/2014/main" id="{79DB0365-0CC2-58CC-9A9D-D784C78393B3}"/>
              </a:ext>
            </a:extLst>
          </p:cNvPr>
          <p:cNvSpPr/>
          <p:nvPr/>
        </p:nvSpPr>
        <p:spPr>
          <a:xfrm>
            <a:off x="723666" y="4576363"/>
            <a:ext cx="4044679" cy="1677335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S"/>
          </a:p>
        </p:txBody>
      </p:sp>
      <p:sp>
        <p:nvSpPr>
          <p:cNvPr id="3" name="boton incorrecto">
            <a:extLst>
              <a:ext uri="{FF2B5EF4-FFF2-40B4-BE49-F238E27FC236}">
                <a16:creationId xmlns:a16="http://schemas.microsoft.com/office/drawing/2014/main" id="{2C219C35-45A6-3376-CAF8-808531FE94B1}"/>
              </a:ext>
            </a:extLst>
          </p:cNvPr>
          <p:cNvSpPr/>
          <p:nvPr/>
        </p:nvSpPr>
        <p:spPr>
          <a:xfrm>
            <a:off x="4761799" y="4550495"/>
            <a:ext cx="3680974" cy="1677335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S"/>
          </a:p>
        </p:txBody>
      </p:sp>
    </p:spTree>
    <p:extLst>
      <p:ext uri="{BB962C8B-B14F-4D97-AF65-F5344CB8AC3E}">
        <p14:creationId xmlns:p14="http://schemas.microsoft.com/office/powerpoint/2010/main" val="27812458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2" presetClass="entr" presetSubtype="1" repeatCount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8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drumroll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6" presetClass="emph" presetSubtype="0" fill="hold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" dur="500" tmFilter="0, 0; .2, .5; .8, .5; 1, 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2" dur="250" autoRev="1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4" presetID="21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6" dur="2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voltage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18" presetID="35" presetClass="emph" presetSubtype="0" repeatCount="3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1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voltage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21" presetID="1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24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whoos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2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30" presetID="2" presetClass="entr" presetSubtype="2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2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3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whoos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34" presetID="2" presetClass="entr" presetSubtype="8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6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7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whoos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38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0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42" restart="whenNotActive" fill="hold" evtFilter="cancelBubble" nodeType="interactiveSeq">
                    <p:stCondLst>
                      <p:cond evt="onClick" delay="0">
                        <p:tgtEl>
                          <p:spTgt spid="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3" fill="hold">
                          <p:stCondLst>
                            <p:cond delay="0"/>
                          </p:stCondLst>
                          <p:childTnLst>
                            <p:par>
                              <p:cTn id="4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5" presetID="1" presetClass="emph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46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D12B00"/>
                                          </p:to>
                                        </p:animClr>
                                        <p:set>
                                          <p:cBhvr>
                                            <p:cTn id="47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48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Disappointed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3"/>
                      </p:tgtEl>
                    </p:cond>
                  </p:nextCondLst>
                </p:seq>
                <p:seq concurrent="1" nextAc="seek">
                  <p:cTn id="49" restart="whenNotActive" fill="hold" evtFilter="cancelBubble" nodeType="interactiveSeq">
                    <p:stCondLst>
                      <p:cond evt="onClick" delay="0">
                        <p:tgtEl>
                          <p:spTgt spid="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0" fill="hold">
                          <p:stCondLst>
                            <p:cond delay="0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1" presetClass="emph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53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00F26D"/>
                                          </p:to>
                                        </p:animClr>
                                        <p:set>
                                          <p:cBhvr>
                                            <p:cTn id="54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55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6" name="applause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"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30" grpId="0" animBg="1"/>
          <p:bldP spid="27" grpId="0" animBg="1"/>
          <p:bldP spid="2" grpId="0" animBg="1"/>
          <p:bldP spid="3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2" presetClass="entr" presetSubtype="1" repeatCount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8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4" name="drumroll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6" presetClass="emph" presetSubtype="0" fill="hold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" dur="500" tmFilter="0, 0; .2, .5; .8, .5; 1, 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2" dur="250" autoRev="1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4" presetID="21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6" dur="2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5" name="voltage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18" presetID="35" presetClass="emph" presetSubtype="0" repeatCount="3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1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5" name="voltage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21" presetID="1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24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6" name="whoos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2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30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6" name="whoos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34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6" name="whoos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38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0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42" restart="whenNotActive" fill="hold" evtFilter="cancelBubble" nodeType="interactiveSeq">
                    <p:stCondLst>
                      <p:cond evt="onClick" delay="0">
                        <p:tgtEl>
                          <p:spTgt spid="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3" fill="hold">
                          <p:stCondLst>
                            <p:cond delay="0"/>
                          </p:stCondLst>
                          <p:childTnLst>
                            <p:par>
                              <p:cTn id="4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5" presetID="1" presetClass="emph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46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D12B00"/>
                                          </p:to>
                                        </p:animClr>
                                        <p:set>
                                          <p:cBhvr>
                                            <p:cTn id="47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48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7" name="Disappointed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3"/>
                      </p:tgtEl>
                    </p:cond>
                  </p:nextCondLst>
                </p:seq>
                <p:seq concurrent="1" nextAc="seek">
                  <p:cTn id="49" restart="whenNotActive" fill="hold" evtFilter="cancelBubble" nodeType="interactiveSeq">
                    <p:stCondLst>
                      <p:cond evt="onClick" delay="0">
                        <p:tgtEl>
                          <p:spTgt spid="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0" fill="hold">
                          <p:stCondLst>
                            <p:cond delay="0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1" presetClass="emph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53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00F26D"/>
                                          </p:to>
                                        </p:animClr>
                                        <p:set>
                                          <p:cBhvr>
                                            <p:cTn id="54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55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8" name="applause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"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30" grpId="0" animBg="1"/>
          <p:bldP spid="27" grpId="0" animBg="1"/>
          <p:bldP spid="2" grpId="0" animBg="1"/>
          <p:bldP spid="3" grpId="0" animBg="1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creen">
            <a:extLst>
              <a:ext uri="{FF2B5EF4-FFF2-40B4-BE49-F238E27FC236}">
                <a16:creationId xmlns:a16="http://schemas.microsoft.com/office/drawing/2014/main" id="{5FAF9B7A-94EA-D53B-FC61-C24988EF0F01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10047" y="7569"/>
            <a:ext cx="9144003" cy="6873139"/>
          </a:xfrm>
          <a:prstGeom prst="rect">
            <a:avLst/>
          </a:prstGeom>
        </p:spPr>
      </p:pic>
      <p:pic>
        <p:nvPicPr>
          <p:cNvPr id="21" name="email">
            <a:extLst>
              <a:ext uri="{FF2B5EF4-FFF2-40B4-BE49-F238E27FC236}">
                <a16:creationId xmlns:a16="http://schemas.microsoft.com/office/drawing/2014/main" id="{BB183203-D461-7C5D-E11B-38429A6E0F86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0" y="1414402"/>
            <a:ext cx="2778878" cy="5092122"/>
          </a:xfrm>
          <a:prstGeom prst="rect">
            <a:avLst/>
          </a:prstGeom>
        </p:spPr>
      </p:pic>
      <p:pic>
        <p:nvPicPr>
          <p:cNvPr id="11" name="Base">
            <a:extLst>
              <a:ext uri="{FF2B5EF4-FFF2-40B4-BE49-F238E27FC236}">
                <a16:creationId xmlns:a16="http://schemas.microsoft.com/office/drawing/2014/main" id="{89DB34C3-5C23-DFBB-567F-B2EBBEE68B44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-1" y="0"/>
            <a:ext cx="9144003" cy="6873138"/>
          </a:xfrm>
          <a:prstGeom prst="rect">
            <a:avLst/>
          </a:prstGeom>
        </p:spPr>
      </p:pic>
      <p:pic>
        <p:nvPicPr>
          <p:cNvPr id="12" name="Frame">
            <a:extLst>
              <a:ext uri="{FF2B5EF4-FFF2-40B4-BE49-F238E27FC236}">
                <a16:creationId xmlns:a16="http://schemas.microsoft.com/office/drawing/2014/main" id="{175826DA-5828-09FD-DC41-941A25D312EB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0" y="0"/>
            <a:ext cx="9144001" cy="6873138"/>
          </a:xfrm>
          <a:prstGeom prst="rect">
            <a:avLst/>
          </a:prstGeom>
        </p:spPr>
      </p:pic>
      <p:pic>
        <p:nvPicPr>
          <p:cNvPr id="13" name="Spot the scam">
            <a:extLst>
              <a:ext uri="{FF2B5EF4-FFF2-40B4-BE49-F238E27FC236}">
                <a16:creationId xmlns:a16="http://schemas.microsoft.com/office/drawing/2014/main" id="{CFA22253-F55C-FF58-5A70-8B140BCF8752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0" y="0"/>
            <a:ext cx="9144001" cy="6873137"/>
          </a:xfrm>
          <a:prstGeom prst="rect">
            <a:avLst/>
          </a:prstGeom>
        </p:spPr>
      </p:pic>
      <p:pic>
        <p:nvPicPr>
          <p:cNvPr id="14" name="Flares">
            <a:extLst>
              <a:ext uri="{FF2B5EF4-FFF2-40B4-BE49-F238E27FC236}">
                <a16:creationId xmlns:a16="http://schemas.microsoft.com/office/drawing/2014/main" id="{BA3D2598-012D-4200-BE76-CDB0E1FC3A7F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/>
          <a:stretch/>
        </p:blipFill>
        <p:spPr>
          <a:xfrm>
            <a:off x="0" y="1"/>
            <a:ext cx="9144000" cy="6873137"/>
          </a:xfrm>
          <a:prstGeom prst="rect">
            <a:avLst/>
          </a:prstGeom>
        </p:spPr>
      </p:pic>
      <p:pic>
        <p:nvPicPr>
          <p:cNvPr id="15" name="Stage">
            <a:extLst>
              <a:ext uri="{FF2B5EF4-FFF2-40B4-BE49-F238E27FC236}">
                <a16:creationId xmlns:a16="http://schemas.microsoft.com/office/drawing/2014/main" id="{ACD0F99B-213C-B4B7-23B7-4B5A41D6EEBD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/>
          <a:stretch/>
        </p:blipFill>
        <p:spPr>
          <a:xfrm>
            <a:off x="0" y="0"/>
            <a:ext cx="9144000" cy="6873136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B912846F-DE5B-2CB1-3FFA-36B59DF67C54}"/>
              </a:ext>
            </a:extLst>
          </p:cNvPr>
          <p:cNvSpPr txBox="1"/>
          <p:nvPr/>
        </p:nvSpPr>
        <p:spPr>
          <a:xfrm>
            <a:off x="1631054" y="1901470"/>
            <a:ext cx="256508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GB" dirty="0">
                <a:solidFill>
                  <a:schemeClr val="dk1"/>
                </a:solidFill>
                <a:latin typeface="Twinkl" pitchFamily="2" charset="77"/>
              </a:rPr>
              <a:t>You get a friend request on your phone.</a:t>
            </a:r>
            <a:endParaRPr lang="en-GB" sz="1800" dirty="0">
              <a:solidFill>
                <a:schemeClr val="dk1"/>
              </a:solidFill>
              <a:latin typeface="Twinkl" pitchFamily="2" charset="77"/>
            </a:endParaRP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22C60AE6-A53A-03F6-1975-3B64322998F7}"/>
              </a:ext>
            </a:extLst>
          </p:cNvPr>
          <p:cNvSpPr/>
          <p:nvPr/>
        </p:nvSpPr>
        <p:spPr>
          <a:xfrm>
            <a:off x="5228348" y="4667367"/>
            <a:ext cx="3290707" cy="1480991"/>
          </a:xfrm>
          <a:prstGeom prst="roundRect">
            <a:avLst>
              <a:gd name="adj" fmla="val 10362"/>
            </a:avLst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  <a:effectLst>
            <a:reflection blurRad="6350" stA="52000" endA="300" endPos="35000" dir="5400000" sy="-100000" algn="bl" rotWithShape="0"/>
          </a:effectLst>
          <a:scene3d>
            <a:camera prst="orthographicFront"/>
            <a:lightRig rig="threePt" dir="t"/>
          </a:scene3d>
          <a:sp3d prstMaterial="powder">
            <a:extrusionClr>
              <a:schemeClr val="accent3"/>
            </a:extrusionClr>
            <a:contourClr>
              <a:schemeClr val="tx1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>
                <a:solidFill>
                  <a:sysClr val="windowText" lastClr="000000"/>
                </a:solidFill>
                <a:latin typeface="Twinkl" pitchFamily="2" charset="77"/>
              </a:rPr>
              <a:t>Yes! It’s great to make new friends. Since they know your friends, it's okay to share your information with them.</a:t>
            </a:r>
            <a:endParaRPr lang="en-ES" dirty="0">
              <a:solidFill>
                <a:sysClr val="windowText" lastClr="000000"/>
              </a:solidFill>
              <a:latin typeface="Twinkl" pitchFamily="2" charset="77"/>
            </a:endParaRP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0FF38CD3-611B-B645-A953-99D97B2FE938}"/>
              </a:ext>
            </a:extLst>
          </p:cNvPr>
          <p:cNvSpPr/>
          <p:nvPr/>
        </p:nvSpPr>
        <p:spPr>
          <a:xfrm>
            <a:off x="768959" y="4667367"/>
            <a:ext cx="4240607" cy="1480991"/>
          </a:xfrm>
          <a:prstGeom prst="roundRect">
            <a:avLst>
              <a:gd name="adj" fmla="val 10362"/>
            </a:avLst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  <a:effectLst>
            <a:reflection blurRad="6350" stA="52000" endA="300" endPos="35000" dir="5400000" sy="-100000" algn="bl" rotWithShape="0"/>
          </a:effectLst>
          <a:scene3d>
            <a:camera prst="orthographicFront"/>
            <a:lightRig rig="threePt" dir="t"/>
          </a:scene3d>
          <a:sp3d prstMaterial="powder">
            <a:extrusionClr>
              <a:schemeClr val="accent3"/>
            </a:extrusionClr>
            <a:contourClr>
              <a:schemeClr val="tx1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>
                <a:solidFill>
                  <a:sysClr val="windowText" lastClr="000000"/>
                </a:solidFill>
                <a:latin typeface="Twinkl" pitchFamily="2" charset="77"/>
              </a:rPr>
              <a:t>No! Only accept friend requests from people you know in real life. Scammers sometimes pretend to be someone they're not to get your information.</a:t>
            </a:r>
            <a:endParaRPr lang="en-ES" dirty="0">
              <a:solidFill>
                <a:sysClr val="windowText" lastClr="000000"/>
              </a:solidFill>
              <a:latin typeface="Twinkl" pitchFamily="2" charset="7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4D63EA2-7D29-158A-66FE-FDEC1AC22691}"/>
              </a:ext>
            </a:extLst>
          </p:cNvPr>
          <p:cNvSpPr txBox="1"/>
          <p:nvPr/>
        </p:nvSpPr>
        <p:spPr>
          <a:xfrm>
            <a:off x="1631055" y="2782669"/>
            <a:ext cx="24192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GB" dirty="0">
                <a:solidFill>
                  <a:schemeClr val="dk1"/>
                </a:solidFill>
                <a:latin typeface="Twinkl" pitchFamily="2" charset="77"/>
              </a:rPr>
              <a:t>Should you accept the request?</a:t>
            </a:r>
            <a:endParaRPr lang="en-GB" sz="1800" dirty="0">
              <a:solidFill>
                <a:schemeClr val="dk1"/>
              </a:solidFill>
              <a:latin typeface="Twinkl" pitchFamily="2" charset="77"/>
            </a:endParaRPr>
          </a:p>
        </p:txBody>
      </p:sp>
      <p:sp>
        <p:nvSpPr>
          <p:cNvPr id="2" name="boton correcto">
            <a:extLst>
              <a:ext uri="{FF2B5EF4-FFF2-40B4-BE49-F238E27FC236}">
                <a16:creationId xmlns:a16="http://schemas.microsoft.com/office/drawing/2014/main" id="{E892621B-9D55-6B29-8A0D-4717E68E78DC}"/>
              </a:ext>
            </a:extLst>
          </p:cNvPr>
          <p:cNvSpPr/>
          <p:nvPr/>
        </p:nvSpPr>
        <p:spPr>
          <a:xfrm>
            <a:off x="723666" y="4576363"/>
            <a:ext cx="4319559" cy="1677335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S"/>
          </a:p>
        </p:txBody>
      </p:sp>
      <p:sp>
        <p:nvSpPr>
          <p:cNvPr id="4" name="boton incorrecto">
            <a:extLst>
              <a:ext uri="{FF2B5EF4-FFF2-40B4-BE49-F238E27FC236}">
                <a16:creationId xmlns:a16="http://schemas.microsoft.com/office/drawing/2014/main" id="{A8522A4F-5614-4E8E-FE52-3570EEA239EC}"/>
              </a:ext>
            </a:extLst>
          </p:cNvPr>
          <p:cNvSpPr/>
          <p:nvPr/>
        </p:nvSpPr>
        <p:spPr>
          <a:xfrm>
            <a:off x="5205908" y="4631290"/>
            <a:ext cx="3332231" cy="1677335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S" dirty="0"/>
          </a:p>
        </p:txBody>
      </p:sp>
    </p:spTree>
    <p:extLst>
      <p:ext uri="{BB962C8B-B14F-4D97-AF65-F5344CB8AC3E}">
        <p14:creationId xmlns:p14="http://schemas.microsoft.com/office/powerpoint/2010/main" val="30884330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2" presetClass="entr" presetSubtype="1" repeatCount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8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drumroll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6" presetClass="emph" presetSubtype="0" fill="hold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" dur="500" tmFilter="0, 0; .2, .5; .8, .5; 1, 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2" dur="250" autoRev="1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4" presetID="21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6" dur="2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voltage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18" presetID="35" presetClass="emph" presetSubtype="0" repeatCount="3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1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voltage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2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25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8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whoos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3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5" presetID="2" presetClass="entr" presetSubtype="2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7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8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whoos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39" presetID="2" presetClass="entr" presetSubtype="8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1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2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whoos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3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5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47" restart="whenNotActive" fill="hold" evtFilter="cancelBubble" nodeType="interactiveSeq">
                    <p:stCondLst>
                      <p:cond evt="onClick" delay="0">
                        <p:tgtEl>
                          <p:spTgt spid="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8" fill="hold">
                          <p:stCondLst>
                            <p:cond delay="0"/>
                          </p:stCondLst>
                          <p:childTnLst>
                            <p:par>
                              <p:cTn id="4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0" presetID="1" presetClass="emph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51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00F26D"/>
                                          </p:to>
                                        </p:animClr>
                                        <p:set>
                                          <p:cBhvr>
                                            <p:cTn id="52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53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applause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"/>
                      </p:tgtEl>
                    </p:cond>
                  </p:nextCondLst>
                </p:seq>
                <p:seq concurrent="1" nextAc="seek">
                  <p:cTn id="54" restart="whenNotActive" fill="hold" evtFilter="cancelBubble" nodeType="interactiveSeq">
                    <p:stCondLst>
                      <p:cond evt="onClick" delay="0">
                        <p:tgtEl>
                          <p:spTgt spid="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5" fill="hold">
                          <p:stCondLst>
                            <p:cond delay="0"/>
                          </p:stCondLst>
                          <p:childTnLst>
                            <p:par>
                              <p:cTn id="5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7" presetID="1" presetClass="emph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58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D12B00"/>
                                          </p:to>
                                        </p:animClr>
                                        <p:set>
                                          <p:cBhvr>
                                            <p:cTn id="59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60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6" name="Disappointed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"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30" grpId="0" animBg="1"/>
          <p:bldP spid="27" grpId="0" animBg="1"/>
          <p:bldP spid="3" grpId="0"/>
          <p:bldP spid="2" grpId="0" animBg="1"/>
          <p:bldP spid="4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2" presetClass="entr" presetSubtype="1" repeatCount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8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4" name="drumroll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6" presetClass="emph" presetSubtype="0" fill="hold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" dur="500" tmFilter="0, 0; .2, .5; .8, .5; 1, 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2" dur="250" autoRev="1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4" presetID="21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6" dur="2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5" name="voltage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18" presetID="35" presetClass="emph" presetSubtype="0" repeatCount="3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1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5" name="voltage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2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25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8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6" name="whoos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3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6" name="whoos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3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6" name="whoos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3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5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47" restart="whenNotActive" fill="hold" evtFilter="cancelBubble" nodeType="interactiveSeq">
                    <p:stCondLst>
                      <p:cond evt="onClick" delay="0">
                        <p:tgtEl>
                          <p:spTgt spid="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8" fill="hold">
                          <p:stCondLst>
                            <p:cond delay="0"/>
                          </p:stCondLst>
                          <p:childTnLst>
                            <p:par>
                              <p:cTn id="4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0" presetID="1" presetClass="emph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51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00F26D"/>
                                          </p:to>
                                        </p:animClr>
                                        <p:set>
                                          <p:cBhvr>
                                            <p:cTn id="52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53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7" name="applause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"/>
                      </p:tgtEl>
                    </p:cond>
                  </p:nextCondLst>
                </p:seq>
                <p:seq concurrent="1" nextAc="seek">
                  <p:cTn id="54" restart="whenNotActive" fill="hold" evtFilter="cancelBubble" nodeType="interactiveSeq">
                    <p:stCondLst>
                      <p:cond evt="onClick" delay="0">
                        <p:tgtEl>
                          <p:spTgt spid="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5" fill="hold">
                          <p:stCondLst>
                            <p:cond delay="0"/>
                          </p:stCondLst>
                          <p:childTnLst>
                            <p:par>
                              <p:cTn id="5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7" presetID="1" presetClass="emph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58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D12B00"/>
                                          </p:to>
                                        </p:animClr>
                                        <p:set>
                                          <p:cBhvr>
                                            <p:cTn id="59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60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8" name="Disappointed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"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30" grpId="0" animBg="1"/>
          <p:bldP spid="27" grpId="0" animBg="1"/>
          <p:bldP spid="3" grpId="0"/>
          <p:bldP spid="2" grpId="0" animBg="1"/>
          <p:bldP spid="4" grpId="0" animBg="1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creen">
            <a:extLst>
              <a:ext uri="{FF2B5EF4-FFF2-40B4-BE49-F238E27FC236}">
                <a16:creationId xmlns:a16="http://schemas.microsoft.com/office/drawing/2014/main" id="{5FAF9B7A-94EA-D53B-FC61-C24988EF0F0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047" y="7569"/>
            <a:ext cx="9144003" cy="6873139"/>
          </a:xfrm>
          <a:prstGeom prst="rect">
            <a:avLst/>
          </a:prstGeom>
        </p:spPr>
      </p:pic>
      <p:pic>
        <p:nvPicPr>
          <p:cNvPr id="11" name="Base">
            <a:extLst>
              <a:ext uri="{FF2B5EF4-FFF2-40B4-BE49-F238E27FC236}">
                <a16:creationId xmlns:a16="http://schemas.microsoft.com/office/drawing/2014/main" id="{89DB34C3-5C23-DFBB-567F-B2EBBEE68B4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-1" y="0"/>
            <a:ext cx="9144003" cy="6873138"/>
          </a:xfrm>
          <a:prstGeom prst="rect">
            <a:avLst/>
          </a:prstGeom>
        </p:spPr>
      </p:pic>
      <p:pic>
        <p:nvPicPr>
          <p:cNvPr id="12" name="Frame">
            <a:extLst>
              <a:ext uri="{FF2B5EF4-FFF2-40B4-BE49-F238E27FC236}">
                <a16:creationId xmlns:a16="http://schemas.microsoft.com/office/drawing/2014/main" id="{175826DA-5828-09FD-DC41-941A25D312E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0" y="0"/>
            <a:ext cx="9144001" cy="6873138"/>
          </a:xfrm>
          <a:prstGeom prst="rect">
            <a:avLst/>
          </a:prstGeom>
        </p:spPr>
      </p:pic>
      <p:pic>
        <p:nvPicPr>
          <p:cNvPr id="13" name="Spot the scam">
            <a:extLst>
              <a:ext uri="{FF2B5EF4-FFF2-40B4-BE49-F238E27FC236}">
                <a16:creationId xmlns:a16="http://schemas.microsoft.com/office/drawing/2014/main" id="{CFA22253-F55C-FF58-5A70-8B140BCF875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0" y="0"/>
            <a:ext cx="9144001" cy="6873137"/>
          </a:xfrm>
          <a:prstGeom prst="rect">
            <a:avLst/>
          </a:prstGeom>
        </p:spPr>
      </p:pic>
      <p:pic>
        <p:nvPicPr>
          <p:cNvPr id="14" name="Flares">
            <a:extLst>
              <a:ext uri="{FF2B5EF4-FFF2-40B4-BE49-F238E27FC236}">
                <a16:creationId xmlns:a16="http://schemas.microsoft.com/office/drawing/2014/main" id="{BA3D2598-012D-4200-BE76-CDB0E1FC3A7F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0" y="1"/>
            <a:ext cx="9144000" cy="6873137"/>
          </a:xfrm>
          <a:prstGeom prst="rect">
            <a:avLst/>
          </a:prstGeom>
        </p:spPr>
      </p:pic>
      <p:pic>
        <p:nvPicPr>
          <p:cNvPr id="15" name="Stage">
            <a:extLst>
              <a:ext uri="{FF2B5EF4-FFF2-40B4-BE49-F238E27FC236}">
                <a16:creationId xmlns:a16="http://schemas.microsoft.com/office/drawing/2014/main" id="{ACD0F99B-213C-B4B7-23B7-4B5A41D6EEBD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0" y="151465"/>
            <a:ext cx="9144000" cy="6873136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B912846F-DE5B-2CB1-3FFA-36B59DF67C54}"/>
              </a:ext>
            </a:extLst>
          </p:cNvPr>
          <p:cNvSpPr txBox="1"/>
          <p:nvPr/>
        </p:nvSpPr>
        <p:spPr>
          <a:xfrm>
            <a:off x="3781017" y="1463562"/>
            <a:ext cx="2849786" cy="2025509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txBody>
          <a:bodyPr wrap="square" lIns="180000" tIns="180000" rIns="180000" bIns="180000">
            <a:spAutoFit/>
          </a:bodyPr>
          <a:lstStyle/>
          <a:p>
            <a:pPr lvl="0"/>
            <a:r>
              <a:rPr lang="en-GB" dirty="0">
                <a:solidFill>
                  <a:schemeClr val="dk1"/>
                </a:solidFill>
                <a:latin typeface="Twinkl" pitchFamily="2" charset="77"/>
              </a:rPr>
              <a:t>This new friend may not be who they claim to be. Stick to playing with the friends you know in real life so that you can stay safe online.</a:t>
            </a:r>
          </a:p>
        </p:txBody>
      </p:sp>
      <p:pic>
        <p:nvPicPr>
          <p:cNvPr id="32" name="Picture 31" descr="A person holding a tablet&#10;&#10;Description automatically generated">
            <a:extLst>
              <a:ext uri="{FF2B5EF4-FFF2-40B4-BE49-F238E27FC236}">
                <a16:creationId xmlns:a16="http://schemas.microsoft.com/office/drawing/2014/main" id="{F81F1F34-EFDB-8148-EF9B-B894740D80D0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9233453" y="1153787"/>
            <a:ext cx="2081132" cy="5782749"/>
          </a:xfrm>
          <a:prstGeom prst="rect">
            <a:avLst/>
          </a:prstGeom>
        </p:spPr>
      </p:pic>
      <p:sp>
        <p:nvSpPr>
          <p:cNvPr id="2" name="Freeform 1">
            <a:extLst>
              <a:ext uri="{FF2B5EF4-FFF2-40B4-BE49-F238E27FC236}">
                <a16:creationId xmlns:a16="http://schemas.microsoft.com/office/drawing/2014/main" id="{D2C36713-CAFF-408F-ACF6-01D52C4E5D47}"/>
              </a:ext>
            </a:extLst>
          </p:cNvPr>
          <p:cNvSpPr/>
          <p:nvPr/>
        </p:nvSpPr>
        <p:spPr>
          <a:xfrm>
            <a:off x="6507386" y="1991485"/>
            <a:ext cx="863912" cy="465615"/>
          </a:xfrm>
          <a:custGeom>
            <a:avLst/>
            <a:gdLst>
              <a:gd name="connsiteX0" fmla="*/ 5610 w 863912"/>
              <a:gd name="connsiteY0" fmla="*/ 0 h 465615"/>
              <a:gd name="connsiteX1" fmla="*/ 863912 w 863912"/>
              <a:gd name="connsiteY1" fmla="*/ 190734 h 465615"/>
              <a:gd name="connsiteX2" fmla="*/ 0 w 863912"/>
              <a:gd name="connsiteY2" fmla="*/ 465615 h 465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3912" h="465615">
                <a:moveTo>
                  <a:pt x="5610" y="0"/>
                </a:moveTo>
                <a:lnTo>
                  <a:pt x="863912" y="190734"/>
                </a:lnTo>
                <a:lnTo>
                  <a:pt x="0" y="465615"/>
                </a:ln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S">
              <a:solidFill>
                <a:sysClr val="windowText" lastClr="000000"/>
              </a:solidFill>
            </a:endParaRPr>
          </a:p>
        </p:txBody>
      </p:sp>
      <p:pic>
        <p:nvPicPr>
          <p:cNvPr id="18" name="Patches" hidden="1">
            <a:extLst>
              <a:ext uri="{FF2B5EF4-FFF2-40B4-BE49-F238E27FC236}">
                <a16:creationId xmlns:a16="http://schemas.microsoft.com/office/drawing/2014/main" id="{E61E2C5B-97E1-6F11-EAD2-14066E6CD916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10050" y="0"/>
            <a:ext cx="9123899" cy="6873136"/>
          </a:xfrm>
          <a:prstGeom prst="rect">
            <a:avLst/>
          </a:prstGeom>
        </p:spPr>
      </p:pic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2FFAB9AE-2085-389A-3155-1981FB14793C}"/>
              </a:ext>
            </a:extLst>
          </p:cNvPr>
          <p:cNvSpPr/>
          <p:nvPr/>
        </p:nvSpPr>
        <p:spPr>
          <a:xfrm>
            <a:off x="768959" y="4667367"/>
            <a:ext cx="4240607" cy="1480991"/>
          </a:xfrm>
          <a:prstGeom prst="roundRect">
            <a:avLst>
              <a:gd name="adj" fmla="val 10362"/>
            </a:avLst>
          </a:prstGeom>
          <a:solidFill>
            <a:srgbClr val="00F26D"/>
          </a:solidFill>
          <a:ln w="28575">
            <a:solidFill>
              <a:schemeClr val="tx1"/>
            </a:solidFill>
          </a:ln>
          <a:effectLst>
            <a:reflection blurRad="6350" stA="52000" endA="300" endPos="35000" dir="5400000" sy="-100000" algn="bl" rotWithShape="0"/>
          </a:effectLst>
          <a:scene3d>
            <a:camera prst="orthographicFront"/>
            <a:lightRig rig="threePt" dir="t"/>
          </a:scene3d>
          <a:sp3d prstMaterial="powder">
            <a:extrusionClr>
              <a:schemeClr val="accent3"/>
            </a:extrusionClr>
            <a:contourClr>
              <a:schemeClr val="tx1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>
                <a:solidFill>
                  <a:sysClr val="windowText" lastClr="000000"/>
                </a:solidFill>
                <a:latin typeface="Twinkl" pitchFamily="2" charset="77"/>
              </a:rPr>
              <a:t>No! Only accept friend requests from people you know in real life. Scammers sometimes pretend to be someone they're not to get your information.</a:t>
            </a:r>
            <a:endParaRPr lang="en-ES" dirty="0">
              <a:solidFill>
                <a:sysClr val="windowText" lastClr="000000"/>
              </a:solidFill>
              <a:latin typeface="Twinkl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297931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816 0.00301 L -0.2875 0.0030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792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creen">
            <a:extLst>
              <a:ext uri="{FF2B5EF4-FFF2-40B4-BE49-F238E27FC236}">
                <a16:creationId xmlns:a16="http://schemas.microsoft.com/office/drawing/2014/main" id="{5FAF9B7A-94EA-D53B-FC61-C24988EF0F01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10047" y="7569"/>
            <a:ext cx="9144003" cy="6873139"/>
          </a:xfrm>
          <a:prstGeom prst="rect">
            <a:avLst/>
          </a:prstGeom>
        </p:spPr>
      </p:pic>
      <p:pic>
        <p:nvPicPr>
          <p:cNvPr id="21" name="email">
            <a:extLst>
              <a:ext uri="{FF2B5EF4-FFF2-40B4-BE49-F238E27FC236}">
                <a16:creationId xmlns:a16="http://schemas.microsoft.com/office/drawing/2014/main" id="{BB183203-D461-7C5D-E11B-38429A6E0F86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0" y="1414402"/>
            <a:ext cx="2778877" cy="5092122"/>
          </a:xfrm>
          <a:prstGeom prst="rect">
            <a:avLst/>
          </a:prstGeom>
        </p:spPr>
      </p:pic>
      <p:pic>
        <p:nvPicPr>
          <p:cNvPr id="11" name="Base">
            <a:extLst>
              <a:ext uri="{FF2B5EF4-FFF2-40B4-BE49-F238E27FC236}">
                <a16:creationId xmlns:a16="http://schemas.microsoft.com/office/drawing/2014/main" id="{89DB34C3-5C23-DFBB-567F-B2EBBEE68B44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-1" y="0"/>
            <a:ext cx="9144003" cy="6873138"/>
          </a:xfrm>
          <a:prstGeom prst="rect">
            <a:avLst/>
          </a:prstGeom>
        </p:spPr>
      </p:pic>
      <p:pic>
        <p:nvPicPr>
          <p:cNvPr id="12" name="Frame">
            <a:extLst>
              <a:ext uri="{FF2B5EF4-FFF2-40B4-BE49-F238E27FC236}">
                <a16:creationId xmlns:a16="http://schemas.microsoft.com/office/drawing/2014/main" id="{175826DA-5828-09FD-DC41-941A25D312EB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0" y="0"/>
            <a:ext cx="9144001" cy="6873138"/>
          </a:xfrm>
          <a:prstGeom prst="rect">
            <a:avLst/>
          </a:prstGeom>
        </p:spPr>
      </p:pic>
      <p:pic>
        <p:nvPicPr>
          <p:cNvPr id="13" name="Spot the scam">
            <a:extLst>
              <a:ext uri="{FF2B5EF4-FFF2-40B4-BE49-F238E27FC236}">
                <a16:creationId xmlns:a16="http://schemas.microsoft.com/office/drawing/2014/main" id="{CFA22253-F55C-FF58-5A70-8B140BCF8752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0" y="0"/>
            <a:ext cx="9144001" cy="6873137"/>
          </a:xfrm>
          <a:prstGeom prst="rect">
            <a:avLst/>
          </a:prstGeom>
        </p:spPr>
      </p:pic>
      <p:pic>
        <p:nvPicPr>
          <p:cNvPr id="14" name="Flares">
            <a:extLst>
              <a:ext uri="{FF2B5EF4-FFF2-40B4-BE49-F238E27FC236}">
                <a16:creationId xmlns:a16="http://schemas.microsoft.com/office/drawing/2014/main" id="{BA3D2598-012D-4200-BE76-CDB0E1FC3A7F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/>
          <a:stretch/>
        </p:blipFill>
        <p:spPr>
          <a:xfrm>
            <a:off x="0" y="1"/>
            <a:ext cx="9144000" cy="6873137"/>
          </a:xfrm>
          <a:prstGeom prst="rect">
            <a:avLst/>
          </a:prstGeom>
        </p:spPr>
      </p:pic>
      <p:pic>
        <p:nvPicPr>
          <p:cNvPr id="15" name="Stage">
            <a:extLst>
              <a:ext uri="{FF2B5EF4-FFF2-40B4-BE49-F238E27FC236}">
                <a16:creationId xmlns:a16="http://schemas.microsoft.com/office/drawing/2014/main" id="{ACD0F99B-213C-B4B7-23B7-4B5A41D6EEBD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/>
          <a:stretch/>
        </p:blipFill>
        <p:spPr>
          <a:xfrm>
            <a:off x="0" y="0"/>
            <a:ext cx="9144000" cy="6873136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B912846F-DE5B-2CB1-3FFA-36B59DF67C54}"/>
              </a:ext>
            </a:extLst>
          </p:cNvPr>
          <p:cNvSpPr txBox="1"/>
          <p:nvPr/>
        </p:nvSpPr>
        <p:spPr>
          <a:xfrm>
            <a:off x="1631054" y="1901470"/>
            <a:ext cx="256508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GB" dirty="0">
                <a:solidFill>
                  <a:schemeClr val="dk1"/>
                </a:solidFill>
                <a:latin typeface="Twinkl" pitchFamily="2" charset="77"/>
              </a:rPr>
              <a:t>A popular influencer posts a new message.</a:t>
            </a:r>
            <a:endParaRPr lang="en-GB" sz="1800" dirty="0">
              <a:solidFill>
                <a:schemeClr val="dk1"/>
              </a:solidFill>
              <a:latin typeface="Twinkl" pitchFamily="2" charset="77"/>
            </a:endParaRP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22C60AE6-A53A-03F6-1975-3B64322998F7}"/>
              </a:ext>
            </a:extLst>
          </p:cNvPr>
          <p:cNvSpPr/>
          <p:nvPr/>
        </p:nvSpPr>
        <p:spPr>
          <a:xfrm>
            <a:off x="4572000" y="4667367"/>
            <a:ext cx="3947055" cy="1480991"/>
          </a:xfrm>
          <a:prstGeom prst="roundRect">
            <a:avLst>
              <a:gd name="adj" fmla="val 10362"/>
            </a:avLst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  <a:effectLst>
            <a:reflection blurRad="6350" stA="52000" endA="300" endPos="35000" dir="5400000" sy="-100000" algn="bl" rotWithShape="0"/>
          </a:effectLst>
          <a:scene3d>
            <a:camera prst="orthographicFront"/>
            <a:lightRig rig="threePt" dir="t"/>
          </a:scene3d>
          <a:sp3d prstMaterial="powder">
            <a:extrusionClr>
              <a:schemeClr val="accent3"/>
            </a:extrusionClr>
            <a:contourClr>
              <a:schemeClr val="tx1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>
                <a:solidFill>
                  <a:sysClr val="windowText" lastClr="000000"/>
                </a:solidFill>
                <a:latin typeface="Twinkl" pitchFamily="2" charset="77"/>
              </a:rPr>
              <a:t>No! Don’t give away your personal details and always check with a trusted adult. You can never be sure who you are dealing with online.</a:t>
            </a:r>
            <a:endParaRPr lang="en-ES" dirty="0">
              <a:solidFill>
                <a:sysClr val="windowText" lastClr="000000"/>
              </a:solidFill>
              <a:latin typeface="Twinkl" pitchFamily="2" charset="77"/>
            </a:endParaRP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0FF38CD3-611B-B645-A953-99D97B2FE938}"/>
              </a:ext>
            </a:extLst>
          </p:cNvPr>
          <p:cNvSpPr/>
          <p:nvPr/>
        </p:nvSpPr>
        <p:spPr>
          <a:xfrm>
            <a:off x="667983" y="4667367"/>
            <a:ext cx="3746943" cy="1480991"/>
          </a:xfrm>
          <a:prstGeom prst="roundRect">
            <a:avLst>
              <a:gd name="adj" fmla="val 10362"/>
            </a:avLst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  <a:effectLst>
            <a:reflection blurRad="6350" stA="52000" endA="300" endPos="35000" dir="5400000" sy="-100000" algn="bl" rotWithShape="0"/>
          </a:effectLst>
          <a:scene3d>
            <a:camera prst="orthographicFront"/>
            <a:lightRig rig="threePt" dir="t"/>
          </a:scene3d>
          <a:sp3d prstMaterial="powder">
            <a:extrusionClr>
              <a:schemeClr val="accent3"/>
            </a:extrusionClr>
            <a:contourClr>
              <a:schemeClr val="tx1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>
                <a:solidFill>
                  <a:sysClr val="windowText" lastClr="000000"/>
                </a:solidFill>
                <a:latin typeface="Twinkl" pitchFamily="2" charset="77"/>
              </a:rPr>
              <a:t>Yes! Influencers give out free stuff all the time. You can’t win if you don’t enter and they only want your name and email address.</a:t>
            </a:r>
            <a:endParaRPr lang="en-ES" dirty="0">
              <a:solidFill>
                <a:sysClr val="windowText" lastClr="000000"/>
              </a:solidFill>
              <a:latin typeface="Twinkl" pitchFamily="2" charset="7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4D63EA2-7D29-158A-66FE-FDEC1AC22691}"/>
              </a:ext>
            </a:extLst>
          </p:cNvPr>
          <p:cNvSpPr txBox="1"/>
          <p:nvPr/>
        </p:nvSpPr>
        <p:spPr>
          <a:xfrm>
            <a:off x="1631055" y="2782669"/>
            <a:ext cx="24192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GB" dirty="0">
                <a:solidFill>
                  <a:schemeClr val="dk1"/>
                </a:solidFill>
                <a:latin typeface="Twinkl" pitchFamily="2" charset="77"/>
              </a:rPr>
              <a:t>Is it safe to do what they say?</a:t>
            </a:r>
            <a:endParaRPr lang="en-GB" sz="1800" dirty="0">
              <a:solidFill>
                <a:schemeClr val="dk1"/>
              </a:solidFill>
              <a:latin typeface="Twinkl" pitchFamily="2" charset="77"/>
            </a:endParaRPr>
          </a:p>
        </p:txBody>
      </p:sp>
      <p:sp>
        <p:nvSpPr>
          <p:cNvPr id="2" name="boton correcto">
            <a:extLst>
              <a:ext uri="{FF2B5EF4-FFF2-40B4-BE49-F238E27FC236}">
                <a16:creationId xmlns:a16="http://schemas.microsoft.com/office/drawing/2014/main" id="{1AF2DDE7-1384-7B6C-7F2D-FAB0990A7101}"/>
              </a:ext>
            </a:extLst>
          </p:cNvPr>
          <p:cNvSpPr/>
          <p:nvPr/>
        </p:nvSpPr>
        <p:spPr>
          <a:xfrm>
            <a:off x="4572000" y="4503436"/>
            <a:ext cx="3960530" cy="1677335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S"/>
          </a:p>
        </p:txBody>
      </p:sp>
      <p:sp>
        <p:nvSpPr>
          <p:cNvPr id="4" name="boton incorrecto">
            <a:extLst>
              <a:ext uri="{FF2B5EF4-FFF2-40B4-BE49-F238E27FC236}">
                <a16:creationId xmlns:a16="http://schemas.microsoft.com/office/drawing/2014/main" id="{CC459E96-2068-70D3-8178-BA95D02B3F2E}"/>
              </a:ext>
            </a:extLst>
          </p:cNvPr>
          <p:cNvSpPr/>
          <p:nvPr/>
        </p:nvSpPr>
        <p:spPr>
          <a:xfrm>
            <a:off x="655412" y="4588097"/>
            <a:ext cx="3787561" cy="1677335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S"/>
          </a:p>
        </p:txBody>
      </p:sp>
    </p:spTree>
    <p:extLst>
      <p:ext uri="{BB962C8B-B14F-4D97-AF65-F5344CB8AC3E}">
        <p14:creationId xmlns:p14="http://schemas.microsoft.com/office/powerpoint/2010/main" val="29391521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2" presetClass="entr" presetSubtype="1" repeatCount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8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drumroll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6" presetClass="emph" presetSubtype="0" fill="hold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" dur="500" tmFilter="0, 0; .2, .5; .8, .5; 1, 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2" dur="250" autoRev="1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4" presetID="21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6" dur="2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voltage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18" presetID="35" presetClass="emph" presetSubtype="0" repeatCount="3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1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voltage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2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25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8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whoos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3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8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6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7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whoos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38" presetID="2" presetClass="entr" presetSubtype="2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0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1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whoos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2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4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46" restart="whenNotActive" fill="hold" evtFilter="cancelBubble" nodeType="interactiveSeq">
                    <p:stCondLst>
                      <p:cond evt="onClick" delay="0">
                        <p:tgtEl>
                          <p:spTgt spid="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7" fill="hold">
                          <p:stCondLst>
                            <p:cond delay="0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1" presetClass="emph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50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00F26D"/>
                                          </p:to>
                                        </p:animClr>
                                        <p:set>
                                          <p:cBhvr>
                                            <p:cTn id="51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52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applause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"/>
                      </p:tgtEl>
                    </p:cond>
                  </p:nextCondLst>
                </p:seq>
                <p:seq concurrent="1" nextAc="seek">
                  <p:cTn id="53" restart="whenNotActive" fill="hold" evtFilter="cancelBubble" nodeType="interactiveSeq">
                    <p:stCondLst>
                      <p:cond evt="onClick" delay="0">
                        <p:tgtEl>
                          <p:spTgt spid="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4" fill="hold">
                          <p:stCondLst>
                            <p:cond delay="0"/>
                          </p:stCondLst>
                          <p:childTnLst>
                            <p:par>
                              <p:cTn id="5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6" presetID="1" presetClass="emph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57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D12B00"/>
                                          </p:to>
                                        </p:animClr>
                                        <p:set>
                                          <p:cBhvr>
                                            <p:cTn id="58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59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6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6" name="Disappointed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"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30" grpId="0" animBg="1"/>
          <p:bldP spid="27" grpId="0" animBg="1"/>
          <p:bldP spid="3" grpId="0"/>
          <p:bldP spid="2" grpId="0" animBg="1"/>
          <p:bldP spid="4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2" presetClass="entr" presetSubtype="1" repeatCount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8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4" name="drumroll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6" presetClass="emph" presetSubtype="0" fill="hold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" dur="500" tmFilter="0, 0; .2, .5; .8, .5; 1, 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2" dur="250" autoRev="1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4" presetID="21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6" dur="2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5" name="voltage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18" presetID="35" presetClass="emph" presetSubtype="0" repeatCount="3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1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5" name="voltage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2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25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8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6" name="whoos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3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6" name="whoos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38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6" name="whoos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2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4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46" restart="whenNotActive" fill="hold" evtFilter="cancelBubble" nodeType="interactiveSeq">
                    <p:stCondLst>
                      <p:cond evt="onClick" delay="0">
                        <p:tgtEl>
                          <p:spTgt spid="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7" fill="hold">
                          <p:stCondLst>
                            <p:cond delay="0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1" presetClass="emph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50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00F26D"/>
                                          </p:to>
                                        </p:animClr>
                                        <p:set>
                                          <p:cBhvr>
                                            <p:cTn id="51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52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7" name="applause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"/>
                      </p:tgtEl>
                    </p:cond>
                  </p:nextCondLst>
                </p:seq>
                <p:seq concurrent="1" nextAc="seek">
                  <p:cTn id="53" restart="whenNotActive" fill="hold" evtFilter="cancelBubble" nodeType="interactiveSeq">
                    <p:stCondLst>
                      <p:cond evt="onClick" delay="0">
                        <p:tgtEl>
                          <p:spTgt spid="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4" fill="hold">
                          <p:stCondLst>
                            <p:cond delay="0"/>
                          </p:stCondLst>
                          <p:childTnLst>
                            <p:par>
                              <p:cTn id="5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6" presetID="1" presetClass="emph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57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D12B00"/>
                                          </p:to>
                                        </p:animClr>
                                        <p:set>
                                          <p:cBhvr>
                                            <p:cTn id="58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59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6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8" name="Disappointed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"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30" grpId="0" animBg="1"/>
          <p:bldP spid="27" grpId="0" animBg="1"/>
          <p:bldP spid="3" grpId="0"/>
          <p:bldP spid="2" grpId="0" animBg="1"/>
          <p:bldP spid="4" grpId="0" animBg="1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creen">
            <a:extLst>
              <a:ext uri="{FF2B5EF4-FFF2-40B4-BE49-F238E27FC236}">
                <a16:creationId xmlns:a16="http://schemas.microsoft.com/office/drawing/2014/main" id="{5FAF9B7A-94EA-D53B-FC61-C24988EF0F0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047" y="7569"/>
            <a:ext cx="9144003" cy="6873139"/>
          </a:xfrm>
          <a:prstGeom prst="rect">
            <a:avLst/>
          </a:prstGeom>
        </p:spPr>
      </p:pic>
      <p:pic>
        <p:nvPicPr>
          <p:cNvPr id="11" name="Base">
            <a:extLst>
              <a:ext uri="{FF2B5EF4-FFF2-40B4-BE49-F238E27FC236}">
                <a16:creationId xmlns:a16="http://schemas.microsoft.com/office/drawing/2014/main" id="{89DB34C3-5C23-DFBB-567F-B2EBBEE68B4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-1" y="0"/>
            <a:ext cx="9144003" cy="6873138"/>
          </a:xfrm>
          <a:prstGeom prst="rect">
            <a:avLst/>
          </a:prstGeom>
        </p:spPr>
      </p:pic>
      <p:pic>
        <p:nvPicPr>
          <p:cNvPr id="12" name="Frame">
            <a:extLst>
              <a:ext uri="{FF2B5EF4-FFF2-40B4-BE49-F238E27FC236}">
                <a16:creationId xmlns:a16="http://schemas.microsoft.com/office/drawing/2014/main" id="{175826DA-5828-09FD-DC41-941A25D312E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0" y="0"/>
            <a:ext cx="9144001" cy="6873138"/>
          </a:xfrm>
          <a:prstGeom prst="rect">
            <a:avLst/>
          </a:prstGeom>
        </p:spPr>
      </p:pic>
      <p:pic>
        <p:nvPicPr>
          <p:cNvPr id="13" name="Spot the scam">
            <a:extLst>
              <a:ext uri="{FF2B5EF4-FFF2-40B4-BE49-F238E27FC236}">
                <a16:creationId xmlns:a16="http://schemas.microsoft.com/office/drawing/2014/main" id="{CFA22253-F55C-FF58-5A70-8B140BCF875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0" y="0"/>
            <a:ext cx="9144001" cy="6873137"/>
          </a:xfrm>
          <a:prstGeom prst="rect">
            <a:avLst/>
          </a:prstGeom>
        </p:spPr>
      </p:pic>
      <p:pic>
        <p:nvPicPr>
          <p:cNvPr id="14" name="Flares">
            <a:extLst>
              <a:ext uri="{FF2B5EF4-FFF2-40B4-BE49-F238E27FC236}">
                <a16:creationId xmlns:a16="http://schemas.microsoft.com/office/drawing/2014/main" id="{BA3D2598-012D-4200-BE76-CDB0E1FC3A7F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0" y="1"/>
            <a:ext cx="9144000" cy="6873137"/>
          </a:xfrm>
          <a:prstGeom prst="rect">
            <a:avLst/>
          </a:prstGeom>
        </p:spPr>
      </p:pic>
      <p:pic>
        <p:nvPicPr>
          <p:cNvPr id="15" name="Stage">
            <a:extLst>
              <a:ext uri="{FF2B5EF4-FFF2-40B4-BE49-F238E27FC236}">
                <a16:creationId xmlns:a16="http://schemas.microsoft.com/office/drawing/2014/main" id="{ACD0F99B-213C-B4B7-23B7-4B5A41D6EEBD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0" y="151465"/>
            <a:ext cx="9144000" cy="6873136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B912846F-DE5B-2CB1-3FFA-36B59DF67C54}"/>
              </a:ext>
            </a:extLst>
          </p:cNvPr>
          <p:cNvSpPr txBox="1"/>
          <p:nvPr/>
        </p:nvSpPr>
        <p:spPr>
          <a:xfrm>
            <a:off x="2321061" y="1463562"/>
            <a:ext cx="4309741" cy="174851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txBody>
          <a:bodyPr wrap="square" lIns="180000" tIns="180000" rIns="180000" bIns="180000">
            <a:spAutoFit/>
          </a:bodyPr>
          <a:lstStyle/>
          <a:p>
            <a:pPr lvl="0"/>
            <a:r>
              <a:rPr lang="en-GB" dirty="0">
                <a:solidFill>
                  <a:schemeClr val="dk1"/>
                </a:solidFill>
                <a:latin typeface="Twinkl" pitchFamily="2" charset="77"/>
              </a:rPr>
              <a:t>It’s easy to impersonate other people online. This website may have nothing to do with the influencer themselves. Never share your personal details with someone you don’t know.</a:t>
            </a:r>
          </a:p>
        </p:txBody>
      </p:sp>
      <p:pic>
        <p:nvPicPr>
          <p:cNvPr id="32" name="Picture 31" descr="A person holding a tablet&#10;&#10;Description automatically generated">
            <a:extLst>
              <a:ext uri="{FF2B5EF4-FFF2-40B4-BE49-F238E27FC236}">
                <a16:creationId xmlns:a16="http://schemas.microsoft.com/office/drawing/2014/main" id="{F81F1F34-EFDB-8148-EF9B-B894740D80D0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9233453" y="1153787"/>
            <a:ext cx="2081132" cy="5782749"/>
          </a:xfrm>
          <a:prstGeom prst="rect">
            <a:avLst/>
          </a:prstGeom>
        </p:spPr>
      </p:pic>
      <p:sp>
        <p:nvSpPr>
          <p:cNvPr id="2" name="Freeform 1">
            <a:extLst>
              <a:ext uri="{FF2B5EF4-FFF2-40B4-BE49-F238E27FC236}">
                <a16:creationId xmlns:a16="http://schemas.microsoft.com/office/drawing/2014/main" id="{D2C36713-CAFF-408F-ACF6-01D52C4E5D47}"/>
              </a:ext>
            </a:extLst>
          </p:cNvPr>
          <p:cNvSpPr/>
          <p:nvPr/>
        </p:nvSpPr>
        <p:spPr>
          <a:xfrm>
            <a:off x="6507386" y="1991485"/>
            <a:ext cx="863912" cy="465615"/>
          </a:xfrm>
          <a:custGeom>
            <a:avLst/>
            <a:gdLst>
              <a:gd name="connsiteX0" fmla="*/ 5610 w 863912"/>
              <a:gd name="connsiteY0" fmla="*/ 0 h 465615"/>
              <a:gd name="connsiteX1" fmla="*/ 863912 w 863912"/>
              <a:gd name="connsiteY1" fmla="*/ 190734 h 465615"/>
              <a:gd name="connsiteX2" fmla="*/ 0 w 863912"/>
              <a:gd name="connsiteY2" fmla="*/ 465615 h 465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3912" h="465615">
                <a:moveTo>
                  <a:pt x="5610" y="0"/>
                </a:moveTo>
                <a:lnTo>
                  <a:pt x="863912" y="190734"/>
                </a:lnTo>
                <a:lnTo>
                  <a:pt x="0" y="465615"/>
                </a:ln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S">
              <a:solidFill>
                <a:sysClr val="windowText" lastClr="000000"/>
              </a:solidFill>
            </a:endParaRPr>
          </a:p>
        </p:txBody>
      </p:sp>
      <p:pic>
        <p:nvPicPr>
          <p:cNvPr id="18" name="Patches" hidden="1">
            <a:extLst>
              <a:ext uri="{FF2B5EF4-FFF2-40B4-BE49-F238E27FC236}">
                <a16:creationId xmlns:a16="http://schemas.microsoft.com/office/drawing/2014/main" id="{E61E2C5B-97E1-6F11-EAD2-14066E6CD916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10050" y="0"/>
            <a:ext cx="9123899" cy="6873136"/>
          </a:xfrm>
          <a:prstGeom prst="rect">
            <a:avLst/>
          </a:prstGeom>
        </p:spPr>
      </p:pic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D7F98C7E-DD18-9DCA-DF10-6208B9DC9C96}"/>
              </a:ext>
            </a:extLst>
          </p:cNvPr>
          <p:cNvSpPr/>
          <p:nvPr/>
        </p:nvSpPr>
        <p:spPr>
          <a:xfrm>
            <a:off x="4572000" y="4667367"/>
            <a:ext cx="3947055" cy="1480991"/>
          </a:xfrm>
          <a:prstGeom prst="roundRect">
            <a:avLst>
              <a:gd name="adj" fmla="val 10362"/>
            </a:avLst>
          </a:prstGeom>
          <a:solidFill>
            <a:srgbClr val="00F26D"/>
          </a:solidFill>
          <a:ln w="28575">
            <a:solidFill>
              <a:schemeClr val="tx1"/>
            </a:solidFill>
          </a:ln>
          <a:effectLst>
            <a:reflection blurRad="6350" stA="52000" endA="300" endPos="35000" dir="5400000" sy="-100000" algn="bl" rotWithShape="0"/>
          </a:effectLst>
          <a:scene3d>
            <a:camera prst="orthographicFront"/>
            <a:lightRig rig="threePt" dir="t"/>
          </a:scene3d>
          <a:sp3d prstMaterial="powder">
            <a:extrusionClr>
              <a:schemeClr val="accent3"/>
            </a:extrusionClr>
            <a:contourClr>
              <a:schemeClr val="tx1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>
                <a:solidFill>
                  <a:sysClr val="windowText" lastClr="000000"/>
                </a:solidFill>
                <a:latin typeface="Twinkl" pitchFamily="2" charset="77"/>
              </a:rPr>
              <a:t>No! Don’t give away your personal details and always check with a trusted adult. You can never be sure who you are dealing with online.</a:t>
            </a:r>
            <a:endParaRPr lang="en-ES" dirty="0">
              <a:solidFill>
                <a:sysClr val="windowText" lastClr="000000"/>
              </a:solidFill>
              <a:latin typeface="Twinkl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348930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816 0.00301 L -0.2875 0.0030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792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xit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3" grpId="1" animBg="1"/>
      <p:bldP spid="2" grpId="0" animBg="1"/>
      <p:bldP spid="2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creen">
            <a:extLst>
              <a:ext uri="{FF2B5EF4-FFF2-40B4-BE49-F238E27FC236}">
                <a16:creationId xmlns:a16="http://schemas.microsoft.com/office/drawing/2014/main" id="{5FAF9B7A-94EA-D53B-FC61-C24988EF0F01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10047" y="7569"/>
            <a:ext cx="9144003" cy="6873139"/>
          </a:xfrm>
          <a:prstGeom prst="rect">
            <a:avLst/>
          </a:prstGeom>
        </p:spPr>
      </p:pic>
      <p:pic>
        <p:nvPicPr>
          <p:cNvPr id="21" name="email">
            <a:extLst>
              <a:ext uri="{FF2B5EF4-FFF2-40B4-BE49-F238E27FC236}">
                <a16:creationId xmlns:a16="http://schemas.microsoft.com/office/drawing/2014/main" id="{BB183203-D461-7C5D-E11B-38429A6E0F86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0" y="1414403"/>
            <a:ext cx="2778877" cy="5092120"/>
          </a:xfrm>
          <a:prstGeom prst="rect">
            <a:avLst/>
          </a:prstGeom>
        </p:spPr>
      </p:pic>
      <p:pic>
        <p:nvPicPr>
          <p:cNvPr id="11" name="Base">
            <a:extLst>
              <a:ext uri="{FF2B5EF4-FFF2-40B4-BE49-F238E27FC236}">
                <a16:creationId xmlns:a16="http://schemas.microsoft.com/office/drawing/2014/main" id="{89DB34C3-5C23-DFBB-567F-B2EBBEE68B44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-1" y="0"/>
            <a:ext cx="9144003" cy="6873138"/>
          </a:xfrm>
          <a:prstGeom prst="rect">
            <a:avLst/>
          </a:prstGeom>
        </p:spPr>
      </p:pic>
      <p:pic>
        <p:nvPicPr>
          <p:cNvPr id="12" name="Frame">
            <a:extLst>
              <a:ext uri="{FF2B5EF4-FFF2-40B4-BE49-F238E27FC236}">
                <a16:creationId xmlns:a16="http://schemas.microsoft.com/office/drawing/2014/main" id="{175826DA-5828-09FD-DC41-941A25D312EB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0" y="0"/>
            <a:ext cx="9144001" cy="6873138"/>
          </a:xfrm>
          <a:prstGeom prst="rect">
            <a:avLst/>
          </a:prstGeom>
        </p:spPr>
      </p:pic>
      <p:pic>
        <p:nvPicPr>
          <p:cNvPr id="13" name="Spot the scam">
            <a:extLst>
              <a:ext uri="{FF2B5EF4-FFF2-40B4-BE49-F238E27FC236}">
                <a16:creationId xmlns:a16="http://schemas.microsoft.com/office/drawing/2014/main" id="{CFA22253-F55C-FF58-5A70-8B140BCF8752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0" y="0"/>
            <a:ext cx="9144001" cy="6873137"/>
          </a:xfrm>
          <a:prstGeom prst="rect">
            <a:avLst/>
          </a:prstGeom>
        </p:spPr>
      </p:pic>
      <p:pic>
        <p:nvPicPr>
          <p:cNvPr id="14" name="Flares">
            <a:extLst>
              <a:ext uri="{FF2B5EF4-FFF2-40B4-BE49-F238E27FC236}">
                <a16:creationId xmlns:a16="http://schemas.microsoft.com/office/drawing/2014/main" id="{BA3D2598-012D-4200-BE76-CDB0E1FC3A7F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/>
          <a:stretch/>
        </p:blipFill>
        <p:spPr>
          <a:xfrm>
            <a:off x="0" y="1"/>
            <a:ext cx="9144000" cy="6873137"/>
          </a:xfrm>
          <a:prstGeom prst="rect">
            <a:avLst/>
          </a:prstGeom>
        </p:spPr>
      </p:pic>
      <p:pic>
        <p:nvPicPr>
          <p:cNvPr id="15" name="Stage">
            <a:extLst>
              <a:ext uri="{FF2B5EF4-FFF2-40B4-BE49-F238E27FC236}">
                <a16:creationId xmlns:a16="http://schemas.microsoft.com/office/drawing/2014/main" id="{ACD0F99B-213C-B4B7-23B7-4B5A41D6EEBD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/>
          <a:stretch/>
        </p:blipFill>
        <p:spPr>
          <a:xfrm>
            <a:off x="0" y="151465"/>
            <a:ext cx="9144000" cy="6873136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B912846F-DE5B-2CB1-3FFA-36B59DF67C54}"/>
              </a:ext>
            </a:extLst>
          </p:cNvPr>
          <p:cNvSpPr txBox="1"/>
          <p:nvPr/>
        </p:nvSpPr>
        <p:spPr>
          <a:xfrm>
            <a:off x="1631054" y="1901470"/>
            <a:ext cx="283435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GB" dirty="0">
                <a:solidFill>
                  <a:schemeClr val="dk1"/>
                </a:solidFill>
                <a:latin typeface="Twinkl" pitchFamily="2" charset="77"/>
              </a:rPr>
              <a:t>You're out at a café with your family, and you see a Wi-Fi network called "</a:t>
            </a:r>
            <a:r>
              <a:rPr lang="en-GB" dirty="0" err="1">
                <a:solidFill>
                  <a:schemeClr val="dk1"/>
                </a:solidFill>
                <a:latin typeface="Twinkl" pitchFamily="2" charset="77"/>
              </a:rPr>
              <a:t>Free_WiFi</a:t>
            </a:r>
            <a:r>
              <a:rPr lang="en-GB" dirty="0">
                <a:solidFill>
                  <a:schemeClr val="dk1"/>
                </a:solidFill>
                <a:latin typeface="Twinkl" pitchFamily="2" charset="77"/>
              </a:rPr>
              <a:t>." It doesn’t ask for a password and you can connect easily.</a:t>
            </a:r>
            <a:endParaRPr lang="en-GB" sz="1800" dirty="0">
              <a:solidFill>
                <a:schemeClr val="dk1"/>
              </a:solidFill>
              <a:latin typeface="Twinkl" pitchFamily="2" charset="77"/>
            </a:endParaRP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22C60AE6-A53A-03F6-1975-3B64322998F7}"/>
              </a:ext>
            </a:extLst>
          </p:cNvPr>
          <p:cNvSpPr/>
          <p:nvPr/>
        </p:nvSpPr>
        <p:spPr>
          <a:xfrm>
            <a:off x="5228348" y="4667367"/>
            <a:ext cx="3088752" cy="1480991"/>
          </a:xfrm>
          <a:prstGeom prst="roundRect">
            <a:avLst>
              <a:gd name="adj" fmla="val 10362"/>
            </a:avLst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  <a:effectLst>
            <a:reflection blurRad="6350" stA="52000" endA="300" endPos="35000" dir="5400000" sy="-100000" algn="bl" rotWithShape="0"/>
          </a:effectLst>
          <a:scene3d>
            <a:camera prst="orthographicFront"/>
            <a:lightRig rig="threePt" dir="t"/>
          </a:scene3d>
          <a:sp3d prstMaterial="powder">
            <a:extrusionClr>
              <a:schemeClr val="accent3"/>
            </a:extrusionClr>
            <a:contourClr>
              <a:schemeClr val="tx1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>
                <a:solidFill>
                  <a:sysClr val="windowText" lastClr="000000"/>
                </a:solidFill>
                <a:latin typeface="Twinkl" pitchFamily="2" charset="77"/>
              </a:rPr>
              <a:t>Yes! It’s free Wi-Fi provided by the café and you’re there with your family so it’s safe to use.</a:t>
            </a:r>
            <a:endParaRPr lang="en-ES" dirty="0">
              <a:solidFill>
                <a:sysClr val="windowText" lastClr="000000"/>
              </a:solidFill>
              <a:latin typeface="Twinkl" pitchFamily="2" charset="77"/>
            </a:endParaRP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0FF38CD3-611B-B645-A953-99D97B2FE938}"/>
              </a:ext>
            </a:extLst>
          </p:cNvPr>
          <p:cNvSpPr/>
          <p:nvPr/>
        </p:nvSpPr>
        <p:spPr>
          <a:xfrm>
            <a:off x="718471" y="4667367"/>
            <a:ext cx="4369632" cy="1480991"/>
          </a:xfrm>
          <a:prstGeom prst="roundRect">
            <a:avLst>
              <a:gd name="adj" fmla="val 10362"/>
            </a:avLst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  <a:effectLst>
            <a:reflection blurRad="6350" stA="52000" endA="300" endPos="35000" dir="5400000" sy="-100000" algn="bl" rotWithShape="0"/>
          </a:effectLst>
          <a:scene3d>
            <a:camera prst="orthographicFront"/>
            <a:lightRig rig="threePt" dir="t"/>
          </a:scene3d>
          <a:sp3d prstMaterial="powder">
            <a:extrusionClr>
              <a:schemeClr val="accent3"/>
            </a:extrusionClr>
            <a:contourClr>
              <a:schemeClr val="tx1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>
                <a:solidFill>
                  <a:sysClr val="windowText" lastClr="000000"/>
                </a:solidFill>
                <a:latin typeface="Twinkl" pitchFamily="2" charset="77"/>
              </a:rPr>
              <a:t>No! Scammers can set up fake Wi-Fi networks to steal your information. Always use trusted, secure networks and ask a trusted adult if you’re unsure.</a:t>
            </a:r>
            <a:endParaRPr lang="en-ES" dirty="0">
              <a:solidFill>
                <a:sysClr val="windowText" lastClr="000000"/>
              </a:solidFill>
              <a:latin typeface="Twinkl" pitchFamily="2" charset="7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4D63EA2-7D29-158A-66FE-FDEC1AC22691}"/>
              </a:ext>
            </a:extLst>
          </p:cNvPr>
          <p:cNvSpPr txBox="1"/>
          <p:nvPr/>
        </p:nvSpPr>
        <p:spPr>
          <a:xfrm>
            <a:off x="1631055" y="3769996"/>
            <a:ext cx="24192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GB" dirty="0">
                <a:solidFill>
                  <a:schemeClr val="dk1"/>
                </a:solidFill>
                <a:latin typeface="Twinkl" pitchFamily="2" charset="77"/>
              </a:rPr>
              <a:t>Should you use this Wi-Fi network?</a:t>
            </a:r>
            <a:endParaRPr lang="en-GB" sz="1800" dirty="0">
              <a:solidFill>
                <a:schemeClr val="dk1"/>
              </a:solidFill>
              <a:latin typeface="Twinkl" pitchFamily="2" charset="77"/>
            </a:endParaRPr>
          </a:p>
        </p:txBody>
      </p:sp>
      <p:sp>
        <p:nvSpPr>
          <p:cNvPr id="2" name="boton correcto">
            <a:extLst>
              <a:ext uri="{FF2B5EF4-FFF2-40B4-BE49-F238E27FC236}">
                <a16:creationId xmlns:a16="http://schemas.microsoft.com/office/drawing/2014/main" id="{F4BB4174-4D90-466E-7D61-576BAAD538F9}"/>
              </a:ext>
            </a:extLst>
          </p:cNvPr>
          <p:cNvSpPr/>
          <p:nvPr/>
        </p:nvSpPr>
        <p:spPr>
          <a:xfrm>
            <a:off x="723666" y="4576363"/>
            <a:ext cx="4319559" cy="1677335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S"/>
          </a:p>
        </p:txBody>
      </p:sp>
      <p:sp>
        <p:nvSpPr>
          <p:cNvPr id="4" name="boton incorrecto">
            <a:extLst>
              <a:ext uri="{FF2B5EF4-FFF2-40B4-BE49-F238E27FC236}">
                <a16:creationId xmlns:a16="http://schemas.microsoft.com/office/drawing/2014/main" id="{EAC6692A-1E54-64D7-8674-3401E09DC838}"/>
              </a:ext>
            </a:extLst>
          </p:cNvPr>
          <p:cNvSpPr/>
          <p:nvPr/>
        </p:nvSpPr>
        <p:spPr>
          <a:xfrm>
            <a:off x="5205908" y="4561715"/>
            <a:ext cx="3332231" cy="1677335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S"/>
          </a:p>
        </p:txBody>
      </p:sp>
    </p:spTree>
    <p:extLst>
      <p:ext uri="{BB962C8B-B14F-4D97-AF65-F5344CB8AC3E}">
        <p14:creationId xmlns:p14="http://schemas.microsoft.com/office/powerpoint/2010/main" val="11047231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2" presetClass="entr" presetSubtype="1" repeatCount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8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drumroll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6" presetClass="emph" presetSubtype="0" fill="hold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" dur="500" tmFilter="0, 0; .2, .5; .8, .5; 1, 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2" dur="250" autoRev="1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4" presetID="21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6" dur="2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voltage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18" presetID="35" presetClass="emph" presetSubtype="0" repeatCount="3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1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voltage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2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25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8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whoos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3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6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7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whoos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38" presetID="2" presetClass="entr" presetSubtype="8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0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1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whoos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2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4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46" restart="whenNotActive" fill="hold" evtFilter="cancelBubble" nodeType="interactiveSeq">
                    <p:stCondLst>
                      <p:cond evt="onClick" delay="0">
                        <p:tgtEl>
                          <p:spTgt spid="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7" fill="hold">
                          <p:stCondLst>
                            <p:cond delay="0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1" presetClass="emph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50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00F26D"/>
                                          </p:to>
                                        </p:animClr>
                                        <p:set>
                                          <p:cBhvr>
                                            <p:cTn id="51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52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applause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"/>
                      </p:tgtEl>
                    </p:cond>
                  </p:nextCondLst>
                </p:seq>
                <p:seq concurrent="1" nextAc="seek">
                  <p:cTn id="53" restart="whenNotActive" fill="hold" evtFilter="cancelBubble" nodeType="interactiveSeq">
                    <p:stCondLst>
                      <p:cond evt="onClick" delay="0">
                        <p:tgtEl>
                          <p:spTgt spid="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4" fill="hold">
                          <p:stCondLst>
                            <p:cond delay="0"/>
                          </p:stCondLst>
                          <p:childTnLst>
                            <p:par>
                              <p:cTn id="5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6" presetID="1" presetClass="emph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57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D12B00"/>
                                          </p:to>
                                        </p:animClr>
                                        <p:set>
                                          <p:cBhvr>
                                            <p:cTn id="58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59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6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6" name="Disappointed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"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30" grpId="0" animBg="1"/>
          <p:bldP spid="27" grpId="0" animBg="1"/>
          <p:bldP spid="3" grpId="0"/>
          <p:bldP spid="2" grpId="0" animBg="1"/>
          <p:bldP spid="4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2" presetClass="entr" presetSubtype="1" repeatCount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8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4" name="drumroll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6" presetClass="emph" presetSubtype="0" fill="hold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" dur="500" tmFilter="0, 0; .2, .5; .8, .5; 1, 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2" dur="250" autoRev="1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4" presetID="21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6" dur="2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5" name="voltage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18" presetID="35" presetClass="emph" presetSubtype="0" repeatCount="3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1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5" name="voltage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2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25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8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6" name="whoos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3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6" name="whoos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38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6" name="whoos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2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4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46" restart="whenNotActive" fill="hold" evtFilter="cancelBubble" nodeType="interactiveSeq">
                    <p:stCondLst>
                      <p:cond evt="onClick" delay="0">
                        <p:tgtEl>
                          <p:spTgt spid="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7" fill="hold">
                          <p:stCondLst>
                            <p:cond delay="0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1" presetClass="emph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50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00F26D"/>
                                          </p:to>
                                        </p:animClr>
                                        <p:set>
                                          <p:cBhvr>
                                            <p:cTn id="51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52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7" name="applause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"/>
                      </p:tgtEl>
                    </p:cond>
                  </p:nextCondLst>
                </p:seq>
                <p:seq concurrent="1" nextAc="seek">
                  <p:cTn id="53" restart="whenNotActive" fill="hold" evtFilter="cancelBubble" nodeType="interactiveSeq">
                    <p:stCondLst>
                      <p:cond evt="onClick" delay="0">
                        <p:tgtEl>
                          <p:spTgt spid="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4" fill="hold">
                          <p:stCondLst>
                            <p:cond delay="0"/>
                          </p:stCondLst>
                          <p:childTnLst>
                            <p:par>
                              <p:cTn id="5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6" presetID="1" presetClass="emph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57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D12B00"/>
                                          </p:to>
                                        </p:animClr>
                                        <p:set>
                                          <p:cBhvr>
                                            <p:cTn id="58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59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6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8" name="Disappointed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"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30" grpId="0" animBg="1"/>
          <p:bldP spid="27" grpId="0" animBg="1"/>
          <p:bldP spid="3" grpId="0"/>
          <p:bldP spid="2" grpId="0" animBg="1"/>
          <p:bldP spid="4" grpId="0" animBg="1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creen">
            <a:extLst>
              <a:ext uri="{FF2B5EF4-FFF2-40B4-BE49-F238E27FC236}">
                <a16:creationId xmlns:a16="http://schemas.microsoft.com/office/drawing/2014/main" id="{5FAF9B7A-94EA-D53B-FC61-C24988EF0F0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047" y="7569"/>
            <a:ext cx="9144003" cy="6873139"/>
          </a:xfrm>
          <a:prstGeom prst="rect">
            <a:avLst/>
          </a:prstGeom>
        </p:spPr>
      </p:pic>
      <p:pic>
        <p:nvPicPr>
          <p:cNvPr id="11" name="Base">
            <a:extLst>
              <a:ext uri="{FF2B5EF4-FFF2-40B4-BE49-F238E27FC236}">
                <a16:creationId xmlns:a16="http://schemas.microsoft.com/office/drawing/2014/main" id="{89DB34C3-5C23-DFBB-567F-B2EBBEE68B4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-1" y="0"/>
            <a:ext cx="9144003" cy="6873138"/>
          </a:xfrm>
          <a:prstGeom prst="rect">
            <a:avLst/>
          </a:prstGeom>
        </p:spPr>
      </p:pic>
      <p:pic>
        <p:nvPicPr>
          <p:cNvPr id="12" name="Frame">
            <a:extLst>
              <a:ext uri="{FF2B5EF4-FFF2-40B4-BE49-F238E27FC236}">
                <a16:creationId xmlns:a16="http://schemas.microsoft.com/office/drawing/2014/main" id="{175826DA-5828-09FD-DC41-941A25D312E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0" y="0"/>
            <a:ext cx="9144001" cy="6873138"/>
          </a:xfrm>
          <a:prstGeom prst="rect">
            <a:avLst/>
          </a:prstGeom>
        </p:spPr>
      </p:pic>
      <p:pic>
        <p:nvPicPr>
          <p:cNvPr id="13" name="Spot the scam">
            <a:extLst>
              <a:ext uri="{FF2B5EF4-FFF2-40B4-BE49-F238E27FC236}">
                <a16:creationId xmlns:a16="http://schemas.microsoft.com/office/drawing/2014/main" id="{CFA22253-F55C-FF58-5A70-8B140BCF875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0" y="0"/>
            <a:ext cx="9144001" cy="6873137"/>
          </a:xfrm>
          <a:prstGeom prst="rect">
            <a:avLst/>
          </a:prstGeom>
        </p:spPr>
      </p:pic>
      <p:pic>
        <p:nvPicPr>
          <p:cNvPr id="14" name="Flares">
            <a:extLst>
              <a:ext uri="{FF2B5EF4-FFF2-40B4-BE49-F238E27FC236}">
                <a16:creationId xmlns:a16="http://schemas.microsoft.com/office/drawing/2014/main" id="{BA3D2598-012D-4200-BE76-CDB0E1FC3A7F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0" y="1"/>
            <a:ext cx="9144000" cy="6873137"/>
          </a:xfrm>
          <a:prstGeom prst="rect">
            <a:avLst/>
          </a:prstGeom>
        </p:spPr>
      </p:pic>
      <p:pic>
        <p:nvPicPr>
          <p:cNvPr id="15" name="Stage">
            <a:extLst>
              <a:ext uri="{FF2B5EF4-FFF2-40B4-BE49-F238E27FC236}">
                <a16:creationId xmlns:a16="http://schemas.microsoft.com/office/drawing/2014/main" id="{ACD0F99B-213C-B4B7-23B7-4B5A41D6EEBD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0" y="151465"/>
            <a:ext cx="9144000" cy="6873136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B912846F-DE5B-2CB1-3FFA-36B59DF67C54}"/>
              </a:ext>
            </a:extLst>
          </p:cNvPr>
          <p:cNvSpPr txBox="1"/>
          <p:nvPr/>
        </p:nvSpPr>
        <p:spPr>
          <a:xfrm>
            <a:off x="3781017" y="1463562"/>
            <a:ext cx="2849786" cy="174851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txBody>
          <a:bodyPr wrap="square" lIns="180000" tIns="180000" rIns="180000" bIns="180000">
            <a:spAutoFit/>
          </a:bodyPr>
          <a:lstStyle/>
          <a:p>
            <a:pPr lvl="0"/>
            <a:r>
              <a:rPr lang="en-GB" dirty="0">
                <a:solidFill>
                  <a:schemeClr val="dk1"/>
                </a:solidFill>
                <a:latin typeface="Twinkl" pitchFamily="2" charset="77"/>
              </a:rPr>
              <a:t>Don’t use Wi-Fi you are not sure about. Show your family and they can ask the café for the real Wi-Fi details.</a:t>
            </a:r>
          </a:p>
        </p:txBody>
      </p:sp>
      <p:pic>
        <p:nvPicPr>
          <p:cNvPr id="32" name="Picture 31" descr="A person holding a tablet&#10;&#10;Description automatically generated">
            <a:extLst>
              <a:ext uri="{FF2B5EF4-FFF2-40B4-BE49-F238E27FC236}">
                <a16:creationId xmlns:a16="http://schemas.microsoft.com/office/drawing/2014/main" id="{F81F1F34-EFDB-8148-EF9B-B894740D80D0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9233453" y="1153787"/>
            <a:ext cx="2081132" cy="5782749"/>
          </a:xfrm>
          <a:prstGeom prst="rect">
            <a:avLst/>
          </a:prstGeom>
        </p:spPr>
      </p:pic>
      <p:sp>
        <p:nvSpPr>
          <p:cNvPr id="2" name="Freeform 1">
            <a:extLst>
              <a:ext uri="{FF2B5EF4-FFF2-40B4-BE49-F238E27FC236}">
                <a16:creationId xmlns:a16="http://schemas.microsoft.com/office/drawing/2014/main" id="{D2C36713-CAFF-408F-ACF6-01D52C4E5D47}"/>
              </a:ext>
            </a:extLst>
          </p:cNvPr>
          <p:cNvSpPr/>
          <p:nvPr/>
        </p:nvSpPr>
        <p:spPr>
          <a:xfrm>
            <a:off x="6507386" y="1991485"/>
            <a:ext cx="863912" cy="465615"/>
          </a:xfrm>
          <a:custGeom>
            <a:avLst/>
            <a:gdLst>
              <a:gd name="connsiteX0" fmla="*/ 5610 w 863912"/>
              <a:gd name="connsiteY0" fmla="*/ 0 h 465615"/>
              <a:gd name="connsiteX1" fmla="*/ 863912 w 863912"/>
              <a:gd name="connsiteY1" fmla="*/ 190734 h 465615"/>
              <a:gd name="connsiteX2" fmla="*/ 0 w 863912"/>
              <a:gd name="connsiteY2" fmla="*/ 465615 h 465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3912" h="465615">
                <a:moveTo>
                  <a:pt x="5610" y="0"/>
                </a:moveTo>
                <a:lnTo>
                  <a:pt x="863912" y="190734"/>
                </a:lnTo>
                <a:lnTo>
                  <a:pt x="0" y="465615"/>
                </a:lnTo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S">
              <a:solidFill>
                <a:sysClr val="windowText" lastClr="000000"/>
              </a:solidFill>
            </a:endParaRPr>
          </a:p>
        </p:txBody>
      </p:sp>
      <p:pic>
        <p:nvPicPr>
          <p:cNvPr id="18" name="Patches" hidden="1">
            <a:extLst>
              <a:ext uri="{FF2B5EF4-FFF2-40B4-BE49-F238E27FC236}">
                <a16:creationId xmlns:a16="http://schemas.microsoft.com/office/drawing/2014/main" id="{E61E2C5B-97E1-6F11-EAD2-14066E6CD916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10050" y="0"/>
            <a:ext cx="9123899" cy="6873136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98C92F6A-B552-BAF9-7EF4-BCC26D012E95}"/>
              </a:ext>
            </a:extLst>
          </p:cNvPr>
          <p:cNvSpPr/>
          <p:nvPr/>
        </p:nvSpPr>
        <p:spPr>
          <a:xfrm>
            <a:off x="718471" y="4667367"/>
            <a:ext cx="4369632" cy="1480991"/>
          </a:xfrm>
          <a:prstGeom prst="roundRect">
            <a:avLst>
              <a:gd name="adj" fmla="val 10362"/>
            </a:avLst>
          </a:prstGeom>
          <a:solidFill>
            <a:srgbClr val="00F26D"/>
          </a:solidFill>
          <a:ln w="28575">
            <a:solidFill>
              <a:schemeClr val="tx1"/>
            </a:solidFill>
          </a:ln>
          <a:effectLst>
            <a:reflection blurRad="6350" stA="52000" endA="300" endPos="35000" dir="5400000" sy="-100000" algn="bl" rotWithShape="0"/>
          </a:effectLst>
          <a:scene3d>
            <a:camera prst="orthographicFront"/>
            <a:lightRig rig="threePt" dir="t"/>
          </a:scene3d>
          <a:sp3d prstMaterial="powder">
            <a:extrusionClr>
              <a:schemeClr val="accent3"/>
            </a:extrusionClr>
            <a:contourClr>
              <a:schemeClr val="tx1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>
                <a:solidFill>
                  <a:sysClr val="windowText" lastClr="000000"/>
                </a:solidFill>
                <a:latin typeface="Twinkl" pitchFamily="2" charset="77"/>
              </a:rPr>
              <a:t>No! Scammers can set up fake Wi-Fi networks to steal your information. Always use trusted, secure networks and ask a trusted adult if you’re unsure.</a:t>
            </a:r>
            <a:endParaRPr lang="en-ES" dirty="0">
              <a:solidFill>
                <a:sysClr val="windowText" lastClr="000000"/>
              </a:solidFill>
              <a:latin typeface="Twinkl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092568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816 0.00301 L -0.2875 0.0030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792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ase">
            <a:extLst>
              <a:ext uri="{FF2B5EF4-FFF2-40B4-BE49-F238E27FC236}">
                <a16:creationId xmlns:a16="http://schemas.microsoft.com/office/drawing/2014/main" id="{89DB34C3-5C23-DFBB-567F-B2EBBEE68B4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-1" b="13727"/>
          <a:stretch/>
        </p:blipFill>
        <p:spPr>
          <a:xfrm>
            <a:off x="-1" y="928254"/>
            <a:ext cx="9144003" cy="5929745"/>
          </a:xfrm>
          <a:prstGeom prst="rect">
            <a:avLst/>
          </a:prstGeom>
        </p:spPr>
      </p:pic>
      <p:pic>
        <p:nvPicPr>
          <p:cNvPr id="13" name="Spot the scam">
            <a:extLst>
              <a:ext uri="{FF2B5EF4-FFF2-40B4-BE49-F238E27FC236}">
                <a16:creationId xmlns:a16="http://schemas.microsoft.com/office/drawing/2014/main" id="{CFA22253-F55C-FF58-5A70-8B140BCF875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533400" y="150614"/>
            <a:ext cx="10210800" cy="7675002"/>
          </a:xfrm>
          <a:prstGeom prst="rect">
            <a:avLst/>
          </a:prstGeom>
        </p:spPr>
      </p:pic>
      <p:pic>
        <p:nvPicPr>
          <p:cNvPr id="14" name="Flares">
            <a:extLst>
              <a:ext uri="{FF2B5EF4-FFF2-40B4-BE49-F238E27FC236}">
                <a16:creationId xmlns:a16="http://schemas.microsoft.com/office/drawing/2014/main" id="{BA3D2598-012D-4200-BE76-CDB0E1FC3A7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1"/>
            <a:ext cx="9144000" cy="6873137"/>
          </a:xfrm>
          <a:prstGeom prst="rect">
            <a:avLst/>
          </a:prstGeom>
        </p:spPr>
      </p:pic>
      <p:pic>
        <p:nvPicPr>
          <p:cNvPr id="12" name="Frame">
            <a:extLst>
              <a:ext uri="{FF2B5EF4-FFF2-40B4-BE49-F238E27FC236}">
                <a16:creationId xmlns:a16="http://schemas.microsoft.com/office/drawing/2014/main" id="{175826DA-5828-09FD-DC41-941A25D312E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2280" t="26724" r="24343" b="20232"/>
          <a:stretch/>
        </p:blipFill>
        <p:spPr>
          <a:xfrm>
            <a:off x="0" y="-1"/>
            <a:ext cx="9144000" cy="6830292"/>
          </a:xfrm>
          <a:prstGeom prst="rect">
            <a:avLst/>
          </a:prstGeom>
        </p:spPr>
      </p:pic>
      <p:pic>
        <p:nvPicPr>
          <p:cNvPr id="10" name="Screen">
            <a:extLst>
              <a:ext uri="{FF2B5EF4-FFF2-40B4-BE49-F238E27FC236}">
                <a16:creationId xmlns:a16="http://schemas.microsoft.com/office/drawing/2014/main" id="{5FAF9B7A-94EA-D53B-FC61-C24988EF0F0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alphaModFix/>
          </a:blip>
          <a:srcRect l="19246" t="20909" r="23445" b="33228"/>
          <a:stretch/>
        </p:blipFill>
        <p:spPr>
          <a:xfrm>
            <a:off x="0" y="0"/>
            <a:ext cx="9144000" cy="5500254"/>
          </a:xfrm>
          <a:prstGeom prst="rect">
            <a:avLst/>
          </a:prstGeom>
          <a:effectLst>
            <a:outerShdw blurRad="50800" dist="50800" dir="5400000" algn="ctr" rotWithShape="0">
              <a:srgbClr val="000000"/>
            </a:outerShdw>
          </a:effectLst>
        </p:spPr>
      </p:pic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6BCEBCB1-6093-BB24-F56F-A5DA2693A23A}"/>
              </a:ext>
            </a:extLst>
          </p:cNvPr>
          <p:cNvSpPr/>
          <p:nvPr/>
        </p:nvSpPr>
        <p:spPr>
          <a:xfrm>
            <a:off x="1836425" y="1130377"/>
            <a:ext cx="2641856" cy="1866823"/>
          </a:xfrm>
          <a:prstGeom prst="roundRect">
            <a:avLst>
              <a:gd name="adj" fmla="val 8470"/>
            </a:avLst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/>
          <a:lstStyle/>
          <a:p>
            <a:r>
              <a:rPr lang="en-GB" b="1" dirty="0">
                <a:solidFill>
                  <a:schemeClr val="tx1"/>
                </a:solidFill>
                <a:latin typeface="Twinkl" pitchFamily="2" charset="77"/>
              </a:rPr>
              <a:t>Don’t share personal information </a:t>
            </a:r>
            <a:br>
              <a:rPr lang="en-GB" b="1" dirty="0">
                <a:solidFill>
                  <a:schemeClr val="tx1"/>
                </a:solidFill>
                <a:latin typeface="Twinkl" pitchFamily="2" charset="77"/>
              </a:rPr>
            </a:br>
            <a:r>
              <a:rPr lang="en-GB" dirty="0">
                <a:solidFill>
                  <a:schemeClr val="tx1"/>
                </a:solidFill>
                <a:latin typeface="Twinkl" pitchFamily="2" charset="77"/>
              </a:rPr>
              <a:t>such as your name, address, or passwords.</a:t>
            </a:r>
            <a:endParaRPr lang="en-ES" dirty="0">
              <a:solidFill>
                <a:schemeClr val="tx1"/>
              </a:solidFill>
              <a:latin typeface="Twinkl" pitchFamily="2" charset="77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98E2CA1E-610A-9CFF-6DFD-0D09E26EE9C5}"/>
              </a:ext>
            </a:extLst>
          </p:cNvPr>
          <p:cNvSpPr/>
          <p:nvPr/>
        </p:nvSpPr>
        <p:spPr>
          <a:xfrm>
            <a:off x="4736016" y="1130377"/>
            <a:ext cx="2363573" cy="1866823"/>
          </a:xfrm>
          <a:prstGeom prst="roundRect">
            <a:avLst>
              <a:gd name="adj" fmla="val 8470"/>
            </a:avLst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/>
          <a:lstStyle/>
          <a:p>
            <a:r>
              <a:rPr lang="en-GB" b="1" dirty="0">
                <a:solidFill>
                  <a:schemeClr val="tx1"/>
                </a:solidFill>
                <a:latin typeface="Twinkl" pitchFamily="2" charset="77"/>
              </a:rPr>
              <a:t>Think before you click </a:t>
            </a:r>
            <a:r>
              <a:rPr lang="en-GB" dirty="0">
                <a:solidFill>
                  <a:schemeClr val="tx1"/>
                </a:solidFill>
                <a:latin typeface="Twinkl" pitchFamily="2" charset="77"/>
              </a:rPr>
              <a:t>on any messages, links or attachments from unknown senders.</a:t>
            </a:r>
            <a:endParaRPr lang="en-ES" dirty="0">
              <a:solidFill>
                <a:schemeClr val="tx1"/>
              </a:solidFill>
              <a:latin typeface="Twinkl" pitchFamily="2" charset="77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3ADA1C8C-26FC-1D7C-D039-ADB3B1F1356E}"/>
              </a:ext>
            </a:extLst>
          </p:cNvPr>
          <p:cNvSpPr/>
          <p:nvPr/>
        </p:nvSpPr>
        <p:spPr>
          <a:xfrm>
            <a:off x="4730592" y="3158326"/>
            <a:ext cx="2365963" cy="2053192"/>
          </a:xfrm>
          <a:prstGeom prst="roundRect">
            <a:avLst>
              <a:gd name="adj" fmla="val 8470"/>
            </a:avLst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/>
          <a:lstStyle/>
          <a:p>
            <a:r>
              <a:rPr lang="en-GB" b="1" dirty="0">
                <a:solidFill>
                  <a:schemeClr val="tx1"/>
                </a:solidFill>
                <a:latin typeface="Twinkl" pitchFamily="2" charset="77"/>
              </a:rPr>
              <a:t>Always check if websites and apps are safe </a:t>
            </a:r>
            <a:r>
              <a:rPr lang="en-GB" dirty="0">
                <a:solidFill>
                  <a:schemeClr val="tx1"/>
                </a:solidFill>
                <a:latin typeface="Twinkl" pitchFamily="2" charset="77"/>
              </a:rPr>
              <a:t>by using trusted sources or asking a trusted adult.</a:t>
            </a:r>
            <a:endParaRPr lang="en-ES" dirty="0">
              <a:solidFill>
                <a:schemeClr val="tx1"/>
              </a:solidFill>
              <a:latin typeface="Twinkl" pitchFamily="2" charset="77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A6A45AD9-0B7B-B60D-38C6-3F80DE55477B}"/>
              </a:ext>
            </a:extLst>
          </p:cNvPr>
          <p:cNvSpPr/>
          <p:nvPr/>
        </p:nvSpPr>
        <p:spPr>
          <a:xfrm>
            <a:off x="1885553" y="3153107"/>
            <a:ext cx="2580792" cy="2053192"/>
          </a:xfrm>
          <a:prstGeom prst="roundRect">
            <a:avLst>
              <a:gd name="adj" fmla="val 8470"/>
            </a:avLst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/>
          <a:lstStyle/>
          <a:p>
            <a:r>
              <a:rPr lang="en-GB" b="1" dirty="0">
                <a:solidFill>
                  <a:schemeClr val="tx1"/>
                </a:solidFill>
                <a:latin typeface="Twinkl" pitchFamily="2" charset="77"/>
              </a:rPr>
              <a:t>If something feels strange or too good to be true, </a:t>
            </a:r>
            <a:r>
              <a:rPr lang="en-GB" dirty="0">
                <a:solidFill>
                  <a:schemeClr val="tx1"/>
                </a:solidFill>
                <a:latin typeface="Twinkl" pitchFamily="2" charset="77"/>
              </a:rPr>
              <a:t>check with a trusted adult and don’t be rushed into doing anything.</a:t>
            </a:r>
            <a:endParaRPr lang="en-ES" dirty="0">
              <a:solidFill>
                <a:schemeClr val="tx1"/>
              </a:solidFill>
              <a:latin typeface="Twinkl" pitchFamily="2" charset="7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954D8AD-F937-B508-9486-AB1E3251B821}"/>
              </a:ext>
            </a:extLst>
          </p:cNvPr>
          <p:cNvSpPr txBox="1"/>
          <p:nvPr/>
        </p:nvSpPr>
        <p:spPr>
          <a:xfrm>
            <a:off x="1040621" y="330378"/>
            <a:ext cx="7062758" cy="64051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txBody>
          <a:bodyPr wrap="square" lIns="180000" tIns="180000" rIns="180000" bIns="180000">
            <a:spAutoFit/>
          </a:bodyPr>
          <a:lstStyle/>
          <a:p>
            <a:pPr lvl="0" algn="ctr"/>
            <a:r>
              <a:rPr lang="en-GB" dirty="0">
                <a:solidFill>
                  <a:schemeClr val="dk1"/>
                </a:solidFill>
                <a:latin typeface="Twinkl" pitchFamily="2" charset="77"/>
              </a:rPr>
              <a:t>Remember these four top tips to help you avoid online scams!</a:t>
            </a:r>
          </a:p>
        </p:txBody>
      </p:sp>
    </p:spTree>
    <p:extLst>
      <p:ext uri="{BB962C8B-B14F-4D97-AF65-F5344CB8AC3E}">
        <p14:creationId xmlns:p14="http://schemas.microsoft.com/office/powerpoint/2010/main" val="1101841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2" fill="hold">
                          <p:stCondLst>
                            <p:cond delay="indefinite"/>
                          </p:stCondLst>
                          <p:childTnLst>
                            <p:par>
                              <p:cTn id="2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6" fill="hold">
                          <p:stCondLst>
                            <p:cond delay="indefinite"/>
                          </p:stCondLst>
                          <p:childTnLst>
                            <p:par>
                              <p:cTn id="3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8" presetID="23" presetClass="exit" presetSubtype="3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39" dur="500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2" presetID="23" presetClass="exit" presetSubtype="3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43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6" presetID="23" presetClass="exit" presetSubtype="3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47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0" presetID="23" presetClass="exit" presetSubtype="3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51" dur="5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4" presetID="2" presetClass="exit" presetSubtype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5" dur="5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5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7" grpId="0" animBg="1"/>
          <p:bldP spid="27" grpId="1" animBg="1"/>
          <p:bldP spid="3" grpId="0" animBg="1"/>
          <p:bldP spid="3" grpId="1" animBg="1"/>
          <p:bldP spid="4" grpId="0" animBg="1"/>
          <p:bldP spid="4" grpId="1" animBg="1"/>
          <p:bldP spid="5" grpId="0" animBg="1"/>
          <p:bldP spid="5" grpId="1" animBg="1"/>
          <p:bldP spid="7" grpId="0" animBg="1"/>
          <p:bldP spid="7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2" fill="hold">
                          <p:stCondLst>
                            <p:cond delay="indefinite"/>
                          </p:stCondLst>
                          <p:childTnLst>
                            <p:par>
                              <p:cTn id="2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6" fill="hold">
                          <p:stCondLst>
                            <p:cond delay="indefinite"/>
                          </p:stCondLst>
                          <p:childTnLst>
                            <p:par>
                              <p:cTn id="3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8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3" fill="hold">
                          <p:stCondLst>
                            <p:cond delay="indefinite"/>
                          </p:stCondLst>
                          <p:childTnLst>
                            <p:par>
                              <p:cTn id="4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5" presetID="23" presetClass="exit" presetSubtype="3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46" dur="500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9" presetID="23" presetClass="exit" presetSubtype="3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50" dur="500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3" presetID="23" presetClass="exit" presetSubtype="3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54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7" presetID="23" presetClass="exit" presetSubtype="3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58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1" presetID="23" presetClass="exit" presetSubtype="3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62" dur="5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5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5" presetID="2" presetClass="exit" presetSubtype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6" dur="5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5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70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2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74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6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78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0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7" grpId="0" animBg="1"/>
          <p:bldP spid="27" grpId="1" animBg="1"/>
          <p:bldP spid="2" grpId="0" animBg="1"/>
          <p:bldP spid="2" grpId="1" animBg="1"/>
          <p:bldP spid="3" grpId="0" animBg="1"/>
          <p:bldP spid="3" grpId="1" animBg="1"/>
          <p:bldP spid="4" grpId="0" animBg="1"/>
          <p:bldP spid="4" grpId="1" animBg="1"/>
          <p:bldP spid="5" grpId="0" animBg="1"/>
          <p:bldP spid="5" grpId="1" animBg="1"/>
          <p:bldP spid="7" grpId="0" animBg="1"/>
          <p:bldP spid="7" grpId="1" animBg="1"/>
          <p:bldP spid="9" grpId="0" animBg="1"/>
          <p:bldP spid="16" grpId="0" animBg="1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ADA0915-5D89-E10D-A4F5-CF346AC21476}"/>
              </a:ext>
            </a:extLst>
          </p:cNvPr>
          <p:cNvSpPr/>
          <p:nvPr/>
        </p:nvSpPr>
        <p:spPr>
          <a:xfrm>
            <a:off x="-207893" y="551204"/>
            <a:ext cx="9559787" cy="772107"/>
          </a:xfrm>
          <a:prstGeom prst="rect">
            <a:avLst/>
          </a:prstGeom>
          <a:solidFill>
            <a:srgbClr val="01407D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C">
              <a:latin typeface="Twinkl" pitchFamily="2" charset="77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C0263F9-1BBA-512D-5954-A163B19435E4}"/>
              </a:ext>
            </a:extLst>
          </p:cNvPr>
          <p:cNvSpPr txBox="1">
            <a:spLocks/>
          </p:cNvSpPr>
          <p:nvPr/>
        </p:nvSpPr>
        <p:spPr>
          <a:xfrm>
            <a:off x="461963" y="440080"/>
            <a:ext cx="8220075" cy="994306"/>
          </a:xfrm>
          <a:prstGeom prst="roundRect">
            <a:avLst>
              <a:gd name="adj" fmla="val 9641"/>
            </a:avLst>
          </a:prstGeom>
          <a:noFill/>
          <a:ln w="12700">
            <a:noFill/>
          </a:ln>
          <a:effectLst/>
        </p:spPr>
        <p:txBody>
          <a:bodyPr vert="horz" lIns="252000" tIns="252000" rIns="252000" bIns="252000" rtlCol="0" anchor="ctr" anchorCtr="1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1C1C1C"/>
                </a:solidFill>
                <a:latin typeface="Twinkl" pitchFamily="2" charset="0"/>
                <a:ea typeface="+mj-ea"/>
                <a:cs typeface="+mj-cs"/>
              </a:defRPr>
            </a:lvl1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 dirty="0">
                <a:solidFill>
                  <a:schemeClr val="bg1"/>
                </a:solidFill>
                <a:latin typeface="Twinkl" pitchFamily="2" charset="77"/>
              </a:rPr>
              <a:t>What Are AI Technologies?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49CE303-6D0E-289C-178F-F839404F53BF}"/>
              </a:ext>
            </a:extLst>
          </p:cNvPr>
          <p:cNvSpPr/>
          <p:nvPr/>
        </p:nvSpPr>
        <p:spPr>
          <a:xfrm>
            <a:off x="2705214" y="4628474"/>
            <a:ext cx="2592000" cy="495108"/>
          </a:xfrm>
          <a:prstGeom prst="rect">
            <a:avLst/>
          </a:prstGeom>
          <a:solidFill>
            <a:srgbClr val="AEDFFA"/>
          </a:solidFill>
          <a:ln w="19050" cmpd="sng">
            <a:solidFill>
              <a:srgbClr val="0140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08000" rIns="108000" bIns="108000" rtlCol="0" anchor="ctr">
            <a:spAutoFit/>
          </a:bodyPr>
          <a:lstStyle/>
          <a:p>
            <a:r>
              <a:rPr lang="en-GB" b="1" dirty="0">
                <a:solidFill>
                  <a:srgbClr val="1C1C1C"/>
                </a:solidFill>
                <a:latin typeface="Twinkl" pitchFamily="2" charset="77"/>
              </a:rPr>
              <a:t>artificial</a:t>
            </a:r>
            <a:r>
              <a:rPr lang="en-GB" dirty="0">
                <a:solidFill>
                  <a:srgbClr val="1C1C1C"/>
                </a:solidFill>
                <a:latin typeface="Twinkl" pitchFamily="2" charset="77"/>
              </a:rPr>
              <a:t> </a:t>
            </a:r>
            <a:r>
              <a:rPr lang="en-GB" b="1" dirty="0">
                <a:solidFill>
                  <a:srgbClr val="1C1C1C"/>
                </a:solidFill>
                <a:latin typeface="Twinkl" pitchFamily="2" charset="77"/>
              </a:rPr>
              <a:t>intelligence.</a:t>
            </a:r>
            <a:endParaRPr lang="en-US" dirty="0">
              <a:solidFill>
                <a:schemeClr val="tx1"/>
              </a:solidFill>
              <a:latin typeface="Twinkl" pitchFamily="2" charset="77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8E20611-3172-5C85-5705-5FF67C96C001}"/>
              </a:ext>
            </a:extLst>
          </p:cNvPr>
          <p:cNvSpPr/>
          <p:nvPr/>
        </p:nvSpPr>
        <p:spPr>
          <a:xfrm>
            <a:off x="1121214" y="4628474"/>
            <a:ext cx="1584000" cy="495108"/>
          </a:xfrm>
          <a:prstGeom prst="rect">
            <a:avLst/>
          </a:prstGeom>
          <a:solidFill>
            <a:schemeClr val="bg1"/>
          </a:solidFill>
          <a:ln w="19050" cmpd="sng">
            <a:solidFill>
              <a:srgbClr val="0140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r>
              <a:rPr lang="en-GB" dirty="0">
                <a:solidFill>
                  <a:srgbClr val="1C1C1C"/>
                </a:solidFill>
                <a:latin typeface="Twinkl" pitchFamily="2" charset="77"/>
              </a:rPr>
              <a:t>AI stands for</a:t>
            </a:r>
            <a:endParaRPr lang="en-US" dirty="0">
              <a:solidFill>
                <a:schemeClr val="tx1"/>
              </a:solidFill>
              <a:latin typeface="Twinkl" pitchFamily="2" charset="77"/>
            </a:endParaRPr>
          </a:p>
        </p:txBody>
      </p:sp>
      <p:pic>
        <p:nvPicPr>
          <p:cNvPr id="14" name="Picture 13" descr="A close-up of a hexagon with icons&#10;&#10;Description automatically generated">
            <a:extLst>
              <a:ext uri="{FF2B5EF4-FFF2-40B4-BE49-F238E27FC236}">
                <a16:creationId xmlns:a16="http://schemas.microsoft.com/office/drawing/2014/main" id="{0DD682CC-91E3-4FF2-45F3-8C55ADC1BC7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97214" y="1727524"/>
            <a:ext cx="3101646" cy="3101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30172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F95C29-45FB-EE6B-A5DD-8D9F14DECE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A972440-E0D3-0B58-CB57-A7F7C49A87C1}"/>
              </a:ext>
            </a:extLst>
          </p:cNvPr>
          <p:cNvSpPr/>
          <p:nvPr/>
        </p:nvSpPr>
        <p:spPr>
          <a:xfrm>
            <a:off x="-207893" y="551200"/>
            <a:ext cx="9559787" cy="772107"/>
          </a:xfrm>
          <a:prstGeom prst="rect">
            <a:avLst/>
          </a:prstGeom>
          <a:solidFill>
            <a:srgbClr val="01407D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C">
              <a:latin typeface="Twinkl" pitchFamily="2" charset="77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728F4C9-37DC-0B68-7612-6E68AB033A1C}"/>
              </a:ext>
            </a:extLst>
          </p:cNvPr>
          <p:cNvSpPr txBox="1">
            <a:spLocks/>
          </p:cNvSpPr>
          <p:nvPr/>
        </p:nvSpPr>
        <p:spPr>
          <a:xfrm>
            <a:off x="461963" y="440076"/>
            <a:ext cx="8220075" cy="994306"/>
          </a:xfrm>
          <a:prstGeom prst="roundRect">
            <a:avLst>
              <a:gd name="adj" fmla="val 9641"/>
            </a:avLst>
          </a:prstGeom>
          <a:noFill/>
          <a:ln w="12700">
            <a:noFill/>
          </a:ln>
          <a:effectLst/>
        </p:spPr>
        <p:txBody>
          <a:bodyPr vert="horz" lIns="252000" tIns="252000" rIns="252000" bIns="252000" rtlCol="0" anchor="ctr" anchorCtr="1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1C1C1C"/>
                </a:solidFill>
                <a:latin typeface="Twinkl" pitchFamily="2" charset="0"/>
                <a:ea typeface="+mj-ea"/>
                <a:cs typeface="+mj-cs"/>
              </a:defRPr>
            </a:lvl1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 dirty="0">
                <a:solidFill>
                  <a:schemeClr val="bg1"/>
                </a:solidFill>
                <a:latin typeface="Twinkl" pitchFamily="2" charset="77"/>
              </a:rPr>
              <a:t>Where Do We Find AI Technologies?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9F15FA5-934F-4328-1C8E-F030E4515EEA}"/>
              </a:ext>
            </a:extLst>
          </p:cNvPr>
          <p:cNvSpPr/>
          <p:nvPr/>
        </p:nvSpPr>
        <p:spPr>
          <a:xfrm>
            <a:off x="755649" y="2278578"/>
            <a:ext cx="7632697" cy="495108"/>
          </a:xfrm>
          <a:prstGeom prst="rect">
            <a:avLst/>
          </a:prstGeom>
          <a:solidFill>
            <a:srgbClr val="AEDFFA"/>
          </a:solidFill>
          <a:ln w="19050" cmpd="sng">
            <a:solidFill>
              <a:srgbClr val="01407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08000" rIns="108000" bIns="108000" rtlCol="0" anchor="ctr">
            <a:spAutoFit/>
          </a:bodyPr>
          <a:lstStyle/>
          <a:p>
            <a:pPr lvl="0" algn="ctr"/>
            <a:r>
              <a:rPr lang="en-GB" dirty="0">
                <a:solidFill>
                  <a:schemeClr val="dk1"/>
                </a:solidFill>
                <a:latin typeface="Twinkl" pitchFamily="2" charset="77"/>
              </a:rPr>
              <a:t>They can be found in our home, at school and even on our roads.</a:t>
            </a:r>
          </a:p>
        </p:txBody>
      </p:sp>
      <p:pic>
        <p:nvPicPr>
          <p:cNvPr id="6" name="Picture 5" descr="A group of children looking at a tablet&#10;&#10;Description automatically generated">
            <a:extLst>
              <a:ext uri="{FF2B5EF4-FFF2-40B4-BE49-F238E27FC236}">
                <a16:creationId xmlns:a16="http://schemas.microsoft.com/office/drawing/2014/main" id="{E3482D4A-4993-B831-38ED-70B1897042B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42056" y="3065628"/>
            <a:ext cx="5059888" cy="332882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5FC5BB7-03BD-DA21-3707-E7E69B9C6944}"/>
              </a:ext>
            </a:extLst>
          </p:cNvPr>
          <p:cNvSpPr txBox="1"/>
          <p:nvPr/>
        </p:nvSpPr>
        <p:spPr>
          <a:xfrm>
            <a:off x="755650" y="1760926"/>
            <a:ext cx="7643210" cy="2966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>
              <a:lnSpc>
                <a:spcPct val="115000"/>
              </a:lnSpc>
            </a:pPr>
            <a:r>
              <a:rPr lang="en-GB" dirty="0">
                <a:solidFill>
                  <a:srgbClr val="1C1C1C"/>
                </a:solidFill>
                <a:latin typeface="Twinkl" pitchFamily="2" charset="77"/>
              </a:rPr>
              <a:t>AI technologies are a part of our everyday lives, even if we don’t realise.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6CFEDB6-C312-18A7-F8F9-E756427263F4}"/>
              </a:ext>
            </a:extLst>
          </p:cNvPr>
          <p:cNvGrpSpPr/>
          <p:nvPr/>
        </p:nvGrpSpPr>
        <p:grpSpPr>
          <a:xfrm>
            <a:off x="798239" y="1945158"/>
            <a:ext cx="7547522" cy="4328642"/>
            <a:chOff x="798239" y="1945158"/>
            <a:chExt cx="7547522" cy="4328642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8EB3F276-7202-A502-2388-2921DC1A553A}"/>
                </a:ext>
              </a:extLst>
            </p:cNvPr>
            <p:cNvSpPr txBox="1"/>
            <p:nvPr/>
          </p:nvSpPr>
          <p:spPr>
            <a:xfrm>
              <a:off x="798239" y="1945158"/>
              <a:ext cx="7547522" cy="4322291"/>
            </a:xfrm>
            <a:prstGeom prst="snip1Rect">
              <a:avLst>
                <a:gd name="adj" fmla="val 0"/>
              </a:avLst>
            </a:prstGeom>
            <a:solidFill>
              <a:schemeClr val="bg1"/>
            </a:solidFill>
            <a:ln w="19050">
              <a:solidFill>
                <a:srgbClr val="01407D"/>
              </a:solidFill>
            </a:ln>
          </p:spPr>
          <p:txBody>
            <a:bodyPr wrap="square" lIns="72000" tIns="0" rIns="72000" bIns="72000">
              <a:noAutofit/>
            </a:bodyPr>
            <a:lstStyle/>
            <a:p>
              <a:pPr lvl="0">
                <a:lnSpc>
                  <a:spcPct val="115000"/>
                </a:lnSpc>
              </a:pPr>
              <a:endParaRPr lang="en-GB" dirty="0">
                <a:solidFill>
                  <a:srgbClr val="1C1C1C"/>
                </a:solidFill>
                <a:latin typeface="Twinkl" pitchFamily="2" charset="77"/>
              </a:endParaRPr>
            </a:p>
          </p:txBody>
        </p:sp>
        <p:sp>
          <p:nvSpPr>
            <p:cNvPr id="35" name="bg">
              <a:extLst>
                <a:ext uri="{FF2B5EF4-FFF2-40B4-BE49-F238E27FC236}">
                  <a16:creationId xmlns:a16="http://schemas.microsoft.com/office/drawing/2014/main" id="{AA52E1E6-784E-1347-9F93-737E7CDE0410}"/>
                </a:ext>
              </a:extLst>
            </p:cNvPr>
            <p:cNvSpPr txBox="1"/>
            <p:nvPr/>
          </p:nvSpPr>
          <p:spPr>
            <a:xfrm>
              <a:off x="798239" y="1951509"/>
              <a:ext cx="7547522" cy="4322291"/>
            </a:xfrm>
            <a:prstGeom prst="snip1Rect">
              <a:avLst>
                <a:gd name="adj" fmla="val 0"/>
              </a:avLst>
            </a:prstGeom>
            <a:blipFill>
              <a:blip r:embed="rId3" cstate="screen">
                <a:duotone>
                  <a:prstClr val="black"/>
                  <a:srgbClr val="AEDFFA">
                    <a:tint val="45000"/>
                    <a:satMod val="400000"/>
                  </a:srgbClr>
                </a:duotone>
                <a:alphaModFix amt="11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 l="-8321" t="-25505" r="-16807" b="-28999"/>
              </a:stretch>
            </a:blipFill>
            <a:ln w="19050">
              <a:noFill/>
            </a:ln>
          </p:spPr>
          <p:txBody>
            <a:bodyPr wrap="square" lIns="72000" tIns="0" rIns="72000" bIns="72000">
              <a:noAutofit/>
            </a:bodyPr>
            <a:lstStyle/>
            <a:p>
              <a:pPr lvl="0">
                <a:lnSpc>
                  <a:spcPct val="115000"/>
                </a:lnSpc>
              </a:pPr>
              <a:endParaRPr lang="en-GB" dirty="0">
                <a:solidFill>
                  <a:srgbClr val="1C1C1C"/>
                </a:solidFill>
                <a:latin typeface="Twinkl" pitchFamily="2" charset="77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80B072EB-6B3F-F38C-6D92-D63C0F22657A}"/>
              </a:ext>
            </a:extLst>
          </p:cNvPr>
          <p:cNvSpPr txBox="1"/>
          <p:nvPr/>
        </p:nvSpPr>
        <p:spPr>
          <a:xfrm>
            <a:off x="755650" y="1584020"/>
            <a:ext cx="7643210" cy="468000"/>
          </a:xfrm>
          <a:prstGeom prst="snip1Rect">
            <a:avLst>
              <a:gd name="adj" fmla="val 0"/>
            </a:avLst>
          </a:prstGeom>
          <a:solidFill>
            <a:srgbClr val="01407D"/>
          </a:solidFill>
          <a:ln w="19050">
            <a:solidFill>
              <a:srgbClr val="01407D"/>
            </a:solidFill>
          </a:ln>
        </p:spPr>
        <p:txBody>
          <a:bodyPr wrap="square" lIns="72000" tIns="0" rIns="72000" bIns="0" anchor="ctr" anchorCtr="0">
            <a:noAutofit/>
          </a:bodyPr>
          <a:lstStyle/>
          <a:p>
            <a:pPr lvl="0" algn="ctr">
              <a:lnSpc>
                <a:spcPct val="115000"/>
              </a:lnSpc>
            </a:pPr>
            <a:r>
              <a:rPr lang="en-GB" dirty="0">
                <a:solidFill>
                  <a:schemeClr val="bg1"/>
                </a:solidFill>
                <a:latin typeface="Twinkl" pitchFamily="2" charset="77"/>
              </a:rPr>
              <a:t>Some systems that might use AI technologies include:</a:t>
            </a:r>
          </a:p>
        </p:txBody>
      </p:sp>
      <p:sp>
        <p:nvSpPr>
          <p:cNvPr id="4" name="1">
            <a:extLst>
              <a:ext uri="{FF2B5EF4-FFF2-40B4-BE49-F238E27FC236}">
                <a16:creationId xmlns:a16="http://schemas.microsoft.com/office/drawing/2014/main" id="{1B346577-1289-FE4A-3846-CF55B8029E32}"/>
              </a:ext>
            </a:extLst>
          </p:cNvPr>
          <p:cNvSpPr/>
          <p:nvPr/>
        </p:nvSpPr>
        <p:spPr>
          <a:xfrm>
            <a:off x="1397562" y="2237148"/>
            <a:ext cx="1607615" cy="1607615"/>
          </a:xfrm>
          <a:prstGeom prst="ellipse">
            <a:avLst/>
          </a:prstGeom>
          <a:solidFill>
            <a:schemeClr val="bg1"/>
          </a:solidFill>
          <a:ln w="19050">
            <a:solidFill>
              <a:srgbClr val="0140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Twinkl" pitchFamily="2" charset="77"/>
            </a:endParaRPr>
          </a:p>
        </p:txBody>
      </p:sp>
      <p:sp>
        <p:nvSpPr>
          <p:cNvPr id="13" name="2">
            <a:extLst>
              <a:ext uri="{FF2B5EF4-FFF2-40B4-BE49-F238E27FC236}">
                <a16:creationId xmlns:a16="http://schemas.microsoft.com/office/drawing/2014/main" id="{733C0A45-25D9-637D-F217-6E6B50F0922B}"/>
              </a:ext>
            </a:extLst>
          </p:cNvPr>
          <p:cNvSpPr/>
          <p:nvPr/>
        </p:nvSpPr>
        <p:spPr>
          <a:xfrm>
            <a:off x="3772899" y="2237148"/>
            <a:ext cx="1607615" cy="1607615"/>
          </a:xfrm>
          <a:prstGeom prst="ellipse">
            <a:avLst/>
          </a:prstGeom>
          <a:solidFill>
            <a:schemeClr val="bg1"/>
          </a:solidFill>
          <a:ln w="19050">
            <a:solidFill>
              <a:srgbClr val="0140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Twinkl" pitchFamily="2" charset="77"/>
            </a:endParaRPr>
          </a:p>
        </p:txBody>
      </p:sp>
      <p:sp>
        <p:nvSpPr>
          <p:cNvPr id="18" name="3">
            <a:extLst>
              <a:ext uri="{FF2B5EF4-FFF2-40B4-BE49-F238E27FC236}">
                <a16:creationId xmlns:a16="http://schemas.microsoft.com/office/drawing/2014/main" id="{A7592611-55E1-D83C-04EE-EB680D9118D0}"/>
              </a:ext>
            </a:extLst>
          </p:cNvPr>
          <p:cNvSpPr/>
          <p:nvPr/>
        </p:nvSpPr>
        <p:spPr>
          <a:xfrm>
            <a:off x="6226832" y="2237148"/>
            <a:ext cx="1607615" cy="1607615"/>
          </a:xfrm>
          <a:prstGeom prst="ellipse">
            <a:avLst/>
          </a:prstGeom>
          <a:solidFill>
            <a:schemeClr val="bg1"/>
          </a:solidFill>
          <a:ln w="19050">
            <a:solidFill>
              <a:srgbClr val="0140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Twinkl" pitchFamily="2" charset="77"/>
            </a:endParaRPr>
          </a:p>
        </p:txBody>
      </p:sp>
      <p:sp>
        <p:nvSpPr>
          <p:cNvPr id="17" name="va">
            <a:extLst>
              <a:ext uri="{FF2B5EF4-FFF2-40B4-BE49-F238E27FC236}">
                <a16:creationId xmlns:a16="http://schemas.microsoft.com/office/drawing/2014/main" id="{26979D63-517C-9269-EF90-95EECDC76C93}"/>
              </a:ext>
            </a:extLst>
          </p:cNvPr>
          <p:cNvSpPr txBox="1"/>
          <p:nvPr/>
        </p:nvSpPr>
        <p:spPr>
          <a:xfrm>
            <a:off x="1121369" y="3716798"/>
            <a:ext cx="2160000" cy="432000"/>
          </a:xfrm>
          <a:prstGeom prst="roundRect">
            <a:avLst>
              <a:gd name="adj" fmla="val 50000"/>
            </a:avLst>
          </a:prstGeom>
          <a:solidFill>
            <a:srgbClr val="AEDFFA"/>
          </a:solidFill>
          <a:ln w="19050">
            <a:solidFill>
              <a:srgbClr val="01407D"/>
            </a:solidFill>
          </a:ln>
          <a:effectLst>
            <a:outerShdw dist="25400" dir="2700000" algn="tl" rotWithShape="0">
              <a:schemeClr val="tx1">
                <a:alpha val="30000"/>
              </a:schemeClr>
            </a:outerShdw>
          </a:effectLst>
        </p:spPr>
        <p:txBody>
          <a:bodyPr wrap="square" lIns="0" tIns="0" rIns="0" bIns="36000" anchor="ctr" anchorCtr="0">
            <a:noAutofit/>
          </a:bodyPr>
          <a:lstStyle/>
          <a:p>
            <a:pPr lvl="0" algn="ctr">
              <a:lnSpc>
                <a:spcPct val="115000"/>
              </a:lnSpc>
              <a:buClr>
                <a:srgbClr val="1C1C1C"/>
              </a:buClr>
              <a:buSzPts val="1800"/>
            </a:pPr>
            <a:r>
              <a:rPr lang="en-GB" b="1" dirty="0">
                <a:solidFill>
                  <a:srgbClr val="000000"/>
                </a:solidFill>
                <a:latin typeface="Twinkl" pitchFamily="2" charset="77"/>
              </a:rPr>
              <a:t>voice assistants</a:t>
            </a:r>
            <a:endParaRPr lang="en-GB" dirty="0">
              <a:solidFill>
                <a:srgbClr val="1C1C1C"/>
              </a:solidFill>
              <a:latin typeface="Twinkl" pitchFamily="2" charset="77"/>
            </a:endParaRPr>
          </a:p>
        </p:txBody>
      </p:sp>
      <p:sp>
        <p:nvSpPr>
          <p:cNvPr id="7" name="g">
            <a:extLst>
              <a:ext uri="{FF2B5EF4-FFF2-40B4-BE49-F238E27FC236}">
                <a16:creationId xmlns:a16="http://schemas.microsoft.com/office/drawing/2014/main" id="{B66760DC-93FE-E017-5B0E-5CB0D4230311}"/>
              </a:ext>
            </a:extLst>
          </p:cNvPr>
          <p:cNvSpPr txBox="1"/>
          <p:nvPr/>
        </p:nvSpPr>
        <p:spPr>
          <a:xfrm>
            <a:off x="3851494" y="3716798"/>
            <a:ext cx="1441013" cy="432000"/>
          </a:xfrm>
          <a:prstGeom prst="roundRect">
            <a:avLst>
              <a:gd name="adj" fmla="val 50000"/>
            </a:avLst>
          </a:prstGeom>
          <a:solidFill>
            <a:srgbClr val="AEDFFA"/>
          </a:solidFill>
          <a:ln w="19050">
            <a:solidFill>
              <a:srgbClr val="01407D"/>
            </a:solidFill>
          </a:ln>
          <a:effectLst>
            <a:outerShdw dist="25400" dir="2700000" algn="tl" rotWithShape="0">
              <a:schemeClr val="tx1">
                <a:alpha val="30000"/>
              </a:schemeClr>
            </a:outerShdw>
          </a:effectLst>
        </p:spPr>
        <p:txBody>
          <a:bodyPr wrap="square" lIns="0" tIns="0" rIns="0" bIns="36000" anchor="ctr" anchorCtr="0">
            <a:noAutofit/>
          </a:bodyPr>
          <a:lstStyle/>
          <a:p>
            <a:pPr lvl="0" algn="ctr">
              <a:lnSpc>
                <a:spcPct val="115000"/>
              </a:lnSpc>
              <a:buClr>
                <a:srgbClr val="1C1C1C"/>
              </a:buClr>
              <a:buSzPts val="1800"/>
            </a:pPr>
            <a:r>
              <a:rPr lang="en-GB" b="1" dirty="0">
                <a:latin typeface="Twinkl" pitchFamily="2" charset="77"/>
              </a:rPr>
              <a:t>games</a:t>
            </a:r>
            <a:endParaRPr lang="en-GB" dirty="0">
              <a:solidFill>
                <a:srgbClr val="1C1C1C"/>
              </a:solidFill>
              <a:latin typeface="Twinkl" pitchFamily="2" charset="77"/>
            </a:endParaRPr>
          </a:p>
        </p:txBody>
      </p:sp>
      <p:sp>
        <p:nvSpPr>
          <p:cNvPr id="15" name="stv">
            <a:extLst>
              <a:ext uri="{FF2B5EF4-FFF2-40B4-BE49-F238E27FC236}">
                <a16:creationId xmlns:a16="http://schemas.microsoft.com/office/drawing/2014/main" id="{5408E2F0-5BCD-7E82-7E0A-298EBB3B779C}"/>
              </a:ext>
            </a:extLst>
          </p:cNvPr>
          <p:cNvSpPr txBox="1"/>
          <p:nvPr/>
        </p:nvSpPr>
        <p:spPr>
          <a:xfrm>
            <a:off x="6169152" y="3716798"/>
            <a:ext cx="1728000" cy="432000"/>
          </a:xfrm>
          <a:prstGeom prst="roundRect">
            <a:avLst>
              <a:gd name="adj" fmla="val 50000"/>
            </a:avLst>
          </a:prstGeom>
          <a:solidFill>
            <a:srgbClr val="AEDFFA"/>
          </a:solidFill>
          <a:ln w="19050">
            <a:solidFill>
              <a:srgbClr val="01407D"/>
            </a:solidFill>
          </a:ln>
          <a:effectLst>
            <a:outerShdw dist="25400" dir="2700000" algn="tl" rotWithShape="0">
              <a:schemeClr val="tx1">
                <a:alpha val="30000"/>
              </a:schemeClr>
            </a:outerShdw>
          </a:effectLst>
        </p:spPr>
        <p:txBody>
          <a:bodyPr wrap="square" lIns="0" tIns="0" rIns="0" bIns="36000" anchor="ctr" anchorCtr="0">
            <a:noAutofit/>
          </a:bodyPr>
          <a:lstStyle/>
          <a:p>
            <a:pPr lvl="0" algn="ctr">
              <a:lnSpc>
                <a:spcPct val="115000"/>
              </a:lnSpc>
              <a:buClr>
                <a:srgbClr val="1C1C1C"/>
              </a:buClr>
              <a:buSzPts val="1800"/>
            </a:pPr>
            <a:r>
              <a:rPr lang="en-GB" b="1" dirty="0">
                <a:solidFill>
                  <a:srgbClr val="000000"/>
                </a:solidFill>
                <a:latin typeface="Twinkl" pitchFamily="2" charset="77"/>
              </a:rPr>
              <a:t>smart TVs</a:t>
            </a:r>
            <a:endParaRPr lang="en-GB" dirty="0">
              <a:solidFill>
                <a:srgbClr val="1C1C1C"/>
              </a:solidFill>
              <a:latin typeface="Twinkl" pitchFamily="2" charset="77"/>
            </a:endParaRPr>
          </a:p>
        </p:txBody>
      </p:sp>
      <p:sp>
        <p:nvSpPr>
          <p:cNvPr id="21" name="4">
            <a:extLst>
              <a:ext uri="{FF2B5EF4-FFF2-40B4-BE49-F238E27FC236}">
                <a16:creationId xmlns:a16="http://schemas.microsoft.com/office/drawing/2014/main" id="{092DB82F-DAD9-7328-ED79-E81F673F8095}"/>
              </a:ext>
            </a:extLst>
          </p:cNvPr>
          <p:cNvSpPr/>
          <p:nvPr/>
        </p:nvSpPr>
        <p:spPr>
          <a:xfrm>
            <a:off x="2753397" y="4181562"/>
            <a:ext cx="1607615" cy="1607615"/>
          </a:xfrm>
          <a:prstGeom prst="ellipse">
            <a:avLst/>
          </a:prstGeom>
          <a:solidFill>
            <a:schemeClr val="bg1"/>
          </a:solidFill>
          <a:ln w="19050">
            <a:solidFill>
              <a:srgbClr val="0140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Twinkl" pitchFamily="2" charset="77"/>
            </a:endParaRPr>
          </a:p>
        </p:txBody>
      </p:sp>
      <p:sp>
        <p:nvSpPr>
          <p:cNvPr id="22" name="se">
            <a:extLst>
              <a:ext uri="{FF2B5EF4-FFF2-40B4-BE49-F238E27FC236}">
                <a16:creationId xmlns:a16="http://schemas.microsoft.com/office/drawing/2014/main" id="{9314B157-FB32-4A26-D9DA-F5D36A1F7F6F}"/>
              </a:ext>
            </a:extLst>
          </p:cNvPr>
          <p:cNvSpPr txBox="1"/>
          <p:nvPr/>
        </p:nvSpPr>
        <p:spPr>
          <a:xfrm>
            <a:off x="2562037" y="5661212"/>
            <a:ext cx="2052000" cy="432000"/>
          </a:xfrm>
          <a:prstGeom prst="roundRect">
            <a:avLst>
              <a:gd name="adj" fmla="val 50000"/>
            </a:avLst>
          </a:prstGeom>
          <a:solidFill>
            <a:srgbClr val="AEDFFA"/>
          </a:solidFill>
          <a:ln w="19050">
            <a:solidFill>
              <a:srgbClr val="01407D"/>
            </a:solidFill>
          </a:ln>
          <a:effectLst>
            <a:outerShdw dist="25400" dir="2700000" algn="tl" rotWithShape="0">
              <a:schemeClr val="tx1">
                <a:alpha val="30000"/>
              </a:schemeClr>
            </a:outerShdw>
          </a:effectLst>
        </p:spPr>
        <p:txBody>
          <a:bodyPr wrap="square" lIns="0" tIns="0" rIns="0" bIns="36000" anchor="ctr" anchorCtr="0">
            <a:noAutofit/>
          </a:bodyPr>
          <a:lstStyle/>
          <a:p>
            <a:pPr lvl="0" algn="ctr">
              <a:lnSpc>
                <a:spcPct val="115000"/>
              </a:lnSpc>
              <a:buClr>
                <a:srgbClr val="1C1C1C"/>
              </a:buClr>
              <a:buSzPts val="1800"/>
            </a:pPr>
            <a:r>
              <a:rPr lang="en-GB" b="1" dirty="0">
                <a:latin typeface="Twinkl" pitchFamily="2" charset="77"/>
              </a:rPr>
              <a:t>search engines</a:t>
            </a:r>
            <a:endParaRPr lang="en-GB" dirty="0">
              <a:solidFill>
                <a:srgbClr val="1C1C1C"/>
              </a:solidFill>
              <a:latin typeface="Twinkl" pitchFamily="2" charset="77"/>
            </a:endParaRPr>
          </a:p>
        </p:txBody>
      </p:sp>
      <p:sp>
        <p:nvSpPr>
          <p:cNvPr id="23" name="5">
            <a:extLst>
              <a:ext uri="{FF2B5EF4-FFF2-40B4-BE49-F238E27FC236}">
                <a16:creationId xmlns:a16="http://schemas.microsoft.com/office/drawing/2014/main" id="{96AFAC51-C797-8ED2-9866-D07B6C43CAF2}"/>
              </a:ext>
            </a:extLst>
          </p:cNvPr>
          <p:cNvSpPr/>
          <p:nvPr/>
        </p:nvSpPr>
        <p:spPr>
          <a:xfrm>
            <a:off x="5044652" y="4181562"/>
            <a:ext cx="1607615" cy="1607615"/>
          </a:xfrm>
          <a:prstGeom prst="ellipse">
            <a:avLst/>
          </a:prstGeom>
          <a:solidFill>
            <a:schemeClr val="bg1"/>
          </a:solidFill>
          <a:ln w="19050">
            <a:solidFill>
              <a:srgbClr val="0140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Twinkl" pitchFamily="2" charset="77"/>
            </a:endParaRPr>
          </a:p>
        </p:txBody>
      </p:sp>
      <p:pic>
        <p:nvPicPr>
          <p:cNvPr id="26" name="smart speaker" descr="A close up of a white object&#10;&#10;Description automatically generated">
            <a:extLst>
              <a:ext uri="{FF2B5EF4-FFF2-40B4-BE49-F238E27FC236}">
                <a16:creationId xmlns:a16="http://schemas.microsoft.com/office/drawing/2014/main" id="{7B9800DD-C74A-93D3-A2FB-DA299B65AD7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73662" y="2204384"/>
            <a:ext cx="864382" cy="1545793"/>
          </a:xfrm>
          <a:prstGeom prst="rect">
            <a:avLst/>
          </a:prstGeom>
        </p:spPr>
      </p:pic>
      <p:pic>
        <p:nvPicPr>
          <p:cNvPr id="28" name="Tv" descr="A screen shot of a computer&#10;&#10;Description automatically generated">
            <a:extLst>
              <a:ext uri="{FF2B5EF4-FFF2-40B4-BE49-F238E27FC236}">
                <a16:creationId xmlns:a16="http://schemas.microsoft.com/office/drawing/2014/main" id="{4836DA91-8D35-BBEF-A40E-0B83E925549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01043" y="2450457"/>
            <a:ext cx="2059192" cy="1331374"/>
          </a:xfrm>
          <a:prstGeom prst="rect">
            <a:avLst/>
          </a:prstGeom>
        </p:spPr>
      </p:pic>
      <p:pic>
        <p:nvPicPr>
          <p:cNvPr id="30" name="Desktop computer" descr="A computer and keyboard with a monitor&#10;&#10;Description automatically generated">
            <a:extLst>
              <a:ext uri="{FF2B5EF4-FFF2-40B4-BE49-F238E27FC236}">
                <a16:creationId xmlns:a16="http://schemas.microsoft.com/office/drawing/2014/main" id="{0ADBB219-47AA-ED0F-3B2D-829B8A42CE2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32944" y="4334206"/>
            <a:ext cx="2045438" cy="1389346"/>
          </a:xfrm>
          <a:prstGeom prst="rect">
            <a:avLst/>
          </a:prstGeom>
        </p:spPr>
      </p:pic>
      <p:pic>
        <p:nvPicPr>
          <p:cNvPr id="32" name="console" descr="A white video game controller&#10;&#10;Description automatically generated">
            <a:extLst>
              <a:ext uri="{FF2B5EF4-FFF2-40B4-BE49-F238E27FC236}">
                <a16:creationId xmlns:a16="http://schemas.microsoft.com/office/drawing/2014/main" id="{96AEBA3B-A12E-DE58-1FB3-6511DBCA2B31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06366" y="2470219"/>
            <a:ext cx="1731268" cy="1213815"/>
          </a:xfrm>
          <a:prstGeom prst="rect">
            <a:avLst/>
          </a:prstGeom>
        </p:spPr>
      </p:pic>
      <p:pic>
        <p:nvPicPr>
          <p:cNvPr id="34" name="traffic lights" descr="A traffic light with a yellow light&#10;&#10;Description automatically generated">
            <a:extLst>
              <a:ext uri="{FF2B5EF4-FFF2-40B4-BE49-F238E27FC236}">
                <a16:creationId xmlns:a16="http://schemas.microsoft.com/office/drawing/2014/main" id="{77A52A07-8890-4F75-A13E-5C9A4C34E5D7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09191" y="4064084"/>
            <a:ext cx="706882" cy="1669187"/>
          </a:xfrm>
          <a:prstGeom prst="rect">
            <a:avLst/>
          </a:prstGeom>
        </p:spPr>
      </p:pic>
      <p:sp>
        <p:nvSpPr>
          <p:cNvPr id="24" name="tl">
            <a:extLst>
              <a:ext uri="{FF2B5EF4-FFF2-40B4-BE49-F238E27FC236}">
                <a16:creationId xmlns:a16="http://schemas.microsoft.com/office/drawing/2014/main" id="{3B172F9A-5D11-CDEB-97FB-8C3DD52B3BAF}"/>
              </a:ext>
            </a:extLst>
          </p:cNvPr>
          <p:cNvSpPr txBox="1"/>
          <p:nvPr/>
        </p:nvSpPr>
        <p:spPr>
          <a:xfrm>
            <a:off x="4936507" y="5661212"/>
            <a:ext cx="1823903" cy="432000"/>
          </a:xfrm>
          <a:prstGeom prst="roundRect">
            <a:avLst>
              <a:gd name="adj" fmla="val 50000"/>
            </a:avLst>
          </a:prstGeom>
          <a:solidFill>
            <a:srgbClr val="AEDFFA"/>
          </a:solidFill>
          <a:ln w="19050">
            <a:solidFill>
              <a:srgbClr val="01407D"/>
            </a:solidFill>
          </a:ln>
          <a:effectLst>
            <a:outerShdw dist="25400" dir="2700000" algn="tl" rotWithShape="0">
              <a:schemeClr val="tx1">
                <a:alpha val="30000"/>
              </a:schemeClr>
            </a:outerShdw>
          </a:effectLst>
        </p:spPr>
        <p:txBody>
          <a:bodyPr wrap="square" lIns="0" tIns="0" rIns="0" bIns="36000" anchor="ctr" anchorCtr="0">
            <a:noAutofit/>
          </a:bodyPr>
          <a:lstStyle/>
          <a:p>
            <a:pPr lvl="0" algn="ctr">
              <a:lnSpc>
                <a:spcPct val="115000"/>
              </a:lnSpc>
              <a:buClr>
                <a:srgbClr val="1C1C1C"/>
              </a:buClr>
              <a:buSzPts val="1800"/>
            </a:pPr>
            <a:r>
              <a:rPr lang="en-GB" b="1" dirty="0">
                <a:latin typeface="Twinkl" pitchFamily="2" charset="77"/>
              </a:rPr>
              <a:t>traffic lights</a:t>
            </a:r>
            <a:endParaRPr lang="en-GB" dirty="0">
              <a:solidFill>
                <a:srgbClr val="1C1C1C"/>
              </a:solidFill>
              <a:latin typeface="Twinkl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613025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"/>
                            </p:stCondLst>
                            <p:childTnLst>
                              <p:par>
                                <p:cTn id="9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6" grpId="0"/>
      <p:bldP spid="2" grpId="0" animBg="1"/>
      <p:bldP spid="4" grpId="0" animBg="1"/>
      <p:bldP spid="13" grpId="0" animBg="1"/>
      <p:bldP spid="18" grpId="0" animBg="1"/>
      <p:bldP spid="17" grpId="0" animBg="1"/>
      <p:bldP spid="7" grpId="0" animBg="1"/>
      <p:bldP spid="15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lock">
            <a:extLst>
              <a:ext uri="{FF2B5EF4-FFF2-40B4-BE49-F238E27FC236}">
                <a16:creationId xmlns:a16="http://schemas.microsoft.com/office/drawing/2014/main" id="{39BE746B-8992-B106-497F-2F59B4E7F98D}"/>
              </a:ext>
            </a:extLst>
          </p:cNvPr>
          <p:cNvSpPr/>
          <p:nvPr/>
        </p:nvSpPr>
        <p:spPr>
          <a:xfrm flipH="1">
            <a:off x="3011415" y="3403473"/>
            <a:ext cx="5376934" cy="1422539"/>
          </a:xfrm>
          <a:prstGeom prst="snip2SameRect">
            <a:avLst>
              <a:gd name="adj1" fmla="val 11972"/>
              <a:gd name="adj2" fmla="val 13662"/>
            </a:avLst>
          </a:prstGeom>
          <a:noFill/>
          <a:ln w="34925" cap="rnd" cmpd="sng">
            <a:solidFill>
              <a:schemeClr val="bg1"/>
            </a:solidFill>
            <a:prstDash val="solid"/>
            <a:round/>
          </a:ln>
          <a:effectLst>
            <a:glow rad="63500">
              <a:srgbClr val="19CAA9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tx1"/>
              </a:solidFill>
              <a:latin typeface="Twinkl" pitchFamily="2" charset="7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94F3583-3F04-2D58-2E4F-D752B9088FFF}"/>
              </a:ext>
            </a:extLst>
          </p:cNvPr>
          <p:cNvSpPr txBox="1"/>
          <p:nvPr/>
        </p:nvSpPr>
        <p:spPr>
          <a:xfrm>
            <a:off x="3129204" y="5106101"/>
            <a:ext cx="527743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GB" sz="1600" dirty="0">
                <a:solidFill>
                  <a:srgbClr val="1C1C1C"/>
                </a:solidFill>
                <a:latin typeface="Twinkl" pitchFamily="2" charset="77"/>
              </a:rPr>
              <a:t>AI systems can be biased and spread incorrect information. </a:t>
            </a:r>
          </a:p>
        </p:txBody>
      </p:sp>
      <p:sp>
        <p:nvSpPr>
          <p:cNvPr id="5" name="Text Block">
            <a:extLst>
              <a:ext uri="{FF2B5EF4-FFF2-40B4-BE49-F238E27FC236}">
                <a16:creationId xmlns:a16="http://schemas.microsoft.com/office/drawing/2014/main" id="{FF954433-E428-CC2D-0811-9B1787E8DFAE}"/>
              </a:ext>
            </a:extLst>
          </p:cNvPr>
          <p:cNvSpPr/>
          <p:nvPr/>
        </p:nvSpPr>
        <p:spPr>
          <a:xfrm flipH="1">
            <a:off x="3011414" y="2060632"/>
            <a:ext cx="5376932" cy="1152000"/>
          </a:xfrm>
          <a:prstGeom prst="snip2SameRect">
            <a:avLst>
              <a:gd name="adj1" fmla="val 11972"/>
              <a:gd name="adj2" fmla="val 13662"/>
            </a:avLst>
          </a:prstGeom>
          <a:noFill/>
          <a:ln w="34925" cap="rnd" cmpd="sng">
            <a:solidFill>
              <a:schemeClr val="bg1"/>
            </a:solidFill>
            <a:prstDash val="solid"/>
            <a:round/>
          </a:ln>
          <a:effectLst>
            <a:glow rad="63500">
              <a:srgbClr val="19CAA9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  <a:latin typeface="Twinkl" pitchFamily="2" charset="7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62F96E7-474E-C07F-4F59-9818C2949877}"/>
              </a:ext>
            </a:extLst>
          </p:cNvPr>
          <p:cNvSpPr txBox="1"/>
          <p:nvPr/>
        </p:nvSpPr>
        <p:spPr>
          <a:xfrm>
            <a:off x="3108728" y="2223627"/>
            <a:ext cx="51839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dirty="0">
                <a:solidFill>
                  <a:schemeClr val="dk1"/>
                </a:solidFill>
                <a:latin typeface="Twinkl" pitchFamily="2" charset="77"/>
              </a:rPr>
              <a:t>AI technology can be helpful but we can become reliant on it and begin to stop solving problems ourselves.</a:t>
            </a:r>
            <a:endParaRPr lang="en-GB" sz="1600" dirty="0">
              <a:solidFill>
                <a:schemeClr val="tx1"/>
              </a:solidFill>
              <a:latin typeface="Twinkl" pitchFamily="2" charset="77"/>
            </a:endParaRPr>
          </a:p>
        </p:txBody>
      </p:sp>
      <p:sp>
        <p:nvSpPr>
          <p:cNvPr id="7" name="Text Block">
            <a:extLst>
              <a:ext uri="{FF2B5EF4-FFF2-40B4-BE49-F238E27FC236}">
                <a16:creationId xmlns:a16="http://schemas.microsoft.com/office/drawing/2014/main" id="{D0CC1FDA-27C9-6D2C-0F9A-9896799067CB}"/>
              </a:ext>
            </a:extLst>
          </p:cNvPr>
          <p:cNvSpPr/>
          <p:nvPr/>
        </p:nvSpPr>
        <p:spPr>
          <a:xfrm flipH="1">
            <a:off x="3011414" y="5016854"/>
            <a:ext cx="5376932" cy="840111"/>
          </a:xfrm>
          <a:prstGeom prst="snip2SameRect">
            <a:avLst>
              <a:gd name="adj1" fmla="val 11972"/>
              <a:gd name="adj2" fmla="val 13662"/>
            </a:avLst>
          </a:prstGeom>
          <a:noFill/>
          <a:ln w="34925" cap="rnd" cmpd="sng">
            <a:solidFill>
              <a:schemeClr val="bg1"/>
            </a:solidFill>
            <a:prstDash val="solid"/>
            <a:round/>
          </a:ln>
          <a:effectLst>
            <a:glow rad="63500">
              <a:srgbClr val="19CAA9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  <a:latin typeface="Twinkl" pitchFamily="2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29CB93-B0D0-5EAC-B47B-5B1DBAFBC718}"/>
              </a:ext>
            </a:extLst>
          </p:cNvPr>
          <p:cNvSpPr txBox="1"/>
          <p:nvPr/>
        </p:nvSpPr>
        <p:spPr>
          <a:xfrm>
            <a:off x="3107913" y="3785481"/>
            <a:ext cx="518393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dirty="0">
                <a:latin typeface="Twinkl" pitchFamily="2" charset="77"/>
              </a:rPr>
              <a:t>AI tools can be used to generate fake content, making it hard for us to know what is real and what is fake.</a:t>
            </a:r>
          </a:p>
        </p:txBody>
      </p:sp>
      <p:sp>
        <p:nvSpPr>
          <p:cNvPr id="9" name="Rectangular Callout 8">
            <a:extLst>
              <a:ext uri="{FF2B5EF4-FFF2-40B4-BE49-F238E27FC236}">
                <a16:creationId xmlns:a16="http://schemas.microsoft.com/office/drawing/2014/main" id="{8D1B0A96-69CE-ADB6-887B-7F0621967E62}"/>
              </a:ext>
            </a:extLst>
          </p:cNvPr>
          <p:cNvSpPr/>
          <p:nvPr/>
        </p:nvSpPr>
        <p:spPr>
          <a:xfrm>
            <a:off x="755650" y="2060632"/>
            <a:ext cx="2077326" cy="1425255"/>
          </a:xfrm>
          <a:prstGeom prst="wedgeRectCallout">
            <a:avLst>
              <a:gd name="adj1" fmla="val -14761"/>
              <a:gd name="adj2" fmla="val 74299"/>
            </a:avLst>
          </a:prstGeom>
          <a:solidFill>
            <a:schemeClr val="bg1"/>
          </a:solidFill>
          <a:ln w="19050">
            <a:solidFill>
              <a:srgbClr val="01407D"/>
            </a:solidFill>
          </a:ln>
          <a:effectLst>
            <a:outerShdw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tx1"/>
                </a:solidFill>
                <a:latin typeface="Twinkl" pitchFamily="2" charset="77"/>
              </a:rPr>
              <a:t>What are some of the risks involved with using AI technology?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45D430E-C027-A5E8-D918-55FFDFDAB9B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216" b="60649"/>
          <a:stretch/>
        </p:blipFill>
        <p:spPr>
          <a:xfrm>
            <a:off x="455668" y="3214874"/>
            <a:ext cx="2537449" cy="317716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08686A4-3A30-A5FD-564A-9A755446AB7A}"/>
              </a:ext>
            </a:extLst>
          </p:cNvPr>
          <p:cNvSpPr/>
          <p:nvPr/>
        </p:nvSpPr>
        <p:spPr>
          <a:xfrm>
            <a:off x="-207893" y="551203"/>
            <a:ext cx="9559787" cy="1200697"/>
          </a:xfrm>
          <a:prstGeom prst="rect">
            <a:avLst/>
          </a:prstGeom>
          <a:solidFill>
            <a:srgbClr val="01407D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C">
              <a:latin typeface="Twinkl" pitchFamily="2" charset="77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E06B1EFB-7CE2-5BAC-FFDA-A0BB9328C14F}"/>
              </a:ext>
            </a:extLst>
          </p:cNvPr>
          <p:cNvSpPr txBox="1">
            <a:spLocks/>
          </p:cNvSpPr>
          <p:nvPr/>
        </p:nvSpPr>
        <p:spPr>
          <a:xfrm>
            <a:off x="461963" y="654398"/>
            <a:ext cx="8220075" cy="994306"/>
          </a:xfrm>
          <a:prstGeom prst="roundRect">
            <a:avLst>
              <a:gd name="adj" fmla="val 9641"/>
            </a:avLst>
          </a:prstGeom>
          <a:noFill/>
          <a:ln w="12700">
            <a:noFill/>
          </a:ln>
          <a:effectLst/>
        </p:spPr>
        <p:txBody>
          <a:bodyPr vert="horz" lIns="252000" tIns="252000" rIns="252000" bIns="252000" rtlCol="0" anchor="ctr" anchorCtr="1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1C1C1C"/>
                </a:solidFill>
                <a:latin typeface="Twinkl" pitchFamily="2" charset="0"/>
                <a:ea typeface="+mj-ea"/>
                <a:cs typeface="+mj-cs"/>
              </a:defRPr>
            </a:lvl1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3600" b="1" dirty="0">
                <a:solidFill>
                  <a:schemeClr val="bg1"/>
                </a:solidFill>
                <a:latin typeface="Twinkl" pitchFamily="2" charset="77"/>
              </a:rPr>
              <a:t>How Can We Use AI Technologies Safely and Responsibly?</a:t>
            </a:r>
            <a:endParaRPr lang="en-GB" sz="200" b="1" dirty="0">
              <a:solidFill>
                <a:schemeClr val="bg1"/>
              </a:solidFill>
              <a:latin typeface="Twinkl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865489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50"/>
                            </p:stCondLst>
                            <p:childTnLst>
                              <p:par>
                                <p:cTn id="2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 animBg="1"/>
      <p:bldP spid="6" grpId="0"/>
      <p:bldP spid="7" grpId="0" animBg="1"/>
      <p:bldP spid="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012193B-209B-3400-2471-B9E578D40D23}"/>
              </a:ext>
            </a:extLst>
          </p:cNvPr>
          <p:cNvSpPr/>
          <p:nvPr/>
        </p:nvSpPr>
        <p:spPr>
          <a:xfrm>
            <a:off x="-207893" y="551203"/>
            <a:ext cx="9559787" cy="1200697"/>
          </a:xfrm>
          <a:prstGeom prst="rect">
            <a:avLst/>
          </a:prstGeom>
          <a:solidFill>
            <a:srgbClr val="01407D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C">
              <a:latin typeface="Twinkl" pitchFamily="2" charset="77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65AF224-1E6B-A056-7B54-A186DF60CC04}"/>
              </a:ext>
            </a:extLst>
          </p:cNvPr>
          <p:cNvSpPr txBox="1">
            <a:spLocks/>
          </p:cNvSpPr>
          <p:nvPr/>
        </p:nvSpPr>
        <p:spPr>
          <a:xfrm>
            <a:off x="461963" y="654398"/>
            <a:ext cx="8220075" cy="994306"/>
          </a:xfrm>
          <a:prstGeom prst="roundRect">
            <a:avLst>
              <a:gd name="adj" fmla="val 9641"/>
            </a:avLst>
          </a:prstGeom>
          <a:noFill/>
          <a:ln w="12700">
            <a:noFill/>
          </a:ln>
          <a:effectLst/>
        </p:spPr>
        <p:txBody>
          <a:bodyPr vert="horz" lIns="252000" tIns="252000" rIns="252000" bIns="252000" rtlCol="0" anchor="ctr" anchorCtr="1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1C1C1C"/>
                </a:solidFill>
                <a:latin typeface="Twinkl" pitchFamily="2" charset="0"/>
                <a:ea typeface="+mj-ea"/>
                <a:cs typeface="+mj-cs"/>
              </a:defRPr>
            </a:lvl1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3600" b="1" dirty="0">
                <a:solidFill>
                  <a:schemeClr val="bg1"/>
                </a:solidFill>
                <a:latin typeface="Twinkl" pitchFamily="2" charset="77"/>
              </a:rPr>
              <a:t>How Can We Use AI Technologies Safely and Responsibly?</a:t>
            </a:r>
            <a:endParaRPr lang="en-GB" sz="200" b="1" dirty="0">
              <a:solidFill>
                <a:schemeClr val="bg1"/>
              </a:solidFill>
              <a:latin typeface="Twinkl" pitchFamily="2" charset="77"/>
            </a:endParaRPr>
          </a:p>
        </p:txBody>
      </p:sp>
      <p:sp>
        <p:nvSpPr>
          <p:cNvPr id="5" name="Rectangular Callout 4">
            <a:extLst>
              <a:ext uri="{FF2B5EF4-FFF2-40B4-BE49-F238E27FC236}">
                <a16:creationId xmlns:a16="http://schemas.microsoft.com/office/drawing/2014/main" id="{CC927461-8478-CADD-800C-563AD818E163}"/>
              </a:ext>
            </a:extLst>
          </p:cNvPr>
          <p:cNvSpPr/>
          <p:nvPr/>
        </p:nvSpPr>
        <p:spPr>
          <a:xfrm>
            <a:off x="5825062" y="2230449"/>
            <a:ext cx="2236371" cy="984425"/>
          </a:xfrm>
          <a:prstGeom prst="wedgeRectCallout">
            <a:avLst>
              <a:gd name="adj1" fmla="val -12881"/>
              <a:gd name="adj2" fmla="val 88179"/>
            </a:avLst>
          </a:prstGeom>
          <a:solidFill>
            <a:schemeClr val="bg1"/>
          </a:solidFill>
          <a:ln w="19050">
            <a:solidFill>
              <a:srgbClr val="01407D"/>
            </a:solidFill>
          </a:ln>
          <a:effectLst>
            <a:outerShdw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chemeClr val="tx1"/>
                </a:solidFill>
                <a:latin typeface="Twinkl" pitchFamily="2" charset="77"/>
              </a:rPr>
              <a:t>Here are some tips to remember!</a:t>
            </a:r>
          </a:p>
        </p:txBody>
      </p:sp>
      <p:sp>
        <p:nvSpPr>
          <p:cNvPr id="6" name="1">
            <a:extLst>
              <a:ext uri="{FF2B5EF4-FFF2-40B4-BE49-F238E27FC236}">
                <a16:creationId xmlns:a16="http://schemas.microsoft.com/office/drawing/2014/main" id="{C3B0D4E7-3832-8EF4-6E06-F71916E6AB1C}"/>
              </a:ext>
            </a:extLst>
          </p:cNvPr>
          <p:cNvSpPr txBox="1"/>
          <p:nvPr/>
        </p:nvSpPr>
        <p:spPr>
          <a:xfrm>
            <a:off x="755652" y="2230449"/>
            <a:ext cx="4788000" cy="1049106"/>
          </a:xfrm>
          <a:prstGeom prst="rect">
            <a:avLst/>
          </a:prstGeom>
          <a:solidFill>
            <a:schemeClr val="bg1"/>
          </a:solidFill>
          <a:ln w="19050">
            <a:solidFill>
              <a:srgbClr val="25B8BC"/>
            </a:solidFill>
          </a:ln>
          <a:effectLst>
            <a:outerShdw dist="38100" dir="2700000" algn="tl" rotWithShape="0">
              <a:schemeClr val="tx1">
                <a:alpha val="30000"/>
              </a:schemeClr>
            </a:outerShdw>
          </a:effectLst>
        </p:spPr>
        <p:txBody>
          <a:bodyPr wrap="square" lIns="108000" tIns="108000" rIns="108000" bIns="108000">
            <a:spAutoFit/>
          </a:bodyPr>
          <a:lstStyle/>
          <a:p>
            <a:pPr lvl="0"/>
            <a:r>
              <a:rPr lang="en-GB" dirty="0">
                <a:solidFill>
                  <a:schemeClr val="dk1"/>
                </a:solidFill>
                <a:latin typeface="Twinkl" pitchFamily="2" charset="77"/>
              </a:rPr>
              <a:t>Question everything! AI technologies can </a:t>
            </a:r>
            <a:br>
              <a:rPr lang="en-GB" dirty="0">
                <a:solidFill>
                  <a:schemeClr val="dk1"/>
                </a:solidFill>
                <a:latin typeface="Twinkl" pitchFamily="2" charset="77"/>
              </a:rPr>
            </a:br>
            <a:r>
              <a:rPr lang="en-GB" dirty="0">
                <a:solidFill>
                  <a:schemeClr val="dk1"/>
                </a:solidFill>
                <a:latin typeface="Twinkl" pitchFamily="2" charset="77"/>
              </a:rPr>
              <a:t>get things wrong and generate incorrect information. Always check the results. </a:t>
            </a:r>
          </a:p>
        </p:txBody>
      </p:sp>
      <p:sp>
        <p:nvSpPr>
          <p:cNvPr id="7" name="2">
            <a:extLst>
              <a:ext uri="{FF2B5EF4-FFF2-40B4-BE49-F238E27FC236}">
                <a16:creationId xmlns:a16="http://schemas.microsoft.com/office/drawing/2014/main" id="{1AC050F5-4F8E-D0EA-7409-47144F674348}"/>
              </a:ext>
            </a:extLst>
          </p:cNvPr>
          <p:cNvSpPr txBox="1"/>
          <p:nvPr/>
        </p:nvSpPr>
        <p:spPr>
          <a:xfrm>
            <a:off x="755652" y="3429000"/>
            <a:ext cx="4788000" cy="1049106"/>
          </a:xfrm>
          <a:prstGeom prst="rect">
            <a:avLst/>
          </a:prstGeom>
          <a:solidFill>
            <a:schemeClr val="bg1"/>
          </a:solidFill>
          <a:ln w="19050">
            <a:solidFill>
              <a:srgbClr val="25B8BC"/>
            </a:solidFill>
          </a:ln>
          <a:effectLst>
            <a:outerShdw dist="38100" dir="2700000" algn="tl" rotWithShape="0">
              <a:schemeClr val="tx1">
                <a:alpha val="30000"/>
              </a:schemeClr>
            </a:outerShdw>
          </a:effectLst>
        </p:spPr>
        <p:txBody>
          <a:bodyPr wrap="square" lIns="108000" tIns="108000" rIns="108000" bIns="108000">
            <a:spAutoFit/>
          </a:bodyPr>
          <a:lstStyle/>
          <a:p>
            <a:pPr lvl="0"/>
            <a:r>
              <a:rPr lang="en-GB" dirty="0">
                <a:solidFill>
                  <a:schemeClr val="dk1"/>
                </a:solidFill>
                <a:latin typeface="Twinkl" pitchFamily="2" charset="77"/>
              </a:rPr>
              <a:t>Never share personal information, such as your full name, home address or school location, with AI technologies.</a:t>
            </a:r>
          </a:p>
        </p:txBody>
      </p:sp>
      <p:sp>
        <p:nvSpPr>
          <p:cNvPr id="8" name="3">
            <a:extLst>
              <a:ext uri="{FF2B5EF4-FFF2-40B4-BE49-F238E27FC236}">
                <a16:creationId xmlns:a16="http://schemas.microsoft.com/office/drawing/2014/main" id="{6E236B84-31E8-2D8E-3262-513D560C38A2}"/>
              </a:ext>
            </a:extLst>
          </p:cNvPr>
          <p:cNvSpPr txBox="1"/>
          <p:nvPr/>
        </p:nvSpPr>
        <p:spPr>
          <a:xfrm>
            <a:off x="755652" y="4627551"/>
            <a:ext cx="4788000" cy="495108"/>
          </a:xfrm>
          <a:prstGeom prst="rect">
            <a:avLst/>
          </a:prstGeom>
          <a:solidFill>
            <a:schemeClr val="bg1"/>
          </a:solidFill>
          <a:ln w="19050">
            <a:solidFill>
              <a:srgbClr val="25B8BC"/>
            </a:solidFill>
          </a:ln>
          <a:effectLst>
            <a:outerShdw dist="38100" dir="2700000" algn="tl" rotWithShape="0">
              <a:schemeClr val="tx1">
                <a:alpha val="30000"/>
              </a:schemeClr>
            </a:outerShdw>
          </a:effectLst>
        </p:spPr>
        <p:txBody>
          <a:bodyPr wrap="square" lIns="108000" tIns="108000" rIns="108000" bIns="108000">
            <a:spAutoFit/>
          </a:bodyPr>
          <a:lstStyle/>
          <a:p>
            <a:pPr lvl="0"/>
            <a:r>
              <a:rPr lang="en-GB" dirty="0">
                <a:solidFill>
                  <a:schemeClr val="dk1"/>
                </a:solidFill>
                <a:latin typeface="Twinkl" pitchFamily="2" charset="77"/>
              </a:rPr>
              <a:t>Don’t become too reliant on AI technologies.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E9ED34A-9241-A92D-41D0-C21262F40074}"/>
              </a:ext>
            </a:extLst>
          </p:cNvPr>
          <p:cNvSpPr/>
          <p:nvPr/>
        </p:nvSpPr>
        <p:spPr>
          <a:xfrm>
            <a:off x="4125574" y="2350449"/>
            <a:ext cx="3384000" cy="2157102"/>
          </a:xfrm>
          <a:prstGeom prst="rect">
            <a:avLst/>
          </a:prstGeom>
          <a:solidFill>
            <a:srgbClr val="8ACBC0"/>
          </a:solidFill>
          <a:ln w="19050" cmpd="sng">
            <a:solidFill>
              <a:srgbClr val="25B8BC"/>
            </a:solidFill>
            <a:prstDash val="solid"/>
          </a:ln>
          <a:effectLst>
            <a:outerShdw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08000" rIns="288000" bIns="108000" rtlCol="0" anchor="ctr">
            <a:spAutoFit/>
          </a:bodyPr>
          <a:lstStyle/>
          <a:p>
            <a:pPr lvl="0"/>
            <a:r>
              <a:rPr lang="en-GB" dirty="0">
                <a:solidFill>
                  <a:schemeClr val="dk1"/>
                </a:solidFill>
                <a:latin typeface="Twinkl" pitchFamily="2" charset="77"/>
              </a:rPr>
              <a:t>Most importantly, always speak to a trusted adult before using AI technologies, as most AI tools have been made to be used by children aged 13 or older.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9AF055F-5C94-1037-3C23-F2A70608311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2781" t="-3612" r="-372" b="5762"/>
          <a:stretch/>
        </p:blipFill>
        <p:spPr>
          <a:xfrm>
            <a:off x="5201473" y="2932386"/>
            <a:ext cx="3402777" cy="345965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9028680-08F7-1F1E-1786-67119C44168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2781" t="-3612" r="-372" b="5762"/>
          <a:stretch/>
        </p:blipFill>
        <p:spPr>
          <a:xfrm>
            <a:off x="755650" y="2230449"/>
            <a:ext cx="4093174" cy="4161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245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#ppt_w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left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2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#ppt_w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left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2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#ppt_w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left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53" presetClass="exit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Tabs">
            <a:extLst>
              <a:ext uri="{FF2B5EF4-FFF2-40B4-BE49-F238E27FC236}">
                <a16:creationId xmlns:a16="http://schemas.microsoft.com/office/drawing/2014/main" id="{BC31FB38-260E-9CA4-927D-D5266BA48723}"/>
              </a:ext>
            </a:extLst>
          </p:cNvPr>
          <p:cNvGrpSpPr/>
          <p:nvPr/>
        </p:nvGrpSpPr>
        <p:grpSpPr>
          <a:xfrm>
            <a:off x="655455" y="531236"/>
            <a:ext cx="7857366" cy="5730583"/>
            <a:chOff x="655455" y="531236"/>
            <a:chExt cx="7857366" cy="5730583"/>
          </a:xfrm>
        </p:grpSpPr>
        <p:sp>
          <p:nvSpPr>
            <p:cNvPr id="3" name="Rounded Rectangle 2"/>
            <p:cNvSpPr/>
            <p:nvPr/>
          </p:nvSpPr>
          <p:spPr>
            <a:xfrm>
              <a:off x="655455" y="783511"/>
              <a:ext cx="7857366" cy="5478308"/>
            </a:xfrm>
            <a:prstGeom prst="roundRect">
              <a:avLst>
                <a:gd name="adj" fmla="val 1010"/>
              </a:avLst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5" name="Trapezoid 24"/>
            <p:cNvSpPr/>
            <p:nvPr/>
          </p:nvSpPr>
          <p:spPr>
            <a:xfrm>
              <a:off x="5913613" y="552888"/>
              <a:ext cx="1630187" cy="606902"/>
            </a:xfrm>
            <a:prstGeom prst="trapezoid">
              <a:avLst>
                <a:gd name="adj" fmla="val 15153"/>
              </a:avLst>
            </a:prstGeom>
            <a:solidFill>
              <a:srgbClr val="8ACBC0">
                <a:alpha val="40000"/>
              </a:srgb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Trapezoid 22"/>
            <p:cNvSpPr/>
            <p:nvPr/>
          </p:nvSpPr>
          <p:spPr>
            <a:xfrm>
              <a:off x="4618943" y="552888"/>
              <a:ext cx="1382219" cy="606902"/>
            </a:xfrm>
            <a:prstGeom prst="trapezoid">
              <a:avLst>
                <a:gd name="adj" fmla="val 15153"/>
              </a:avLst>
            </a:prstGeom>
            <a:solidFill>
              <a:srgbClr val="8ACBC0">
                <a:alpha val="40000"/>
              </a:srgb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TextBox 23">
              <a:hlinkClick r:id="rId2" action="ppaction://hlinksldjump"/>
            </p:cNvPr>
            <p:cNvSpPr txBox="1"/>
            <p:nvPr/>
          </p:nvSpPr>
          <p:spPr>
            <a:xfrm>
              <a:off x="4733634" y="533399"/>
              <a:ext cx="117065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050" b="1" dirty="0"/>
                <a:t>Online Bullying</a:t>
              </a:r>
            </a:p>
          </p:txBody>
        </p:sp>
        <p:sp>
          <p:nvSpPr>
            <p:cNvPr id="21" name="Trapezoid 20"/>
            <p:cNvSpPr/>
            <p:nvPr/>
          </p:nvSpPr>
          <p:spPr>
            <a:xfrm>
              <a:off x="3329518" y="552888"/>
              <a:ext cx="1382219" cy="606902"/>
            </a:xfrm>
            <a:prstGeom prst="trapezoid">
              <a:avLst>
                <a:gd name="adj" fmla="val 15153"/>
              </a:avLst>
            </a:prstGeom>
            <a:solidFill>
              <a:srgbClr val="8ACBC0">
                <a:alpha val="40000"/>
              </a:srgb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TextBox 21">
              <a:hlinkClick r:id="rId3" action="ppaction://hlinksldjump"/>
            </p:cNvPr>
            <p:cNvSpPr txBox="1"/>
            <p:nvPr/>
          </p:nvSpPr>
          <p:spPr>
            <a:xfrm>
              <a:off x="3457007" y="533399"/>
              <a:ext cx="117065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050" b="1" dirty="0"/>
                <a:t>Making Friends</a:t>
              </a:r>
            </a:p>
          </p:txBody>
        </p:sp>
        <p:sp>
          <p:nvSpPr>
            <p:cNvPr id="15" name="Trapezoid 14"/>
            <p:cNvSpPr/>
            <p:nvPr/>
          </p:nvSpPr>
          <p:spPr>
            <a:xfrm>
              <a:off x="666589" y="552888"/>
              <a:ext cx="1435262" cy="606902"/>
            </a:xfrm>
            <a:prstGeom prst="trapezoid">
              <a:avLst>
                <a:gd name="adj" fmla="val 15153"/>
              </a:avLst>
            </a:prstGeom>
            <a:solidFill>
              <a:srgbClr val="8ACBC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Trapezoid 6"/>
            <p:cNvSpPr/>
            <p:nvPr/>
          </p:nvSpPr>
          <p:spPr>
            <a:xfrm>
              <a:off x="2034848" y="552888"/>
              <a:ext cx="1382219" cy="606902"/>
            </a:xfrm>
            <a:prstGeom prst="trapezoid">
              <a:avLst>
                <a:gd name="adj" fmla="val 15153"/>
              </a:avLst>
            </a:prstGeom>
            <a:solidFill>
              <a:srgbClr val="8ACBC0">
                <a:alpha val="40000"/>
              </a:srgb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" name="Rounded Rectangle 3"/>
            <p:cNvSpPr/>
            <p:nvPr/>
          </p:nvSpPr>
          <p:spPr>
            <a:xfrm>
              <a:off x="655455" y="783510"/>
              <a:ext cx="7857366" cy="695915"/>
            </a:xfrm>
            <a:prstGeom prst="roundRect">
              <a:avLst>
                <a:gd name="adj" fmla="val 6202"/>
              </a:avLst>
            </a:prstGeom>
            <a:solidFill>
              <a:srgbClr val="8ACBC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Trapezoid 9"/>
            <p:cNvSpPr/>
            <p:nvPr/>
          </p:nvSpPr>
          <p:spPr>
            <a:xfrm>
              <a:off x="727075" y="740409"/>
              <a:ext cx="1320800" cy="100803"/>
            </a:xfrm>
            <a:prstGeom prst="trapezoid">
              <a:avLst>
                <a:gd name="adj" fmla="val 20972"/>
              </a:avLst>
            </a:prstGeom>
            <a:solidFill>
              <a:srgbClr val="8ACB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Right Arrow 10">
              <a:hlinkClick r:id="" action="ppaction://hlinkshowjump?jump=previousslide"/>
            </p:cNvPr>
            <p:cNvSpPr/>
            <p:nvPr/>
          </p:nvSpPr>
          <p:spPr>
            <a:xfrm flipH="1">
              <a:off x="764697" y="995117"/>
              <a:ext cx="299406" cy="210393"/>
            </a:xfrm>
            <a:prstGeom prst="rightArrow">
              <a:avLst>
                <a:gd name="adj1" fmla="val 34155"/>
                <a:gd name="adj2" fmla="val 50000"/>
              </a:avLst>
            </a:prstGeom>
            <a:solidFill>
              <a:srgbClr val="643C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Right Arrow 11">
              <a:hlinkClick r:id="" action="ppaction://hlinkshowjump?jump=nextslide"/>
            </p:cNvPr>
            <p:cNvSpPr/>
            <p:nvPr/>
          </p:nvSpPr>
          <p:spPr>
            <a:xfrm>
              <a:off x="1173345" y="995117"/>
              <a:ext cx="299406" cy="210393"/>
            </a:xfrm>
            <a:prstGeom prst="rightArrow">
              <a:avLst>
                <a:gd name="adj1" fmla="val 34155"/>
                <a:gd name="adj2" fmla="val 50000"/>
              </a:avLst>
            </a:prstGeom>
            <a:solidFill>
              <a:srgbClr val="643C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Circular Arrow 12"/>
            <p:cNvSpPr/>
            <p:nvPr/>
          </p:nvSpPr>
          <p:spPr>
            <a:xfrm>
              <a:off x="1516083" y="976910"/>
              <a:ext cx="244816" cy="246806"/>
            </a:xfrm>
            <a:prstGeom prst="circularArrow">
              <a:avLst>
                <a:gd name="adj1" fmla="val 14387"/>
                <a:gd name="adj2" fmla="val 1103042"/>
                <a:gd name="adj3" fmla="val 20455631"/>
                <a:gd name="adj4" fmla="val 1587046"/>
                <a:gd name="adj5" fmla="val 19222"/>
              </a:avLst>
            </a:prstGeom>
            <a:solidFill>
              <a:srgbClr val="643C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16" name="TextBox 15">
              <a:hlinkClick r:id="rId4" action="ppaction://hlinksldjump"/>
            </p:cNvPr>
            <p:cNvSpPr txBox="1"/>
            <p:nvPr/>
          </p:nvSpPr>
          <p:spPr>
            <a:xfrm>
              <a:off x="2162337" y="533399"/>
              <a:ext cx="117065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50" b="1" dirty="0">
                  <a:solidFill>
                    <a:schemeClr val="dk1"/>
                  </a:solidFill>
                  <a:ea typeface="Arial"/>
                  <a:cs typeface="Arial"/>
                  <a:sym typeface="Arial"/>
                </a:rPr>
                <a:t>Online Gaming</a:t>
              </a:r>
              <a:endParaRPr lang="en-GB" sz="900" dirty="0"/>
            </a:p>
          </p:txBody>
        </p:sp>
        <p:sp>
          <p:nvSpPr>
            <p:cNvPr id="32" name="TextBox 31">
              <a:hlinkClick r:id="rId5" action="ppaction://hlinksldjump"/>
            </p:cNvPr>
            <p:cNvSpPr txBox="1"/>
            <p:nvPr/>
          </p:nvSpPr>
          <p:spPr>
            <a:xfrm>
              <a:off x="806987" y="531236"/>
              <a:ext cx="117065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050" b="1" dirty="0"/>
                <a:t>Welcome Page</a:t>
              </a: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1921453" y="822955"/>
              <a:ext cx="604918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3600" b="1" dirty="0">
                  <a:solidFill>
                    <a:schemeClr val="bg1"/>
                  </a:solidFill>
                </a:rPr>
                <a:t>STOP  CLOSE  TELL</a:t>
              </a:r>
            </a:p>
          </p:txBody>
        </p:sp>
        <p:sp>
          <p:nvSpPr>
            <p:cNvPr id="77" name="TextBox 76">
              <a:hlinkClick r:id="rId6" action="ppaction://hlinksldjump"/>
            </p:cNvPr>
            <p:cNvSpPr txBox="1"/>
            <p:nvPr/>
          </p:nvSpPr>
          <p:spPr>
            <a:xfrm>
              <a:off x="6009352" y="533399"/>
              <a:ext cx="145824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050" b="1" dirty="0"/>
                <a:t>Sharing Information</a:t>
              </a:r>
            </a:p>
          </p:txBody>
        </p:sp>
      </p:grpSp>
      <p:pic>
        <p:nvPicPr>
          <p:cNvPr id="49" name="Teacher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181" t="-2197" r="-7650" b="-4464"/>
          <a:stretch/>
        </p:blipFill>
        <p:spPr>
          <a:xfrm>
            <a:off x="238389" y="1579283"/>
            <a:ext cx="3740665" cy="5162480"/>
          </a:xfrm>
          <a:prstGeom prst="rect">
            <a:avLst/>
          </a:prstGeom>
          <a:ln w="28575">
            <a:noFill/>
          </a:ln>
          <a:effectLst/>
        </p:spPr>
      </p:pic>
      <p:sp>
        <p:nvSpPr>
          <p:cNvPr id="67" name="Rounded Rectangle 66"/>
          <p:cNvSpPr/>
          <p:nvPr/>
        </p:nvSpPr>
        <p:spPr>
          <a:xfrm>
            <a:off x="4347742" y="1944297"/>
            <a:ext cx="3955741" cy="1160713"/>
          </a:xfrm>
          <a:prstGeom prst="roundRect">
            <a:avLst>
              <a:gd name="adj" fmla="val 11654"/>
            </a:avLst>
          </a:prstGeom>
          <a:solidFill>
            <a:schemeClr val="bg1"/>
          </a:solidFill>
          <a:ln w="28575">
            <a:solidFill>
              <a:srgbClr val="01407D"/>
            </a:solidFill>
          </a:ln>
          <a:effectLst>
            <a:outerShdw dist="38100" dir="2700000" algn="tl" rotWithShape="0">
              <a:srgbClr val="90C8E5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lvl="0"/>
            <a:r>
              <a:rPr lang="en-GB" b="1" dirty="0">
                <a:solidFill>
                  <a:schemeClr val="tx1"/>
                </a:solidFill>
              </a:rPr>
              <a:t>STOP - </a:t>
            </a:r>
            <a:r>
              <a:rPr lang="en-GB" dirty="0">
                <a:solidFill>
                  <a:schemeClr val="tx1"/>
                </a:solidFill>
              </a:rPr>
              <a:t>Stop what you are doing. Do not click on the page or reply to any messages</a:t>
            </a:r>
            <a:r>
              <a:rPr lang="en-GB" b="1" dirty="0">
                <a:solidFill>
                  <a:schemeClr val="tx1"/>
                </a:solidFill>
              </a:rPr>
              <a:t>. </a:t>
            </a:r>
          </a:p>
        </p:txBody>
      </p:sp>
      <p:sp>
        <p:nvSpPr>
          <p:cNvPr id="68" name="Rounded Rectangle 67"/>
          <p:cNvSpPr/>
          <p:nvPr/>
        </p:nvSpPr>
        <p:spPr>
          <a:xfrm>
            <a:off x="4365296" y="3277573"/>
            <a:ext cx="3955741" cy="85424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1407D"/>
            </a:solidFill>
          </a:ln>
          <a:effectLst>
            <a:outerShdw dist="38100" dir="2700000" algn="tl" rotWithShape="0">
              <a:srgbClr val="90C8E5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lvl="0"/>
            <a:r>
              <a:rPr lang="en-GB" b="1" dirty="0">
                <a:solidFill>
                  <a:schemeClr val="tx1"/>
                </a:solidFill>
              </a:rPr>
              <a:t>CLOSE - </a:t>
            </a:r>
            <a:r>
              <a:rPr lang="en-GB" dirty="0">
                <a:solidFill>
                  <a:schemeClr val="tx1"/>
                </a:solidFill>
              </a:rPr>
              <a:t>Close the laptop. Put your phone or tablet down. </a:t>
            </a:r>
          </a:p>
        </p:txBody>
      </p:sp>
      <p:sp>
        <p:nvSpPr>
          <p:cNvPr id="73" name="Rounded Rectangle 72"/>
          <p:cNvSpPr/>
          <p:nvPr/>
        </p:nvSpPr>
        <p:spPr>
          <a:xfrm>
            <a:off x="4365296" y="4327260"/>
            <a:ext cx="3955741" cy="1518480"/>
          </a:xfrm>
          <a:prstGeom prst="roundRect">
            <a:avLst>
              <a:gd name="adj" fmla="val 22737"/>
            </a:avLst>
          </a:prstGeom>
          <a:solidFill>
            <a:schemeClr val="bg1"/>
          </a:solidFill>
          <a:ln w="28575">
            <a:solidFill>
              <a:srgbClr val="01407D"/>
            </a:solidFill>
          </a:ln>
          <a:effectLst>
            <a:outerShdw dist="38100" dir="2700000" algn="tl" rotWithShape="0">
              <a:srgbClr val="90C8E5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lvl="0"/>
            <a:r>
              <a:rPr lang="en-GB" b="1" dirty="0">
                <a:solidFill>
                  <a:schemeClr val="tx1"/>
                </a:solidFill>
              </a:rPr>
              <a:t>TELL - </a:t>
            </a:r>
            <a:r>
              <a:rPr lang="en-GB" dirty="0">
                <a:solidFill>
                  <a:schemeClr val="tx1"/>
                </a:solidFill>
              </a:rPr>
              <a:t>Tell a trusted adult.  Tell your trusted adults when there might be a scam or you are using AI.</a:t>
            </a:r>
          </a:p>
        </p:txBody>
      </p:sp>
      <p:cxnSp>
        <p:nvCxnSpPr>
          <p:cNvPr id="8" name="Straight Connector 1">
            <a:extLst>
              <a:ext uri="{FF2B5EF4-FFF2-40B4-BE49-F238E27FC236}">
                <a16:creationId xmlns:a16="http://schemas.microsoft.com/office/drawing/2014/main" id="{197F7B34-80D3-BCD1-BCD0-B66C4598B3C7}"/>
              </a:ext>
            </a:extLst>
          </p:cNvPr>
          <p:cNvCxnSpPr>
            <a:cxnSpLocks/>
          </p:cNvCxnSpPr>
          <p:nvPr/>
        </p:nvCxnSpPr>
        <p:spPr>
          <a:xfrm>
            <a:off x="4163398" y="2524654"/>
            <a:ext cx="0" cy="1334965"/>
          </a:xfrm>
          <a:prstGeom prst="line">
            <a:avLst/>
          </a:prstGeom>
          <a:ln w="25400">
            <a:solidFill>
              <a:srgbClr val="9D9CCD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2">
            <a:extLst>
              <a:ext uri="{FF2B5EF4-FFF2-40B4-BE49-F238E27FC236}">
                <a16:creationId xmlns:a16="http://schemas.microsoft.com/office/drawing/2014/main" id="{383874A4-DAC6-C13B-852C-18AA1B4820DB}"/>
              </a:ext>
            </a:extLst>
          </p:cNvPr>
          <p:cNvCxnSpPr>
            <a:cxnSpLocks/>
          </p:cNvCxnSpPr>
          <p:nvPr/>
        </p:nvCxnSpPr>
        <p:spPr>
          <a:xfrm>
            <a:off x="4163398" y="3795813"/>
            <a:ext cx="0" cy="946308"/>
          </a:xfrm>
          <a:prstGeom prst="line">
            <a:avLst/>
          </a:prstGeom>
          <a:ln w="25400">
            <a:solidFill>
              <a:srgbClr val="643C9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3">
            <a:extLst>
              <a:ext uri="{FF2B5EF4-FFF2-40B4-BE49-F238E27FC236}">
                <a16:creationId xmlns:a16="http://schemas.microsoft.com/office/drawing/2014/main" id="{3E8E6D0C-DDC3-2877-EEA3-ADB7244DADC5}"/>
              </a:ext>
            </a:extLst>
          </p:cNvPr>
          <p:cNvCxnSpPr>
            <a:cxnSpLocks/>
          </p:cNvCxnSpPr>
          <p:nvPr/>
        </p:nvCxnSpPr>
        <p:spPr>
          <a:xfrm>
            <a:off x="4163398" y="4760505"/>
            <a:ext cx="0" cy="566933"/>
          </a:xfrm>
          <a:prstGeom prst="line">
            <a:avLst/>
          </a:prstGeom>
          <a:ln w="25400">
            <a:solidFill>
              <a:srgbClr val="9D9CCD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Oval 35">
            <a:extLst>
              <a:ext uri="{FF2B5EF4-FFF2-40B4-BE49-F238E27FC236}">
                <a16:creationId xmlns:a16="http://schemas.microsoft.com/office/drawing/2014/main" id="{CFA93C9D-ADD5-A853-AB25-3DF03C923E8E}"/>
              </a:ext>
            </a:extLst>
          </p:cNvPr>
          <p:cNvSpPr/>
          <p:nvPr/>
        </p:nvSpPr>
        <p:spPr>
          <a:xfrm>
            <a:off x="4091398" y="2524654"/>
            <a:ext cx="144000" cy="144000"/>
          </a:xfrm>
          <a:prstGeom prst="ellipse">
            <a:avLst/>
          </a:prstGeom>
          <a:solidFill>
            <a:srgbClr val="9D9C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C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C986C17A-0110-9F80-E5B3-7871BCD0383A}"/>
              </a:ext>
            </a:extLst>
          </p:cNvPr>
          <p:cNvSpPr/>
          <p:nvPr/>
        </p:nvSpPr>
        <p:spPr>
          <a:xfrm>
            <a:off x="4091398" y="5225966"/>
            <a:ext cx="144000" cy="144000"/>
          </a:xfrm>
          <a:prstGeom prst="ellipse">
            <a:avLst/>
          </a:prstGeom>
          <a:solidFill>
            <a:srgbClr val="9D9C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C"/>
          </a:p>
        </p:txBody>
      </p:sp>
    </p:spTree>
    <p:extLst>
      <p:ext uri="{BB962C8B-B14F-4D97-AF65-F5344CB8AC3E}">
        <p14:creationId xmlns:p14="http://schemas.microsoft.com/office/powerpoint/2010/main" val="3229251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  <p:bldP spid="68" grpId="0" animBg="1"/>
      <p:bldP spid="73" grpId="0" animBg="1"/>
      <p:bldP spid="36" grpId="0" animBg="1"/>
      <p:bldP spid="3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FA6FCEE-8909-9B8D-833D-2106D728A2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817" y="5388663"/>
            <a:ext cx="1469338" cy="1469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1372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winkl Template">
      <a:dk1>
        <a:srgbClr val="1C1C1C"/>
      </a:dk1>
      <a:lt1>
        <a:sysClr val="window" lastClr="FFFFFF"/>
      </a:lt1>
      <a:dk2>
        <a:srgbClr val="4A4A4A"/>
      </a:dk2>
      <a:lt2>
        <a:srgbClr val="F4F2F2"/>
      </a:lt2>
      <a:accent1>
        <a:srgbClr val="E34192"/>
      </a:accent1>
      <a:accent2>
        <a:srgbClr val="EB8634"/>
      </a:accent2>
      <a:accent3>
        <a:srgbClr val="E6C734"/>
      </a:accent3>
      <a:accent4>
        <a:srgbClr val="79AD42"/>
      </a:accent4>
      <a:accent5>
        <a:srgbClr val="23A7F9"/>
      </a:accent5>
      <a:accent6>
        <a:srgbClr val="954EBE"/>
      </a:accent6>
      <a:hlink>
        <a:srgbClr val="23A7F9"/>
      </a:hlink>
      <a:folHlink>
        <a:srgbClr val="757070"/>
      </a:folHlink>
    </a:clrScheme>
    <a:fontScheme name="Custom 1">
      <a:majorFont>
        <a:latin typeface="Twinkl Sb"/>
        <a:ea typeface=""/>
        <a:cs typeface=""/>
      </a:majorFont>
      <a:minorFont>
        <a:latin typeface="Twink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18A0DB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owerPoint Template.potx" id="{8C058020-CE1A-4275-96FF-3E9B179AFEF1}" vid="{BE2BE99D-79A1-4F73-BB89-E052F53DA92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06BDF5FE88B434885447867C6DA1253" ma:contentTypeVersion="20" ma:contentTypeDescription="Create a new document." ma:contentTypeScope="" ma:versionID="7802ce393f8cfdcb8770cd95d1b7666a">
  <xsd:schema xmlns:xsd="http://www.w3.org/2001/XMLSchema" xmlns:xs="http://www.w3.org/2001/XMLSchema" xmlns:p="http://schemas.microsoft.com/office/2006/metadata/properties" xmlns:ns1="http://schemas.microsoft.com/sharepoint/v3" xmlns:ns2="e1f21b8d-5322-4a48-9684-68f4772b8268" xmlns:ns3="798fea1f-c249-4aa6-8f89-49d6ff8d66bf" targetNamespace="http://schemas.microsoft.com/office/2006/metadata/properties" ma:root="true" ma:fieldsID="728040900e10a8268f0b8c65a9f23a64" ns1:_="" ns2:_="" ns3:_="">
    <xsd:import namespace="http://schemas.microsoft.com/sharepoint/v3"/>
    <xsd:import namespace="e1f21b8d-5322-4a48-9684-68f4772b8268"/>
    <xsd:import namespace="798fea1f-c249-4aa6-8f89-49d6ff8d66b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1:_ip_UnifiedCompliancePolicyProperties" minOccurs="0"/>
                <xsd:element ref="ns1:_ip_UnifiedCompliancePolicyUIAc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4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5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1f21b8d-5322-4a48-9684-68f4772b826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adad2c2b-2a36-40f1-a8d6-0a14799d07f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8fea1f-c249-4aa6-8f89-49d6ff8d66bf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d554f34e-4828-4a75-a90a-3268e202de90}" ma:internalName="TaxCatchAll" ma:showField="CatchAllData" ma:web="798fea1f-c249-4aa6-8f89-49d6ff8d66b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lcf76f155ced4ddcb4097134ff3c332f xmlns="e1f21b8d-5322-4a48-9684-68f4772b8268">
      <Terms xmlns="http://schemas.microsoft.com/office/infopath/2007/PartnerControls"/>
    </lcf76f155ced4ddcb4097134ff3c332f>
    <TaxCatchAll xmlns="798fea1f-c249-4aa6-8f89-49d6ff8d66bf" xsi:nil="true"/>
    <_ip_UnifiedCompliancePolicyProperties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E70E171-3EC0-4350-A483-6C3CC46592ED}"/>
</file>

<file path=customXml/itemProps2.xml><?xml version="1.0" encoding="utf-8"?>
<ds:datastoreItem xmlns:ds="http://schemas.openxmlformats.org/officeDocument/2006/customXml" ds:itemID="{C4BF605F-E736-489C-A218-8B1F1F973349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e1f21b8d-5322-4a48-9684-68f4772b8268"/>
    <ds:schemaRef ds:uri="798fea1f-c249-4aa6-8f89-49d6ff8d66bf"/>
  </ds:schemaRefs>
</ds:datastoreItem>
</file>

<file path=customXml/itemProps3.xml><?xml version="1.0" encoding="utf-8"?>
<ds:datastoreItem xmlns:ds="http://schemas.openxmlformats.org/officeDocument/2006/customXml" ds:itemID="{9171B4C4-4ABD-46DE-A220-7468E146F00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</Template>
  <TotalTime>866</TotalTime>
  <Words>1677</Words>
  <Application>Microsoft Office PowerPoint</Application>
  <PresentationFormat>On-screen Show (4:3)</PresentationFormat>
  <Paragraphs>146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Twinkl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Suminska</dc:creator>
  <cp:lastModifiedBy>Sarah Gill</cp:lastModifiedBy>
  <cp:revision>57</cp:revision>
  <dcterms:created xsi:type="dcterms:W3CDTF">2021-04-13T09:47:12Z</dcterms:created>
  <dcterms:modified xsi:type="dcterms:W3CDTF">2026-09-16T12:30:40Z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0x010100106BDF5FE88B434885447867C6DA1253</vt:lpwstr>
  </property>
  <property fmtid="{D5CDD505-2E9C-101B-9397-08002B2CF9AE}" pid="3" name="MediaServiceImageTags">
    <vt:lpwstr/>
  </property>
</Properties>
</file>