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303" r:id="rId5"/>
    <p:sldId id="276" r:id="rId6"/>
    <p:sldId id="275" r:id="rId7"/>
    <p:sldId id="277" r:id="rId8"/>
    <p:sldId id="266" r:id="rId9"/>
    <p:sldId id="279" r:id="rId10"/>
    <p:sldId id="281" r:id="rId11"/>
    <p:sldId id="267" r:id="rId12"/>
    <p:sldId id="280" r:id="rId13"/>
    <p:sldId id="272" r:id="rId14"/>
    <p:sldId id="283" r:id="rId15"/>
    <p:sldId id="286" r:id="rId16"/>
    <p:sldId id="284" r:id="rId17"/>
    <p:sldId id="291" r:id="rId18"/>
    <p:sldId id="290" r:id="rId19"/>
    <p:sldId id="293" r:id="rId20"/>
    <p:sldId id="308" r:id="rId21"/>
    <p:sldId id="296" r:id="rId22"/>
    <p:sldId id="306" r:id="rId23"/>
    <p:sldId id="299" r:id="rId24"/>
    <p:sldId id="269" r:id="rId25"/>
    <p:sldId id="301" r:id="rId26"/>
    <p:sldId id="295" r:id="rId27"/>
  </p:sldIdLst>
  <p:sldSz cx="9144000" cy="6858000" type="screen4x3"/>
  <p:notesSz cx="6877050" cy="1000125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51" d="100"/>
          <a:sy n="51" d="100"/>
        </p:scale>
        <p:origin x="624"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C94AF1-D48C-4510-BDCF-951E8B2F634A}" type="doc">
      <dgm:prSet loTypeId="urn:microsoft.com/office/officeart/2005/8/layout/cycle2" loCatId="cycle" qsTypeId="urn:microsoft.com/office/officeart/2005/8/quickstyle/simple3" qsCatId="simple" csTypeId="urn:microsoft.com/office/officeart/2005/8/colors/colorful1#1" csCatId="colorful" phldr="1"/>
      <dgm:spPr/>
      <dgm:t>
        <a:bodyPr/>
        <a:lstStyle/>
        <a:p>
          <a:endParaRPr lang="en-GB"/>
        </a:p>
      </dgm:t>
    </dgm:pt>
    <dgm:pt modelId="{8B631494-B337-4567-94B0-F450E4FF0A52}">
      <dgm:prSet phldrT="[Text]"/>
      <dgm:spPr/>
      <dgm:t>
        <a:bodyPr/>
        <a:lstStyle/>
        <a:p>
          <a:r>
            <a:rPr lang="en-GB" dirty="0"/>
            <a:t>Who do you belong to?</a:t>
          </a:r>
        </a:p>
      </dgm:t>
    </dgm:pt>
    <dgm:pt modelId="{C64A3F11-4695-4767-ABED-0FC7260F11B4}" type="parTrans" cxnId="{2AECCCF1-FD14-4D8A-A561-4338E576C530}">
      <dgm:prSet/>
      <dgm:spPr/>
      <dgm:t>
        <a:bodyPr/>
        <a:lstStyle/>
        <a:p>
          <a:endParaRPr lang="en-GB"/>
        </a:p>
      </dgm:t>
    </dgm:pt>
    <dgm:pt modelId="{7C54D901-2F4F-47BF-8D04-17218F2F44A9}" type="sibTrans" cxnId="{2AECCCF1-FD14-4D8A-A561-4338E576C530}">
      <dgm:prSet/>
      <dgm:spPr/>
      <dgm:t>
        <a:bodyPr/>
        <a:lstStyle/>
        <a:p>
          <a:endParaRPr lang="en-GB"/>
        </a:p>
      </dgm:t>
    </dgm:pt>
    <dgm:pt modelId="{FC2F91D8-E3AD-423B-B7CA-C44DD2892BF7}">
      <dgm:prSet phldrT="[Text]"/>
      <dgm:spPr/>
      <dgm:t>
        <a:bodyPr/>
        <a:lstStyle/>
        <a:p>
          <a:r>
            <a:rPr lang="en-GB" dirty="0"/>
            <a:t>Who do I care about? </a:t>
          </a:r>
        </a:p>
      </dgm:t>
    </dgm:pt>
    <dgm:pt modelId="{B6940B43-D321-48C4-B62B-0963E2416B43}" type="parTrans" cxnId="{64E94272-EE90-4E90-9833-8B003B325C34}">
      <dgm:prSet/>
      <dgm:spPr/>
      <dgm:t>
        <a:bodyPr/>
        <a:lstStyle/>
        <a:p>
          <a:endParaRPr lang="en-GB"/>
        </a:p>
      </dgm:t>
    </dgm:pt>
    <dgm:pt modelId="{DA341FD1-3F18-4478-BA0B-4BF3660C32C7}" type="sibTrans" cxnId="{64E94272-EE90-4E90-9833-8B003B325C34}">
      <dgm:prSet/>
      <dgm:spPr/>
      <dgm:t>
        <a:bodyPr/>
        <a:lstStyle/>
        <a:p>
          <a:endParaRPr lang="en-GB"/>
        </a:p>
      </dgm:t>
    </dgm:pt>
    <dgm:pt modelId="{2FB0D599-B0F0-47F6-B503-45E734336813}">
      <dgm:prSet phldrT="[Text]"/>
      <dgm:spPr/>
      <dgm:t>
        <a:bodyPr/>
        <a:lstStyle/>
        <a:p>
          <a:r>
            <a:rPr lang="en-GB" dirty="0"/>
            <a:t>Who matters to me?</a:t>
          </a:r>
        </a:p>
      </dgm:t>
    </dgm:pt>
    <dgm:pt modelId="{C79A1761-D4ED-480F-9F6C-C807C13C6230}" type="parTrans" cxnId="{78984A1F-EEB7-424C-BF0A-3050AA13B77E}">
      <dgm:prSet/>
      <dgm:spPr/>
      <dgm:t>
        <a:bodyPr/>
        <a:lstStyle/>
        <a:p>
          <a:endParaRPr lang="en-GB"/>
        </a:p>
      </dgm:t>
    </dgm:pt>
    <dgm:pt modelId="{96D12962-FA65-4FDD-81E9-60B110549F24}" type="sibTrans" cxnId="{78984A1F-EEB7-424C-BF0A-3050AA13B77E}">
      <dgm:prSet/>
      <dgm:spPr/>
      <dgm:t>
        <a:bodyPr/>
        <a:lstStyle/>
        <a:p>
          <a:endParaRPr lang="en-GB"/>
        </a:p>
      </dgm:t>
    </dgm:pt>
    <dgm:pt modelId="{2575498C-113C-48BD-8B49-3D837C2DEB92}" type="pres">
      <dgm:prSet presAssocID="{83C94AF1-D48C-4510-BDCF-951E8B2F634A}" presName="cycle" presStyleCnt="0">
        <dgm:presLayoutVars>
          <dgm:dir/>
          <dgm:resizeHandles val="exact"/>
        </dgm:presLayoutVars>
      </dgm:prSet>
      <dgm:spPr/>
    </dgm:pt>
    <dgm:pt modelId="{57398F2D-6DB8-4252-910A-4F16BAC1EC87}" type="pres">
      <dgm:prSet presAssocID="{8B631494-B337-4567-94B0-F450E4FF0A52}" presName="node" presStyleLbl="node1" presStyleIdx="0" presStyleCnt="3" custScaleX="164064" custScaleY="78016">
        <dgm:presLayoutVars>
          <dgm:bulletEnabled val="1"/>
        </dgm:presLayoutVars>
      </dgm:prSet>
      <dgm:spPr/>
    </dgm:pt>
    <dgm:pt modelId="{FE18B9AD-F14D-45E4-BB0C-4C3025327F83}" type="pres">
      <dgm:prSet presAssocID="{7C54D901-2F4F-47BF-8D04-17218F2F44A9}" presName="sibTrans" presStyleLbl="sibTrans2D1" presStyleIdx="0" presStyleCnt="3" custScaleX="177714" custLinFactX="114452" custLinFactNeighborX="200000" custLinFactNeighborY="-60775"/>
      <dgm:spPr/>
    </dgm:pt>
    <dgm:pt modelId="{59D94254-C5AC-405B-A0DE-12B4B0807FFD}" type="pres">
      <dgm:prSet presAssocID="{7C54D901-2F4F-47BF-8D04-17218F2F44A9}" presName="connectorText" presStyleLbl="sibTrans2D1" presStyleIdx="0" presStyleCnt="3"/>
      <dgm:spPr/>
    </dgm:pt>
    <dgm:pt modelId="{1567578D-7225-41AA-AB1C-B287A7B1FC10}" type="pres">
      <dgm:prSet presAssocID="{FC2F91D8-E3AD-423B-B7CA-C44DD2892BF7}" presName="node" presStyleLbl="node1" presStyleIdx="1" presStyleCnt="3" custScaleX="112625" custScaleY="74312" custRadScaleRad="107279" custRadScaleInc="-34135">
        <dgm:presLayoutVars>
          <dgm:bulletEnabled val="1"/>
        </dgm:presLayoutVars>
      </dgm:prSet>
      <dgm:spPr/>
    </dgm:pt>
    <dgm:pt modelId="{9560EC8B-DB1B-4EFC-865A-0A5F6689B6EA}" type="pres">
      <dgm:prSet presAssocID="{DA341FD1-3F18-4478-BA0B-4BF3660C32C7}" presName="sibTrans" presStyleLbl="sibTrans2D1" presStyleIdx="1" presStyleCnt="3" custScaleX="132456" custLinFactNeighborX="-107" custLinFactNeighborY="-18507"/>
      <dgm:spPr/>
    </dgm:pt>
    <dgm:pt modelId="{DA8B606D-AE42-436E-8606-F9D075C06809}" type="pres">
      <dgm:prSet presAssocID="{DA341FD1-3F18-4478-BA0B-4BF3660C32C7}" presName="connectorText" presStyleLbl="sibTrans2D1" presStyleIdx="1" presStyleCnt="3"/>
      <dgm:spPr/>
    </dgm:pt>
    <dgm:pt modelId="{EDE44360-E849-4B3E-B6EB-FA1E9104DBFD}" type="pres">
      <dgm:prSet presAssocID="{2FB0D599-B0F0-47F6-B503-45E734336813}" presName="node" presStyleLbl="node1" presStyleIdx="2" presStyleCnt="3" custScaleX="136240" custScaleY="76548" custRadScaleRad="101405" custRadScaleInc="31971">
        <dgm:presLayoutVars>
          <dgm:bulletEnabled val="1"/>
        </dgm:presLayoutVars>
      </dgm:prSet>
      <dgm:spPr/>
    </dgm:pt>
    <dgm:pt modelId="{44D7F187-FA0F-4253-A419-5BE31CB2DDD3}" type="pres">
      <dgm:prSet presAssocID="{96D12962-FA65-4FDD-81E9-60B110549F24}" presName="sibTrans" presStyleLbl="sibTrans2D1" presStyleIdx="2" presStyleCnt="3" custScaleX="172087" custLinFactX="-100000" custLinFactNeighborX="-177560" custLinFactNeighborY="-67637"/>
      <dgm:spPr/>
    </dgm:pt>
    <dgm:pt modelId="{BDCE9799-9C75-4802-92B5-39D6D112DD58}" type="pres">
      <dgm:prSet presAssocID="{96D12962-FA65-4FDD-81E9-60B110549F24}" presName="connectorText" presStyleLbl="sibTrans2D1" presStyleIdx="2" presStyleCnt="3"/>
      <dgm:spPr/>
    </dgm:pt>
  </dgm:ptLst>
  <dgm:cxnLst>
    <dgm:cxn modelId="{78984A1F-EEB7-424C-BF0A-3050AA13B77E}" srcId="{83C94AF1-D48C-4510-BDCF-951E8B2F634A}" destId="{2FB0D599-B0F0-47F6-B503-45E734336813}" srcOrd="2" destOrd="0" parTransId="{C79A1761-D4ED-480F-9F6C-C807C13C6230}" sibTransId="{96D12962-FA65-4FDD-81E9-60B110549F24}"/>
    <dgm:cxn modelId="{1E094831-46F0-4EDD-B5A7-C6327200B16C}" type="presOf" srcId="{83C94AF1-D48C-4510-BDCF-951E8B2F634A}" destId="{2575498C-113C-48BD-8B49-3D837C2DEB92}" srcOrd="0" destOrd="0" presId="urn:microsoft.com/office/officeart/2005/8/layout/cycle2"/>
    <dgm:cxn modelId="{90D72964-0C31-4913-BA3C-4A9E497966AE}" type="presOf" srcId="{2FB0D599-B0F0-47F6-B503-45E734336813}" destId="{EDE44360-E849-4B3E-B6EB-FA1E9104DBFD}" srcOrd="0" destOrd="0" presId="urn:microsoft.com/office/officeart/2005/8/layout/cycle2"/>
    <dgm:cxn modelId="{9E5D5568-73F1-42E8-B67D-F01E572771DE}" type="presOf" srcId="{7C54D901-2F4F-47BF-8D04-17218F2F44A9}" destId="{59D94254-C5AC-405B-A0DE-12B4B0807FFD}" srcOrd="1" destOrd="0" presId="urn:microsoft.com/office/officeart/2005/8/layout/cycle2"/>
    <dgm:cxn modelId="{A9CA6149-2E88-40D3-B9CF-50EDCD7BF8FF}" type="presOf" srcId="{96D12962-FA65-4FDD-81E9-60B110549F24}" destId="{44D7F187-FA0F-4253-A419-5BE31CB2DDD3}" srcOrd="0" destOrd="0" presId="urn:microsoft.com/office/officeart/2005/8/layout/cycle2"/>
    <dgm:cxn modelId="{64E94272-EE90-4E90-9833-8B003B325C34}" srcId="{83C94AF1-D48C-4510-BDCF-951E8B2F634A}" destId="{FC2F91D8-E3AD-423B-B7CA-C44DD2892BF7}" srcOrd="1" destOrd="0" parTransId="{B6940B43-D321-48C4-B62B-0963E2416B43}" sibTransId="{DA341FD1-3F18-4478-BA0B-4BF3660C32C7}"/>
    <dgm:cxn modelId="{3D18C19F-E15D-47AB-884C-6C0826077B58}" type="presOf" srcId="{FC2F91D8-E3AD-423B-B7CA-C44DD2892BF7}" destId="{1567578D-7225-41AA-AB1C-B287A7B1FC10}" srcOrd="0" destOrd="0" presId="urn:microsoft.com/office/officeart/2005/8/layout/cycle2"/>
    <dgm:cxn modelId="{2822B8C3-F77F-4C56-BC82-691316378E9E}" type="presOf" srcId="{96D12962-FA65-4FDD-81E9-60B110549F24}" destId="{BDCE9799-9C75-4802-92B5-39D6D112DD58}" srcOrd="1" destOrd="0" presId="urn:microsoft.com/office/officeart/2005/8/layout/cycle2"/>
    <dgm:cxn modelId="{5E5877C4-6990-461C-B699-CB945871322F}" type="presOf" srcId="{8B631494-B337-4567-94B0-F450E4FF0A52}" destId="{57398F2D-6DB8-4252-910A-4F16BAC1EC87}" srcOrd="0" destOrd="0" presId="urn:microsoft.com/office/officeart/2005/8/layout/cycle2"/>
    <dgm:cxn modelId="{B73ADECD-A6F6-40B0-A028-0B16C72CA7EF}" type="presOf" srcId="{DA341FD1-3F18-4478-BA0B-4BF3660C32C7}" destId="{DA8B606D-AE42-436E-8606-F9D075C06809}" srcOrd="1" destOrd="0" presId="urn:microsoft.com/office/officeart/2005/8/layout/cycle2"/>
    <dgm:cxn modelId="{254ACEDD-D13A-4AE7-A8DE-9BFEBFBA12EB}" type="presOf" srcId="{DA341FD1-3F18-4478-BA0B-4BF3660C32C7}" destId="{9560EC8B-DB1B-4EFC-865A-0A5F6689B6EA}" srcOrd="0" destOrd="0" presId="urn:microsoft.com/office/officeart/2005/8/layout/cycle2"/>
    <dgm:cxn modelId="{0DC2CCE1-1132-4B1A-BE7A-43E6225282A2}" type="presOf" srcId="{7C54D901-2F4F-47BF-8D04-17218F2F44A9}" destId="{FE18B9AD-F14D-45E4-BB0C-4C3025327F83}" srcOrd="0" destOrd="0" presId="urn:microsoft.com/office/officeart/2005/8/layout/cycle2"/>
    <dgm:cxn modelId="{2AECCCF1-FD14-4D8A-A561-4338E576C530}" srcId="{83C94AF1-D48C-4510-BDCF-951E8B2F634A}" destId="{8B631494-B337-4567-94B0-F450E4FF0A52}" srcOrd="0" destOrd="0" parTransId="{C64A3F11-4695-4767-ABED-0FC7260F11B4}" sibTransId="{7C54D901-2F4F-47BF-8D04-17218F2F44A9}"/>
    <dgm:cxn modelId="{DA2DBA7D-F44B-43AA-8698-F7AC704EF5C7}" type="presParOf" srcId="{2575498C-113C-48BD-8B49-3D837C2DEB92}" destId="{57398F2D-6DB8-4252-910A-4F16BAC1EC87}" srcOrd="0" destOrd="0" presId="urn:microsoft.com/office/officeart/2005/8/layout/cycle2"/>
    <dgm:cxn modelId="{F768DE4D-85AD-404C-BDDA-4360FB7561C0}" type="presParOf" srcId="{2575498C-113C-48BD-8B49-3D837C2DEB92}" destId="{FE18B9AD-F14D-45E4-BB0C-4C3025327F83}" srcOrd="1" destOrd="0" presId="urn:microsoft.com/office/officeart/2005/8/layout/cycle2"/>
    <dgm:cxn modelId="{873A67D8-ED74-46E8-922F-BE1B2F6C51FB}" type="presParOf" srcId="{FE18B9AD-F14D-45E4-BB0C-4C3025327F83}" destId="{59D94254-C5AC-405B-A0DE-12B4B0807FFD}" srcOrd="0" destOrd="0" presId="urn:microsoft.com/office/officeart/2005/8/layout/cycle2"/>
    <dgm:cxn modelId="{4C7BA819-359D-41BC-9325-1F7C90C1F180}" type="presParOf" srcId="{2575498C-113C-48BD-8B49-3D837C2DEB92}" destId="{1567578D-7225-41AA-AB1C-B287A7B1FC10}" srcOrd="2" destOrd="0" presId="urn:microsoft.com/office/officeart/2005/8/layout/cycle2"/>
    <dgm:cxn modelId="{D425AE87-261F-4F1C-84BF-569FCE1074B4}" type="presParOf" srcId="{2575498C-113C-48BD-8B49-3D837C2DEB92}" destId="{9560EC8B-DB1B-4EFC-865A-0A5F6689B6EA}" srcOrd="3" destOrd="0" presId="urn:microsoft.com/office/officeart/2005/8/layout/cycle2"/>
    <dgm:cxn modelId="{D6F2912A-0DCE-4BE5-9E1E-8668570BE2AC}" type="presParOf" srcId="{9560EC8B-DB1B-4EFC-865A-0A5F6689B6EA}" destId="{DA8B606D-AE42-436E-8606-F9D075C06809}" srcOrd="0" destOrd="0" presId="urn:microsoft.com/office/officeart/2005/8/layout/cycle2"/>
    <dgm:cxn modelId="{A3283796-2CEE-47DE-BB11-A7064AAEBF43}" type="presParOf" srcId="{2575498C-113C-48BD-8B49-3D837C2DEB92}" destId="{EDE44360-E849-4B3E-B6EB-FA1E9104DBFD}" srcOrd="4" destOrd="0" presId="urn:microsoft.com/office/officeart/2005/8/layout/cycle2"/>
    <dgm:cxn modelId="{B82A817F-2C1F-4A2B-B912-A733D58C6E61}" type="presParOf" srcId="{2575498C-113C-48BD-8B49-3D837C2DEB92}" destId="{44D7F187-FA0F-4253-A419-5BE31CB2DDD3}" srcOrd="5" destOrd="0" presId="urn:microsoft.com/office/officeart/2005/8/layout/cycle2"/>
    <dgm:cxn modelId="{70DF89F3-C576-472B-94EB-321ED3DDA3E0}" type="presParOf" srcId="{44D7F187-FA0F-4253-A419-5BE31CB2DDD3}" destId="{BDCE9799-9C75-4802-92B5-39D6D112DD5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EC60F7-7DF3-4D18-AAB6-41E973C28590}"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en-GB"/>
        </a:p>
      </dgm:t>
    </dgm:pt>
    <dgm:pt modelId="{98112471-D4CF-438F-B040-D4FAEDCE950A}">
      <dgm:prSet phldrT="[Text]"/>
      <dgm:spPr/>
      <dgm:t>
        <a:bodyPr/>
        <a:lstStyle/>
        <a:p>
          <a:r>
            <a:rPr lang="en-GB" dirty="0"/>
            <a:t>I belong to.....</a:t>
          </a:r>
        </a:p>
      </dgm:t>
    </dgm:pt>
    <dgm:pt modelId="{EFD92C1B-E7FD-4A63-8F33-1C106E3E32C7}" type="parTrans" cxnId="{DEC015F6-3A06-4D35-9C29-5E6C50D5E6C9}">
      <dgm:prSet/>
      <dgm:spPr/>
      <dgm:t>
        <a:bodyPr/>
        <a:lstStyle/>
        <a:p>
          <a:endParaRPr lang="en-GB"/>
        </a:p>
      </dgm:t>
    </dgm:pt>
    <dgm:pt modelId="{6E61AA10-7690-4D0B-BD07-1C76F570FB20}" type="sibTrans" cxnId="{DEC015F6-3A06-4D35-9C29-5E6C50D5E6C9}">
      <dgm:prSet/>
      <dgm:spPr/>
      <dgm:t>
        <a:bodyPr/>
        <a:lstStyle/>
        <a:p>
          <a:endParaRPr lang="en-GB"/>
        </a:p>
      </dgm:t>
    </dgm:pt>
    <dgm:pt modelId="{BBB7932A-5294-4075-B411-2FBD5C0FB37A}">
      <dgm:prSet/>
      <dgm:spPr/>
      <dgm:t>
        <a:bodyPr/>
        <a:lstStyle/>
        <a:p>
          <a:endParaRPr lang="en-GB"/>
        </a:p>
      </dgm:t>
    </dgm:pt>
    <dgm:pt modelId="{7F6A6517-7059-4666-855E-B4606CD8471D}" type="parTrans" cxnId="{FEAFBD26-F7EA-4C4F-B0FA-6DC6C8D90C2A}">
      <dgm:prSet/>
      <dgm:spPr/>
      <dgm:t>
        <a:bodyPr/>
        <a:lstStyle/>
        <a:p>
          <a:endParaRPr lang="en-GB"/>
        </a:p>
      </dgm:t>
    </dgm:pt>
    <dgm:pt modelId="{1E25D368-F083-4A28-9F94-40AE12AF136D}" type="sibTrans" cxnId="{FEAFBD26-F7EA-4C4F-B0FA-6DC6C8D90C2A}">
      <dgm:prSet/>
      <dgm:spPr/>
      <dgm:t>
        <a:bodyPr/>
        <a:lstStyle/>
        <a:p>
          <a:endParaRPr lang="en-GB"/>
        </a:p>
      </dgm:t>
    </dgm:pt>
    <dgm:pt modelId="{2E7DDC87-FE42-4CA4-BC62-F5F98625D8ED}" type="pres">
      <dgm:prSet presAssocID="{32EC60F7-7DF3-4D18-AAB6-41E973C28590}" presName="cycle" presStyleCnt="0">
        <dgm:presLayoutVars>
          <dgm:chMax val="1"/>
          <dgm:dir/>
          <dgm:animLvl val="ctr"/>
          <dgm:resizeHandles val="exact"/>
        </dgm:presLayoutVars>
      </dgm:prSet>
      <dgm:spPr/>
    </dgm:pt>
    <dgm:pt modelId="{1B59C9DD-9D5E-4997-A5C4-0D696E8AC61E}" type="pres">
      <dgm:prSet presAssocID="{98112471-D4CF-438F-B040-D4FAEDCE950A}" presName="centerShape" presStyleLbl="node0" presStyleIdx="0" presStyleCnt="1" custScaleX="165356" custScaleY="160221"/>
      <dgm:spPr/>
    </dgm:pt>
  </dgm:ptLst>
  <dgm:cxnLst>
    <dgm:cxn modelId="{FEAFBD26-F7EA-4C4F-B0FA-6DC6C8D90C2A}" srcId="{32EC60F7-7DF3-4D18-AAB6-41E973C28590}" destId="{BBB7932A-5294-4075-B411-2FBD5C0FB37A}" srcOrd="1" destOrd="0" parTransId="{7F6A6517-7059-4666-855E-B4606CD8471D}" sibTransId="{1E25D368-F083-4A28-9F94-40AE12AF136D}"/>
    <dgm:cxn modelId="{60EDC64A-5E26-4389-9BF5-E28244E8A36E}" type="presOf" srcId="{98112471-D4CF-438F-B040-D4FAEDCE950A}" destId="{1B59C9DD-9D5E-4997-A5C4-0D696E8AC61E}" srcOrd="0" destOrd="0" presId="urn:microsoft.com/office/officeart/2005/8/layout/radial1"/>
    <dgm:cxn modelId="{ACBFD2C7-F5FD-4375-9C97-DD421613600D}" type="presOf" srcId="{32EC60F7-7DF3-4D18-AAB6-41E973C28590}" destId="{2E7DDC87-FE42-4CA4-BC62-F5F98625D8ED}" srcOrd="0" destOrd="0" presId="urn:microsoft.com/office/officeart/2005/8/layout/radial1"/>
    <dgm:cxn modelId="{DEC015F6-3A06-4D35-9C29-5E6C50D5E6C9}" srcId="{32EC60F7-7DF3-4D18-AAB6-41E973C28590}" destId="{98112471-D4CF-438F-B040-D4FAEDCE950A}" srcOrd="0" destOrd="0" parTransId="{EFD92C1B-E7FD-4A63-8F33-1C106E3E32C7}" sibTransId="{6E61AA10-7690-4D0B-BD07-1C76F570FB20}"/>
    <dgm:cxn modelId="{7D15240D-450F-4B1E-94AB-E3E3334F492A}" type="presParOf" srcId="{2E7DDC87-FE42-4CA4-BC62-F5F98625D8ED}" destId="{1B59C9DD-9D5E-4997-A5C4-0D696E8AC61E}" srcOrd="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98F2D-6DB8-4252-910A-4F16BAC1EC87}">
      <dsp:nvSpPr>
        <dsp:cNvPr id="0" name=""/>
        <dsp:cNvSpPr/>
      </dsp:nvSpPr>
      <dsp:spPr>
        <a:xfrm>
          <a:off x="2208976" y="423187"/>
          <a:ext cx="4107240" cy="1953082"/>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t>Who do you belong to?</a:t>
          </a:r>
        </a:p>
      </dsp:txBody>
      <dsp:txXfrm>
        <a:off x="2810467" y="709209"/>
        <a:ext cx="2904258" cy="1381038"/>
      </dsp:txXfrm>
    </dsp:sp>
    <dsp:sp modelId="{FE18B9AD-F14D-45E4-BB0C-4C3025327F83}">
      <dsp:nvSpPr>
        <dsp:cNvPr id="0" name=""/>
        <dsp:cNvSpPr/>
      </dsp:nvSpPr>
      <dsp:spPr>
        <a:xfrm rot="2883435">
          <a:off x="6819951" y="1777259"/>
          <a:ext cx="1084793" cy="844910"/>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6861978" y="1851973"/>
        <a:ext cx="831320" cy="506946"/>
      </dsp:txXfrm>
    </dsp:sp>
    <dsp:sp modelId="{1567578D-7225-41AA-AB1C-B287A7B1FC10}">
      <dsp:nvSpPr>
        <dsp:cNvPr id="0" name=""/>
        <dsp:cNvSpPr/>
      </dsp:nvSpPr>
      <dsp:spPr>
        <a:xfrm>
          <a:off x="5148561" y="3024328"/>
          <a:ext cx="2819496" cy="1860354"/>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t>Who do I care about? </a:t>
          </a:r>
        </a:p>
      </dsp:txBody>
      <dsp:txXfrm>
        <a:off x="5561467" y="3296771"/>
        <a:ext cx="1993684" cy="1315468"/>
      </dsp:txXfrm>
    </dsp:sp>
    <dsp:sp modelId="{9560EC8B-DB1B-4EFC-865A-0A5F6689B6EA}">
      <dsp:nvSpPr>
        <dsp:cNvPr id="0" name=""/>
        <dsp:cNvSpPr/>
      </dsp:nvSpPr>
      <dsp:spPr>
        <a:xfrm rot="10778403">
          <a:off x="4025928" y="3388628"/>
          <a:ext cx="942128" cy="844910"/>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rot="10800000">
        <a:off x="4279398" y="3556814"/>
        <a:ext cx="688655" cy="506946"/>
      </dsp:txXfrm>
    </dsp:sp>
    <dsp:sp modelId="{EDE44360-E849-4B3E-B6EB-FA1E9104DBFD}">
      <dsp:nvSpPr>
        <dsp:cNvPr id="0" name=""/>
        <dsp:cNvSpPr/>
      </dsp:nvSpPr>
      <dsp:spPr>
        <a:xfrm>
          <a:off x="396044" y="3024339"/>
          <a:ext cx="3410683" cy="1916331"/>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t>Who matters to me?</a:t>
          </a:r>
        </a:p>
      </dsp:txBody>
      <dsp:txXfrm>
        <a:off x="895527" y="3304979"/>
        <a:ext cx="2411717" cy="1355051"/>
      </dsp:txXfrm>
    </dsp:sp>
    <dsp:sp modelId="{44D7F187-FA0F-4253-A419-5BE31CB2DDD3}">
      <dsp:nvSpPr>
        <dsp:cNvPr id="0" name=""/>
        <dsp:cNvSpPr/>
      </dsp:nvSpPr>
      <dsp:spPr>
        <a:xfrm rot="18595311">
          <a:off x="1123895" y="1729433"/>
          <a:ext cx="961290" cy="844910"/>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1169299" y="1995612"/>
        <a:ext cx="707817" cy="506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9C9DD-9D5E-4997-A5C4-0D696E8AC61E}">
      <dsp:nvSpPr>
        <dsp:cNvPr id="0" name=""/>
        <dsp:cNvSpPr/>
      </dsp:nvSpPr>
      <dsp:spPr>
        <a:xfrm>
          <a:off x="2027580" y="1068"/>
          <a:ext cx="4308111" cy="41743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GB" sz="6500" kern="1200" dirty="0"/>
            <a:t>I belong to.....</a:t>
          </a:r>
        </a:p>
      </dsp:txBody>
      <dsp:txXfrm>
        <a:off x="2658488" y="612384"/>
        <a:ext cx="3046295" cy="295169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BB2ADD-C188-457C-A0F2-686C4CD57610}"/>
              </a:ext>
            </a:extLst>
          </p:cNvPr>
          <p:cNvSpPr>
            <a:spLocks noGrp="1"/>
          </p:cNvSpPr>
          <p:nvPr>
            <p:ph type="hdr" sz="quarter"/>
          </p:nvPr>
        </p:nvSpPr>
        <p:spPr>
          <a:xfrm>
            <a:off x="0" y="0"/>
            <a:ext cx="2979738" cy="500063"/>
          </a:xfrm>
          <a:prstGeom prst="rect">
            <a:avLst/>
          </a:prstGeom>
        </p:spPr>
        <p:txBody>
          <a:bodyPr vert="horz" lIns="96442" tIns="48221" rIns="96442" bIns="48221" rtlCol="0"/>
          <a:lstStyle>
            <a:lvl1pPr algn="l" eaLnBrk="1" fontAlgn="auto" hangingPunct="1">
              <a:spcBef>
                <a:spcPts val="0"/>
              </a:spcBef>
              <a:spcAft>
                <a:spcPts val="0"/>
              </a:spcAft>
              <a:defRPr sz="13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104C9C1E-9182-40A5-9BA5-8B72B7171752}"/>
              </a:ext>
            </a:extLst>
          </p:cNvPr>
          <p:cNvSpPr>
            <a:spLocks noGrp="1"/>
          </p:cNvSpPr>
          <p:nvPr>
            <p:ph type="dt" sz="quarter" idx="1"/>
          </p:nvPr>
        </p:nvSpPr>
        <p:spPr>
          <a:xfrm>
            <a:off x="3895725" y="0"/>
            <a:ext cx="2979738" cy="500063"/>
          </a:xfrm>
          <a:prstGeom prst="rect">
            <a:avLst/>
          </a:prstGeom>
        </p:spPr>
        <p:txBody>
          <a:bodyPr vert="horz" lIns="96442" tIns="48221" rIns="96442" bIns="48221" rtlCol="0"/>
          <a:lstStyle>
            <a:lvl1pPr algn="r" eaLnBrk="1" fontAlgn="auto" hangingPunct="1">
              <a:spcBef>
                <a:spcPts val="0"/>
              </a:spcBef>
              <a:spcAft>
                <a:spcPts val="0"/>
              </a:spcAft>
              <a:defRPr sz="1300">
                <a:latin typeface="+mn-lt"/>
                <a:cs typeface="+mn-cs"/>
              </a:defRPr>
            </a:lvl1pPr>
          </a:lstStyle>
          <a:p>
            <a:pPr>
              <a:defRPr/>
            </a:pPr>
            <a:fld id="{6CD3BE35-CC25-47B5-80F6-77C87227D4F4}" type="datetimeFigureOut">
              <a:rPr lang="en-GB"/>
              <a:pPr>
                <a:defRPr/>
              </a:pPr>
              <a:t>03/11/2020</a:t>
            </a:fld>
            <a:endParaRPr lang="en-GB"/>
          </a:p>
        </p:txBody>
      </p:sp>
      <p:sp>
        <p:nvSpPr>
          <p:cNvPr id="4" name="Footer Placeholder 3">
            <a:extLst>
              <a:ext uri="{FF2B5EF4-FFF2-40B4-BE49-F238E27FC236}">
                <a16:creationId xmlns:a16="http://schemas.microsoft.com/office/drawing/2014/main" id="{8B735A6E-4CD5-4753-9D65-53C2C0404B0E}"/>
              </a:ext>
            </a:extLst>
          </p:cNvPr>
          <p:cNvSpPr>
            <a:spLocks noGrp="1"/>
          </p:cNvSpPr>
          <p:nvPr>
            <p:ph type="ftr" sz="quarter" idx="2"/>
          </p:nvPr>
        </p:nvSpPr>
        <p:spPr>
          <a:xfrm>
            <a:off x="0" y="9499600"/>
            <a:ext cx="2979738" cy="500063"/>
          </a:xfrm>
          <a:prstGeom prst="rect">
            <a:avLst/>
          </a:prstGeom>
        </p:spPr>
        <p:txBody>
          <a:bodyPr vert="horz" lIns="96442" tIns="48221" rIns="96442" bIns="48221" rtlCol="0" anchor="b"/>
          <a:lstStyle>
            <a:lvl1pPr algn="l" eaLnBrk="1" fontAlgn="auto" hangingPunct="1">
              <a:spcBef>
                <a:spcPts val="0"/>
              </a:spcBef>
              <a:spcAft>
                <a:spcPts val="0"/>
              </a:spcAft>
              <a:defRPr sz="13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F1562E7D-B047-4F2E-ACB0-A69916F7646B}"/>
              </a:ext>
            </a:extLst>
          </p:cNvPr>
          <p:cNvSpPr>
            <a:spLocks noGrp="1"/>
          </p:cNvSpPr>
          <p:nvPr>
            <p:ph type="sldNum" sz="quarter" idx="3"/>
          </p:nvPr>
        </p:nvSpPr>
        <p:spPr>
          <a:xfrm>
            <a:off x="3895725" y="9499600"/>
            <a:ext cx="2979738" cy="500063"/>
          </a:xfrm>
          <a:prstGeom prst="rect">
            <a:avLst/>
          </a:prstGeom>
        </p:spPr>
        <p:txBody>
          <a:bodyPr vert="horz" wrap="square" lIns="96442" tIns="48221" rIns="96442" bIns="48221" numCol="1" anchor="b" anchorCtr="0" compatLnSpc="1">
            <a:prstTxWarp prst="textNoShape">
              <a:avLst/>
            </a:prstTxWarp>
          </a:bodyPr>
          <a:lstStyle>
            <a:lvl1pPr algn="r" eaLnBrk="1" hangingPunct="1">
              <a:defRPr sz="1300">
                <a:latin typeface="Calibri" panose="020F0502020204030204" pitchFamily="34" charset="0"/>
              </a:defRPr>
            </a:lvl1pPr>
          </a:lstStyle>
          <a:p>
            <a:fld id="{624AFE5B-CE69-4F48-8248-3E69EADD65FA}"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D2BE05-72BB-4888-995A-ADA2B81D9256}"/>
              </a:ext>
            </a:extLst>
          </p:cNvPr>
          <p:cNvSpPr>
            <a:spLocks noGrp="1"/>
          </p:cNvSpPr>
          <p:nvPr>
            <p:ph type="hdr" sz="quarter"/>
          </p:nvPr>
        </p:nvSpPr>
        <p:spPr>
          <a:xfrm>
            <a:off x="0" y="0"/>
            <a:ext cx="2979738" cy="500063"/>
          </a:xfrm>
          <a:prstGeom prst="rect">
            <a:avLst/>
          </a:prstGeom>
        </p:spPr>
        <p:txBody>
          <a:bodyPr vert="horz" lIns="96442" tIns="48221" rIns="96442" bIns="48221" rtlCol="0"/>
          <a:lstStyle>
            <a:lvl1pPr algn="l" eaLnBrk="1" fontAlgn="auto" hangingPunct="1">
              <a:spcBef>
                <a:spcPts val="0"/>
              </a:spcBef>
              <a:spcAft>
                <a:spcPts val="0"/>
              </a:spcAft>
              <a:defRPr sz="13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03D6383D-23AF-4EE7-9259-7E39BC1A2CDE}"/>
              </a:ext>
            </a:extLst>
          </p:cNvPr>
          <p:cNvSpPr>
            <a:spLocks noGrp="1"/>
          </p:cNvSpPr>
          <p:nvPr>
            <p:ph type="dt" idx="1"/>
          </p:nvPr>
        </p:nvSpPr>
        <p:spPr>
          <a:xfrm>
            <a:off x="3895725" y="0"/>
            <a:ext cx="2979738" cy="500063"/>
          </a:xfrm>
          <a:prstGeom prst="rect">
            <a:avLst/>
          </a:prstGeom>
        </p:spPr>
        <p:txBody>
          <a:bodyPr vert="horz" lIns="96442" tIns="48221" rIns="96442" bIns="48221" rtlCol="0"/>
          <a:lstStyle>
            <a:lvl1pPr algn="r" eaLnBrk="1" fontAlgn="auto" hangingPunct="1">
              <a:spcBef>
                <a:spcPts val="0"/>
              </a:spcBef>
              <a:spcAft>
                <a:spcPts val="0"/>
              </a:spcAft>
              <a:defRPr sz="1300">
                <a:latin typeface="+mn-lt"/>
                <a:cs typeface="+mn-cs"/>
              </a:defRPr>
            </a:lvl1pPr>
          </a:lstStyle>
          <a:p>
            <a:pPr>
              <a:defRPr/>
            </a:pPr>
            <a:fld id="{5AA5BB1F-590E-4FA4-9A88-C4A782792F91}" type="datetimeFigureOut">
              <a:rPr lang="en-GB"/>
              <a:pPr>
                <a:defRPr/>
              </a:pPr>
              <a:t>03/11/2020</a:t>
            </a:fld>
            <a:endParaRPr lang="en-GB"/>
          </a:p>
        </p:txBody>
      </p:sp>
      <p:sp>
        <p:nvSpPr>
          <p:cNvPr id="4" name="Slide Image Placeholder 3">
            <a:extLst>
              <a:ext uri="{FF2B5EF4-FFF2-40B4-BE49-F238E27FC236}">
                <a16:creationId xmlns:a16="http://schemas.microsoft.com/office/drawing/2014/main" id="{F30AB62B-5385-47EF-8A66-7140B6573C9B}"/>
              </a:ext>
            </a:extLst>
          </p:cNvPr>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pPr lvl="0"/>
            <a:endParaRPr lang="en-GB" noProof="0"/>
          </a:p>
        </p:txBody>
      </p:sp>
      <p:sp>
        <p:nvSpPr>
          <p:cNvPr id="5" name="Notes Placeholder 4">
            <a:extLst>
              <a:ext uri="{FF2B5EF4-FFF2-40B4-BE49-F238E27FC236}">
                <a16:creationId xmlns:a16="http://schemas.microsoft.com/office/drawing/2014/main" id="{2F28DF5A-915F-4A20-9F59-291CAF225026}"/>
              </a:ext>
            </a:extLst>
          </p:cNvPr>
          <p:cNvSpPr>
            <a:spLocks noGrp="1"/>
          </p:cNvSpPr>
          <p:nvPr>
            <p:ph type="body" sz="quarter" idx="3"/>
          </p:nvPr>
        </p:nvSpPr>
        <p:spPr>
          <a:xfrm>
            <a:off x="687388" y="4751388"/>
            <a:ext cx="5502275" cy="4500562"/>
          </a:xfrm>
          <a:prstGeom prst="rect">
            <a:avLst/>
          </a:prstGeom>
        </p:spPr>
        <p:txBody>
          <a:bodyPr vert="horz" lIns="96442" tIns="48221" rIns="96442" bIns="4822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C7EF92AA-0FE7-4F85-9492-2B6F3E785782}"/>
              </a:ext>
            </a:extLst>
          </p:cNvPr>
          <p:cNvSpPr>
            <a:spLocks noGrp="1"/>
          </p:cNvSpPr>
          <p:nvPr>
            <p:ph type="ftr" sz="quarter" idx="4"/>
          </p:nvPr>
        </p:nvSpPr>
        <p:spPr>
          <a:xfrm>
            <a:off x="0" y="9499600"/>
            <a:ext cx="2979738" cy="500063"/>
          </a:xfrm>
          <a:prstGeom prst="rect">
            <a:avLst/>
          </a:prstGeom>
        </p:spPr>
        <p:txBody>
          <a:bodyPr vert="horz" lIns="96442" tIns="48221" rIns="96442" bIns="48221" rtlCol="0" anchor="b"/>
          <a:lstStyle>
            <a:lvl1pPr algn="l" eaLnBrk="1" fontAlgn="auto" hangingPunct="1">
              <a:spcBef>
                <a:spcPts val="0"/>
              </a:spcBef>
              <a:spcAft>
                <a:spcPts val="0"/>
              </a:spcAft>
              <a:defRPr sz="13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E067D998-B4ED-49B0-ABDF-B9A88A3F21B5}"/>
              </a:ext>
            </a:extLst>
          </p:cNvPr>
          <p:cNvSpPr>
            <a:spLocks noGrp="1"/>
          </p:cNvSpPr>
          <p:nvPr>
            <p:ph type="sldNum" sz="quarter" idx="5"/>
          </p:nvPr>
        </p:nvSpPr>
        <p:spPr>
          <a:xfrm>
            <a:off x="3895725" y="9499600"/>
            <a:ext cx="2979738" cy="500063"/>
          </a:xfrm>
          <a:prstGeom prst="rect">
            <a:avLst/>
          </a:prstGeom>
        </p:spPr>
        <p:txBody>
          <a:bodyPr vert="horz" wrap="square" lIns="96442" tIns="48221" rIns="96442" bIns="48221" numCol="1" anchor="b" anchorCtr="0" compatLnSpc="1">
            <a:prstTxWarp prst="textNoShape">
              <a:avLst/>
            </a:prstTxWarp>
          </a:bodyPr>
          <a:lstStyle>
            <a:lvl1pPr algn="r" eaLnBrk="1" hangingPunct="1">
              <a:defRPr sz="1300">
                <a:latin typeface="Calibri" panose="020F0502020204030204" pitchFamily="34" charset="0"/>
              </a:defRPr>
            </a:lvl1pPr>
          </a:lstStyle>
          <a:p>
            <a:fld id="{F1C07BFB-C92F-4985-85F7-256649268923}"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AABADDA5-76CA-4F27-B530-CEC8B61CB0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8CAE961-6E1F-4BD1-AFCA-EDDDCC7E2266}"/>
              </a:ext>
            </a:extLst>
          </p:cNvPr>
          <p:cNvSpPr>
            <a:spLocks noGrp="1"/>
          </p:cNvSpPr>
          <p:nvPr>
            <p:ph type="body" idx="1"/>
          </p:nvPr>
        </p:nvSpPr>
        <p:spPr/>
        <p:txBody>
          <a:bodyPr/>
          <a:lstStyle/>
          <a:p>
            <a:pPr defTabSz="964418" eaLnBrk="1" fontAlgn="auto" hangingPunct="1">
              <a:spcBef>
                <a:spcPts val="0"/>
              </a:spcBef>
              <a:spcAft>
                <a:spcPts val="0"/>
              </a:spcAft>
              <a:defRPr/>
            </a:pPr>
            <a:r>
              <a:rPr lang="en-GB" sz="1100" b="1" dirty="0"/>
              <a:t>Teachers Notes</a:t>
            </a:r>
            <a:r>
              <a:rPr lang="en-US" sz="1100" b="1" dirty="0">
                <a:ln w="11430"/>
                <a:effectLst>
                  <a:outerShdw blurRad="80000" dist="40000" dir="5040000" algn="tl">
                    <a:srgbClr val="000000">
                      <a:alpha val="30000"/>
                    </a:srgbClr>
                  </a:outerShdw>
                </a:effectLst>
              </a:rPr>
              <a:t> </a:t>
            </a:r>
            <a:r>
              <a:rPr lang="en-US" sz="1100" dirty="0">
                <a:ln w="11430"/>
                <a:effectLst>
                  <a:outerShdw blurRad="80000" dist="40000" dir="5040000" algn="tl">
                    <a:srgbClr val="000000">
                      <a:alpha val="30000"/>
                    </a:srgbClr>
                  </a:outerShdw>
                </a:effectLst>
              </a:rPr>
              <a:t>Instruction: </a:t>
            </a:r>
            <a:r>
              <a:rPr lang="en-US" sz="11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As children come into the classroom display the photograph above. If possible play some suitable church music: </a:t>
            </a:r>
            <a:r>
              <a:rPr lang="en-US" sz="110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eg</a:t>
            </a:r>
            <a:r>
              <a:rPr lang="en-US" sz="11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hymns or choruses. Ask: </a:t>
            </a:r>
            <a:r>
              <a:rPr lang="en-GB" sz="1100" dirty="0"/>
              <a:t>Who belongs here? Share ideas.</a:t>
            </a:r>
          </a:p>
          <a:p>
            <a:pPr defTabSz="964418" eaLnBrk="1" fontAlgn="auto" hangingPunct="1">
              <a:spcBef>
                <a:spcPts val="0"/>
              </a:spcBef>
              <a:spcAft>
                <a:spcPts val="0"/>
              </a:spcAft>
              <a:defRPr/>
            </a:pPr>
            <a:endParaRPr lang="en-GB" sz="1100" dirty="0"/>
          </a:p>
          <a:p>
            <a:pPr defTabSz="964418" eaLnBrk="1" fontAlgn="auto" hangingPunct="1">
              <a:spcBef>
                <a:spcPts val="0"/>
              </a:spcBef>
              <a:spcAft>
                <a:spcPts val="0"/>
              </a:spcAft>
              <a:defRPr/>
            </a:pPr>
            <a:endParaRPr lang="en-GB" sz="1100" dirty="0"/>
          </a:p>
        </p:txBody>
      </p:sp>
      <p:sp>
        <p:nvSpPr>
          <p:cNvPr id="5124" name="Slide Number Placeholder 3">
            <a:extLst>
              <a:ext uri="{FF2B5EF4-FFF2-40B4-BE49-F238E27FC236}">
                <a16:creationId xmlns:a16="http://schemas.microsoft.com/office/drawing/2014/main" id="{8C25F9B3-BF58-4E54-B2FE-7D80DAD96B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01DCFA-D745-42A1-BBFC-C9022C8662DE}" type="slidenum">
              <a:rPr lang="en-GB" altLang="en-US" sz="1300"/>
              <a:pPr>
                <a:spcBef>
                  <a:spcPct val="0"/>
                </a:spcBef>
              </a:pPr>
              <a:t>1</a:t>
            </a:fld>
            <a:endParaRPr lang="en-GB"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118BF36-D83A-454D-A90A-70F0418BA3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027DFEB-0A1D-47D1-8590-AFB91363E7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100" b="1"/>
              <a:t>Teachers  Notes: Instruction: </a:t>
            </a:r>
            <a:r>
              <a:rPr lang="en-GB" altLang="en-US" sz="1100"/>
              <a:t>After showing the slides ask: What do you think was important to these schools? Discuss together.</a:t>
            </a:r>
          </a:p>
          <a:p>
            <a:pPr eaLnBrk="1" hangingPunct="1">
              <a:spcBef>
                <a:spcPct val="0"/>
              </a:spcBef>
            </a:pPr>
            <a:endParaRPr lang="en-GB" altLang="en-US" sz="1100"/>
          </a:p>
        </p:txBody>
      </p:sp>
      <p:sp>
        <p:nvSpPr>
          <p:cNvPr id="23556" name="Slide Number Placeholder 3">
            <a:extLst>
              <a:ext uri="{FF2B5EF4-FFF2-40B4-BE49-F238E27FC236}">
                <a16:creationId xmlns:a16="http://schemas.microsoft.com/office/drawing/2014/main" id="{D41ADB22-BB9B-4AED-8724-067B3D2825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A6886F-E6B4-481B-967C-497C70DB58FA}" type="slidenum">
              <a:rPr lang="en-GB" altLang="en-US" sz="1300"/>
              <a:pPr>
                <a:spcBef>
                  <a:spcPct val="0"/>
                </a:spcBef>
              </a:pPr>
              <a:t>10</a:t>
            </a:fld>
            <a:endParaRPr lang="en-GB"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E56192A-90D3-44BF-AB2F-F0321AB5C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DB152CC0-961F-4C1C-83A9-3B320F7D8F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100" b="1"/>
              <a:t>Teachers Notes</a:t>
            </a:r>
            <a:r>
              <a:rPr lang="en-GB" altLang="en-US" sz="1100"/>
              <a:t>: Heads down quiet thinking. Ask: what is it like to belong to my school? What do you think is most important to us in our school? Can they imagine the answer in their minds?</a:t>
            </a:r>
          </a:p>
        </p:txBody>
      </p:sp>
      <p:sp>
        <p:nvSpPr>
          <p:cNvPr id="25604" name="Slide Number Placeholder 3">
            <a:extLst>
              <a:ext uri="{FF2B5EF4-FFF2-40B4-BE49-F238E27FC236}">
                <a16:creationId xmlns:a16="http://schemas.microsoft.com/office/drawing/2014/main" id="{C4EE3B4A-25B4-4821-BA58-BB45051078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F145E9-C3DB-4334-9BA4-32CE5F72CCAB}" type="slidenum">
              <a:rPr lang="en-GB" altLang="en-US" sz="1300"/>
              <a:pPr>
                <a:spcBef>
                  <a:spcPct val="0"/>
                </a:spcBef>
              </a:pPr>
              <a:t>11</a:t>
            </a:fld>
            <a:endParaRPr lang="en-GB" alt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7F9BA7B-2427-4CD8-893F-51F0408A51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BC90802E-6DF7-490B-BD1E-633F6DFA68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100" b="1"/>
              <a:t>Teachers Notes</a:t>
            </a:r>
            <a:r>
              <a:rPr lang="en-GB" altLang="en-US" sz="1100"/>
              <a:t>: Think, Pair, Share then class feedback. Vote on what you think as a class is most important in your school.</a:t>
            </a:r>
          </a:p>
        </p:txBody>
      </p:sp>
      <p:sp>
        <p:nvSpPr>
          <p:cNvPr id="27652" name="Slide Number Placeholder 3">
            <a:extLst>
              <a:ext uri="{FF2B5EF4-FFF2-40B4-BE49-F238E27FC236}">
                <a16:creationId xmlns:a16="http://schemas.microsoft.com/office/drawing/2014/main" id="{EBA43C32-0411-4872-B16C-1BD563A012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5FF4EC-1D76-4729-A457-9A8275B07738}" type="slidenum">
              <a:rPr lang="en-GB" altLang="en-US" sz="1300"/>
              <a:pPr>
                <a:spcBef>
                  <a:spcPct val="0"/>
                </a:spcBef>
              </a:pPr>
              <a:t>12</a:t>
            </a:fld>
            <a:endParaRPr lang="en-GB" altLang="en-US"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38FB8B5-E4F5-4F19-8C3B-AA9851B349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AAF513C2-D0A9-47AD-AD10-9D04C70BCE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eaLnBrk="1" hangingPunct="1">
              <a:spcBef>
                <a:spcPct val="0"/>
              </a:spcBef>
            </a:pPr>
            <a:r>
              <a:rPr lang="en-GB" altLang="en-US" sz="1100" b="1"/>
              <a:t>Teachers Notes</a:t>
            </a:r>
            <a:r>
              <a:rPr lang="en-GB" altLang="en-US" sz="1100"/>
              <a:t>: Ask: I wonder what is it like to belong here? What can we tell about the people who go here from the outside of this building? What do they think is important? Share and list ideas on the board. Show each of the following pictures and ask the questions.</a:t>
            </a:r>
          </a:p>
        </p:txBody>
      </p:sp>
      <p:sp>
        <p:nvSpPr>
          <p:cNvPr id="29700" name="Slide Number Placeholder 3">
            <a:extLst>
              <a:ext uri="{FF2B5EF4-FFF2-40B4-BE49-F238E27FC236}">
                <a16:creationId xmlns:a16="http://schemas.microsoft.com/office/drawing/2014/main" id="{C32AF332-C394-4D0F-B4B4-BF48B0A25A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CABEE6-5E80-4AB4-A44A-239E67CB10DF}" type="slidenum">
              <a:rPr lang="en-GB" altLang="en-US" sz="1300"/>
              <a:pPr>
                <a:spcBef>
                  <a:spcPct val="0"/>
                </a:spcBef>
              </a:pPr>
              <a:t>13</a:t>
            </a:fld>
            <a:endParaRPr lang="en-GB" alt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B3AFFAB-54B8-4D65-8D06-9DB11FEBB3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B7F819E4-898F-4D07-891B-B3F869D423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100" b="1"/>
              <a:t>Teachers Notes</a:t>
            </a:r>
            <a:r>
              <a:rPr lang="en-GB" altLang="en-US" sz="1100"/>
              <a:t>: Ask:  I wonder what this part of the building is used for? I wonder if it is important?</a:t>
            </a:r>
          </a:p>
        </p:txBody>
      </p:sp>
      <p:sp>
        <p:nvSpPr>
          <p:cNvPr id="31748" name="Slide Number Placeholder 3">
            <a:extLst>
              <a:ext uri="{FF2B5EF4-FFF2-40B4-BE49-F238E27FC236}">
                <a16:creationId xmlns:a16="http://schemas.microsoft.com/office/drawing/2014/main" id="{E3993502-90BB-4B36-BDB9-6B8909C394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DF2812-0228-4BC1-8684-12F7089E0A6F}" type="slidenum">
              <a:rPr lang="en-GB" altLang="en-US" sz="1300"/>
              <a:pPr>
                <a:spcBef>
                  <a:spcPct val="0"/>
                </a:spcBef>
              </a:pPr>
              <a:t>14</a:t>
            </a:fld>
            <a:endParaRPr lang="en-GB" alt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D212578-6392-4F22-8AF6-33F64B2E01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D8921FA9-A861-4E03-A147-668C562851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100" b="1"/>
              <a:t>Teachers Notes</a:t>
            </a:r>
            <a:r>
              <a:rPr lang="en-GB" altLang="en-US" sz="1100"/>
              <a:t>: Ask: I wonder what this is? I wonder what it is used for? I wonder what it tells us about the people who go to this building?</a:t>
            </a:r>
          </a:p>
        </p:txBody>
      </p:sp>
      <p:sp>
        <p:nvSpPr>
          <p:cNvPr id="33796" name="Slide Number Placeholder 3">
            <a:extLst>
              <a:ext uri="{FF2B5EF4-FFF2-40B4-BE49-F238E27FC236}">
                <a16:creationId xmlns:a16="http://schemas.microsoft.com/office/drawing/2014/main" id="{5BE9FC24-3267-4AF5-980D-55FECE47D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5817D1-90CE-42D4-A45B-52B1C201AF0F}" type="slidenum">
              <a:rPr lang="en-GB" altLang="en-US" sz="1300"/>
              <a:pPr>
                <a:spcBef>
                  <a:spcPct val="0"/>
                </a:spcBef>
              </a:pPr>
              <a:t>15</a:t>
            </a:fld>
            <a:endParaRPr lang="en-GB" alt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9817AF0-18D2-42E7-ADB1-3C62C60AC4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7031C544-2587-489B-B360-81557BCDD8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100" b="1"/>
              <a:t>Teachers Notes</a:t>
            </a:r>
            <a:r>
              <a:rPr lang="en-GB" altLang="en-US" sz="1100"/>
              <a:t>: Ask: I wonder what this lady is doing? Why might music be important? I wonder who this lady is? </a:t>
            </a:r>
          </a:p>
        </p:txBody>
      </p:sp>
      <p:sp>
        <p:nvSpPr>
          <p:cNvPr id="35844" name="Slide Number Placeholder 3">
            <a:extLst>
              <a:ext uri="{FF2B5EF4-FFF2-40B4-BE49-F238E27FC236}">
                <a16:creationId xmlns:a16="http://schemas.microsoft.com/office/drawing/2014/main" id="{CB65805B-1125-47FB-A31E-DF75B241FF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1ED485-2033-402F-81DF-44450FD90C2B}" type="slidenum">
              <a:rPr lang="en-GB" altLang="en-US" sz="1300"/>
              <a:pPr>
                <a:spcBef>
                  <a:spcPct val="0"/>
                </a:spcBef>
              </a:pPr>
              <a:t>16</a:t>
            </a:fld>
            <a:endParaRPr lang="en-GB" alt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E563CA8-B653-4AC5-AAFD-6C52476542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6A7BC88-B80B-402E-B2D2-85CDE0CB50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a:t>Teachers Notes: </a:t>
            </a:r>
            <a:r>
              <a:rPr lang="en-GB" altLang="en-US"/>
              <a:t>Say</a:t>
            </a:r>
            <a:r>
              <a:rPr lang="en-GB" altLang="en-US" b="1"/>
              <a:t>: </a:t>
            </a:r>
            <a:r>
              <a:rPr lang="en-GB" altLang="en-US"/>
              <a:t>These are all things than can be bought sometimes in the church. I wonder why they are sold in church?</a:t>
            </a:r>
          </a:p>
          <a:p>
            <a:pPr eaLnBrk="1" hangingPunct="1">
              <a:spcBef>
                <a:spcPct val="0"/>
              </a:spcBef>
            </a:pPr>
            <a:r>
              <a:rPr lang="en-GB" altLang="en-US"/>
              <a:t>(Fairtrade goods/Traidcraft – sold for charity)</a:t>
            </a:r>
            <a:endParaRPr lang="en-GB" altLang="en-US" b="1"/>
          </a:p>
        </p:txBody>
      </p:sp>
      <p:sp>
        <p:nvSpPr>
          <p:cNvPr id="37892" name="Slide Number Placeholder 3">
            <a:extLst>
              <a:ext uri="{FF2B5EF4-FFF2-40B4-BE49-F238E27FC236}">
                <a16:creationId xmlns:a16="http://schemas.microsoft.com/office/drawing/2014/main" id="{41E24D01-8FAA-43B7-AB31-0399B490F4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8288F4-E495-47BA-9209-7BB4C4BF27BC}" type="slidenum">
              <a:rPr lang="en-GB" altLang="en-US" sz="1300"/>
              <a:pPr>
                <a:spcBef>
                  <a:spcPct val="0"/>
                </a:spcBef>
              </a:pPr>
              <a:t>17</a:t>
            </a:fld>
            <a:endParaRPr lang="en-GB" alt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26FF3AA-B32B-4F31-BAB5-F3025EC7DF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C26D144-3382-4B65-9737-BC5B748070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100" b="1"/>
              <a:t>Teachers Notes</a:t>
            </a:r>
            <a:r>
              <a:rPr lang="en-GB" altLang="en-US" sz="1100"/>
              <a:t>: Ask: I wonder why this man is helping?</a:t>
            </a:r>
          </a:p>
        </p:txBody>
      </p:sp>
      <p:sp>
        <p:nvSpPr>
          <p:cNvPr id="39940" name="Slide Number Placeholder 3">
            <a:extLst>
              <a:ext uri="{FF2B5EF4-FFF2-40B4-BE49-F238E27FC236}">
                <a16:creationId xmlns:a16="http://schemas.microsoft.com/office/drawing/2014/main" id="{B2D6AEDF-2AC4-4469-B855-022E3C1511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7D82D3-8188-49BD-A39F-EB3BF369A15A}" type="slidenum">
              <a:rPr lang="en-GB" altLang="en-US" sz="1300"/>
              <a:pPr>
                <a:spcBef>
                  <a:spcPct val="0"/>
                </a:spcBef>
              </a:pPr>
              <a:t>18</a:t>
            </a:fld>
            <a:endParaRPr lang="en-GB" altLang="en-US"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C1DF1B4-490B-4697-B003-B0027DACF8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2DBD9B3C-3E76-4F83-BBBA-A98D4EA6D4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100" b="1"/>
              <a:t>Teachers Notes</a:t>
            </a:r>
            <a:r>
              <a:rPr lang="en-GB" altLang="en-US" sz="1100"/>
              <a:t>: Say: This is a poster on the wall of the church building. Ask: I wonder why the people are collecting food?</a:t>
            </a:r>
          </a:p>
          <a:p>
            <a:pPr eaLnBrk="1" hangingPunct="1">
              <a:spcBef>
                <a:spcPct val="0"/>
              </a:spcBef>
            </a:pPr>
            <a:endParaRPr lang="en-GB" altLang="en-US" sz="1100"/>
          </a:p>
        </p:txBody>
      </p:sp>
      <p:sp>
        <p:nvSpPr>
          <p:cNvPr id="41988" name="Slide Number Placeholder 3">
            <a:extLst>
              <a:ext uri="{FF2B5EF4-FFF2-40B4-BE49-F238E27FC236}">
                <a16:creationId xmlns:a16="http://schemas.microsoft.com/office/drawing/2014/main" id="{9C68655F-07CD-4DAD-B8FA-E615B30948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286DE3-A76A-40AC-A326-700872B5F6C0}" type="slidenum">
              <a:rPr lang="en-GB" altLang="en-US" sz="1300"/>
              <a:pPr>
                <a:spcBef>
                  <a:spcPct val="0"/>
                </a:spcBef>
              </a:pPr>
              <a:t>19</a:t>
            </a:fld>
            <a:endParaRPr lang="en-GB"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3F1BFAC6-26B1-4672-B6D4-081D73B781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FB94A87-12B3-4BBF-82F2-4F8926199A59}"/>
              </a:ext>
            </a:extLst>
          </p:cNvPr>
          <p:cNvSpPr>
            <a:spLocks noGrp="1"/>
          </p:cNvSpPr>
          <p:nvPr>
            <p:ph type="body" idx="1"/>
          </p:nvPr>
        </p:nvSpPr>
        <p:spPr/>
        <p:txBody>
          <a:bodyPr/>
          <a:lstStyle/>
          <a:p>
            <a:pPr defTabSz="964418" eaLnBrk="1" fontAlgn="auto" hangingPunct="1">
              <a:spcBef>
                <a:spcPts val="0"/>
              </a:spcBef>
              <a:spcAft>
                <a:spcPts val="0"/>
              </a:spcAft>
              <a:defRPr/>
            </a:pPr>
            <a:r>
              <a:rPr lang="en-GB" sz="1400" b="1" dirty="0"/>
              <a:t>Teachers Notes </a:t>
            </a:r>
            <a:r>
              <a:rPr lang="en-GB" sz="1400" dirty="0"/>
              <a:t> E</a:t>
            </a:r>
            <a:r>
              <a:rPr lang="en-US" sz="130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xplain</a:t>
            </a:r>
            <a:r>
              <a:rPr lang="en-US" sz="13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‘We are going to find out today the answer to this question: How do we know when someone belongs to a church community?’</a:t>
            </a:r>
          </a:p>
          <a:p>
            <a:pPr eaLnBrk="1" fontAlgn="auto" hangingPunct="1">
              <a:spcBef>
                <a:spcPts val="0"/>
              </a:spcBef>
              <a:spcAft>
                <a:spcPts val="0"/>
              </a:spcAft>
              <a:defRPr/>
            </a:pPr>
            <a:endParaRPr lang="en-GB" dirty="0"/>
          </a:p>
        </p:txBody>
      </p:sp>
      <p:sp>
        <p:nvSpPr>
          <p:cNvPr id="7172" name="Slide Number Placeholder 3">
            <a:extLst>
              <a:ext uri="{FF2B5EF4-FFF2-40B4-BE49-F238E27FC236}">
                <a16:creationId xmlns:a16="http://schemas.microsoft.com/office/drawing/2014/main" id="{761B83B1-61FE-4C7F-B763-226066B299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E86051-E145-4F75-A740-0A0BC522486D}" type="slidenum">
              <a:rPr lang="en-GB" altLang="en-US" sz="1300"/>
              <a:pPr>
                <a:spcBef>
                  <a:spcPct val="0"/>
                </a:spcBef>
              </a:pPr>
              <a:t>2</a:t>
            </a:fld>
            <a:endParaRPr lang="en-GB" alt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BB6332C5-BAE7-4C00-9FA5-1B3BFD22D5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7404767-58F6-4B61-8792-631863BFA8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100" b="1"/>
              <a:t>Teachers Notes</a:t>
            </a:r>
            <a:r>
              <a:rPr lang="en-GB" altLang="en-US" sz="1100"/>
              <a:t>: Ask: I wonder what is happening in these photographs? Pause for response. ‘These are things that happen in the church’.</a:t>
            </a:r>
          </a:p>
          <a:p>
            <a:pPr eaLnBrk="1" hangingPunct="1">
              <a:spcBef>
                <a:spcPct val="0"/>
              </a:spcBef>
            </a:pPr>
            <a:r>
              <a:rPr lang="en-GB" altLang="en-US" sz="1100"/>
              <a:t>(Top : Messy church- weekly church with craft, food and games for the community : they may have a thought for the day etc</a:t>
            </a:r>
          </a:p>
          <a:p>
            <a:pPr eaLnBrk="1" hangingPunct="1">
              <a:spcBef>
                <a:spcPct val="0"/>
              </a:spcBef>
            </a:pPr>
            <a:r>
              <a:rPr lang="en-GB" altLang="en-US" sz="1100"/>
              <a:t>Bottom : Who let the dads out? Dads and Toddler group  . Operation Christmas  Child shoeboxes collected at Christmas).</a:t>
            </a:r>
          </a:p>
        </p:txBody>
      </p:sp>
      <p:sp>
        <p:nvSpPr>
          <p:cNvPr id="44036" name="Slide Number Placeholder 3">
            <a:extLst>
              <a:ext uri="{FF2B5EF4-FFF2-40B4-BE49-F238E27FC236}">
                <a16:creationId xmlns:a16="http://schemas.microsoft.com/office/drawing/2014/main" id="{24BE6258-51E8-45EC-BE74-740E43D01C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CF4F4A-D5BB-4215-8238-932B8B67345B}" type="slidenum">
              <a:rPr lang="en-GB" altLang="en-US" sz="1300"/>
              <a:pPr>
                <a:spcBef>
                  <a:spcPct val="0"/>
                </a:spcBef>
              </a:pPr>
              <a:t>20</a:t>
            </a:fld>
            <a:endParaRPr lang="en-GB" altLang="en-US"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440A988-9C43-4D93-8A3C-0ECBC60EE4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1522ED32-D298-4990-ADA6-936617E5E9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100" b="1"/>
              <a:t>Teachers Notes</a:t>
            </a:r>
            <a:r>
              <a:rPr lang="en-GB" altLang="en-US" sz="1100"/>
              <a:t>: Ask: I wonder what the man in green is doing? What do you notice in the picture?</a:t>
            </a:r>
          </a:p>
        </p:txBody>
      </p:sp>
      <p:sp>
        <p:nvSpPr>
          <p:cNvPr id="46084" name="Slide Number Placeholder 3">
            <a:extLst>
              <a:ext uri="{FF2B5EF4-FFF2-40B4-BE49-F238E27FC236}">
                <a16:creationId xmlns:a16="http://schemas.microsoft.com/office/drawing/2014/main" id="{EE2A5900-AB3C-4FB3-9BC0-936C2DB5B7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7A5328-1FD4-4CC0-86C7-5A5D7B1B6203}" type="slidenum">
              <a:rPr lang="en-GB" altLang="en-US" sz="1300"/>
              <a:pPr>
                <a:spcBef>
                  <a:spcPct val="0"/>
                </a:spcBef>
              </a:pPr>
              <a:t>21</a:t>
            </a:fld>
            <a:endParaRPr lang="en-GB" altLang="en-US"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A5609B4F-591D-4F28-805E-C69725D14E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59F4CBC-CAEF-4C27-AAB3-D248865A7B58}"/>
              </a:ext>
            </a:extLst>
          </p:cNvPr>
          <p:cNvSpPr>
            <a:spLocks noGrp="1"/>
          </p:cNvSpPr>
          <p:nvPr>
            <p:ph type="body" idx="1"/>
          </p:nvPr>
        </p:nvSpPr>
        <p:spPr/>
        <p:txBody>
          <a:bodyPr/>
          <a:lstStyle/>
          <a:p>
            <a:pPr defTabSz="964418" eaLnBrk="1" fontAlgn="auto" hangingPunct="1">
              <a:spcBef>
                <a:spcPts val="0"/>
              </a:spcBef>
              <a:spcAft>
                <a:spcPts val="0"/>
              </a:spcAft>
              <a:defRPr/>
            </a:pPr>
            <a:r>
              <a:rPr lang="en-GB" sz="1100" b="1" dirty="0"/>
              <a:t>Teachers Notes</a:t>
            </a:r>
            <a:r>
              <a:rPr lang="en-GB" sz="1100" dirty="0"/>
              <a:t>: Instruction: Place</a:t>
            </a:r>
            <a:r>
              <a:rPr lang="en-US" sz="11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large copies of the photographs in slides 16-24 on tables in the classroom together with the questions previously asked about each slide. The question: ‘I wonder what is important to these people/man/lady?’ should also be included with each photograph. The children visit/look  at each photograph in small groups, discuss their answers to the questions. At a suitable point ask them to stop and ‘write’ or ‘draw’ a picture to answer the question: what is important to the people in this church? Class feedback then ask: How we know when someone belongs to a church community? Record ideas on wall.</a:t>
            </a:r>
            <a:endParaRPr lang="en-GB" sz="1100" dirty="0"/>
          </a:p>
        </p:txBody>
      </p:sp>
      <p:sp>
        <p:nvSpPr>
          <p:cNvPr id="48132" name="Slide Number Placeholder 3">
            <a:extLst>
              <a:ext uri="{FF2B5EF4-FFF2-40B4-BE49-F238E27FC236}">
                <a16:creationId xmlns:a16="http://schemas.microsoft.com/office/drawing/2014/main" id="{81A68AE1-85CE-4FA3-B66C-75228A0BD0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B27FB3-24C2-4992-AED1-3F6FA3AFEE0E}" type="slidenum">
              <a:rPr lang="en-GB" altLang="en-US" sz="1300"/>
              <a:pPr>
                <a:spcBef>
                  <a:spcPct val="0"/>
                </a:spcBef>
              </a:pPr>
              <a:t>22</a:t>
            </a:fld>
            <a:endParaRPr lang="en-GB" altLang="en-US"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C179056-6992-46D8-99B5-237645B82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BE96DE67-4343-48C6-A7A2-1247C31E97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100" b="1"/>
              <a:t>Teachers Notes</a:t>
            </a:r>
            <a:r>
              <a:rPr lang="en-GB" altLang="en-US" sz="1100"/>
              <a:t>: Instruction: Have  a very large symbol of a cross cut out on the floor. Say: ‘Let us think about this a little bit more. Here is another photograph from the church. I wonder why this is in the church? Why might this symbol be important to the people?’  Share ideas. Think about what you have learnt about Christians today? Ask the children to stick their words or pictures on to the large cross. Reflective music is then played and children are asked to whisper to each other as they go out what they have learned about people belonging to a church and how they would know when someone does.</a:t>
            </a:r>
          </a:p>
        </p:txBody>
      </p:sp>
      <p:sp>
        <p:nvSpPr>
          <p:cNvPr id="50180" name="Slide Number Placeholder 3">
            <a:extLst>
              <a:ext uri="{FF2B5EF4-FFF2-40B4-BE49-F238E27FC236}">
                <a16:creationId xmlns:a16="http://schemas.microsoft.com/office/drawing/2014/main" id="{93DB90D0-53AB-444C-9507-ADD32650FA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01D5D4-8421-4CBD-9C30-E1FE39B0082C}" type="slidenum">
              <a:rPr lang="en-GB" altLang="en-US" sz="1300"/>
              <a:pPr>
                <a:spcBef>
                  <a:spcPct val="0"/>
                </a:spcBef>
              </a:pPr>
              <a:t>23</a:t>
            </a:fld>
            <a:endParaRPr lang="en-GB"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F0DB00E-D8EA-43A8-917D-03B6C4AFC8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91B1121-4110-44BD-9AF1-E4873075CA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100" b="1"/>
              <a:t>Teachers Notes </a:t>
            </a:r>
            <a:r>
              <a:rPr lang="en-GB" altLang="en-US" sz="1100"/>
              <a:t>Instruction:</a:t>
            </a:r>
            <a:r>
              <a:rPr lang="en-GB" altLang="en-US" sz="1100" b="1"/>
              <a:t> </a:t>
            </a:r>
            <a:r>
              <a:rPr lang="en-GB" altLang="en-US" sz="1100"/>
              <a:t>Show the three questions above. Allow the children to think quietly about the 3 questions, then Think, Pair, Share. Then class feedback.</a:t>
            </a:r>
          </a:p>
        </p:txBody>
      </p:sp>
      <p:sp>
        <p:nvSpPr>
          <p:cNvPr id="9220" name="Slide Number Placeholder 3">
            <a:extLst>
              <a:ext uri="{FF2B5EF4-FFF2-40B4-BE49-F238E27FC236}">
                <a16:creationId xmlns:a16="http://schemas.microsoft.com/office/drawing/2014/main" id="{3CEDD7F6-57C0-440D-9441-D18B3C8989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E03B7E-BFA2-4904-B903-44BB1D53919A}" type="slidenum">
              <a:rPr lang="en-GB" altLang="en-US" sz="1300"/>
              <a:pPr>
                <a:spcBef>
                  <a:spcPct val="0"/>
                </a:spcBef>
              </a:pPr>
              <a:t>3</a:t>
            </a:fld>
            <a:endParaRPr lang="en-GB"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7AE423E-BBA6-4C64-92AD-AF45FA84F6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0935F0F-F31E-43FD-B44E-060E9835F8E9}"/>
              </a:ext>
            </a:extLst>
          </p:cNvPr>
          <p:cNvSpPr>
            <a:spLocks noGrp="1"/>
          </p:cNvSpPr>
          <p:nvPr>
            <p:ph type="body" idx="1"/>
          </p:nvPr>
        </p:nvSpPr>
        <p:spPr/>
        <p:txBody>
          <a:bodyPr/>
          <a:lstStyle/>
          <a:p>
            <a:pPr eaLnBrk="1" fontAlgn="auto" hangingPunct="1">
              <a:spcBef>
                <a:spcPts val="0"/>
              </a:spcBef>
              <a:spcAft>
                <a:spcPts val="0"/>
              </a:spcAft>
              <a:defRPr/>
            </a:pPr>
            <a:r>
              <a:rPr lang="en-GB" sz="1100" b="1" dirty="0"/>
              <a:t>Teachers Notes:</a:t>
            </a:r>
            <a:r>
              <a:rPr lang="en-US" sz="1100" b="1" dirty="0">
                <a:ln w="11430"/>
                <a:effectLst>
                  <a:outerShdw blurRad="80000" dist="40000" dir="5040000" algn="tl">
                    <a:srgbClr val="000000">
                      <a:alpha val="30000"/>
                    </a:srgbClr>
                  </a:outerShdw>
                </a:effectLst>
              </a:rPr>
              <a:t> </a:t>
            </a:r>
            <a:r>
              <a:rPr lang="en-GB" sz="1100" dirty="0"/>
              <a:t>Instruction:</a:t>
            </a:r>
            <a:r>
              <a:rPr lang="en-GB" sz="1100" b="1" dirty="0"/>
              <a:t> </a:t>
            </a:r>
            <a:r>
              <a:rPr lang="en-GB" sz="1100" dirty="0"/>
              <a:t>Give each child an A4 copy of the slide above. Encourage children to complete this diagram on their own by drawing a picture or one word in each circle, </a:t>
            </a:r>
            <a:r>
              <a:rPr lang="en-GB" sz="1100" dirty="0" err="1"/>
              <a:t>eg</a:t>
            </a:r>
            <a:r>
              <a:rPr lang="en-GB" sz="1100" dirty="0"/>
              <a:t> dance club, my family , my school. Reduce the number of circles if preferred.</a:t>
            </a:r>
          </a:p>
        </p:txBody>
      </p:sp>
      <p:sp>
        <p:nvSpPr>
          <p:cNvPr id="11268" name="Slide Number Placeholder 3">
            <a:extLst>
              <a:ext uri="{FF2B5EF4-FFF2-40B4-BE49-F238E27FC236}">
                <a16:creationId xmlns:a16="http://schemas.microsoft.com/office/drawing/2014/main" id="{C132C529-60A2-402E-BE9E-D0A8CFB725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E2F29A-63C3-4F10-A70C-F04A4CE6A04E}" type="slidenum">
              <a:rPr lang="en-GB" altLang="en-US" sz="1300"/>
              <a:pPr>
                <a:spcBef>
                  <a:spcPct val="0"/>
                </a:spcBef>
              </a:pPr>
              <a:t>4</a:t>
            </a:fld>
            <a:endParaRPr lang="en-GB"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D3756FC-2B61-4B17-8BC6-4A12EF5EDF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CBD23E8-E3D1-4DA9-B2CC-ABD7526A76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eaLnBrk="1" hangingPunct="1">
              <a:spcBef>
                <a:spcPct val="0"/>
              </a:spcBef>
            </a:pPr>
            <a:r>
              <a:rPr lang="en-GB" altLang="en-US" sz="1100" b="1"/>
              <a:t>Teachers Notes: NB You may prefer to use photographs of the inside and outside of your own school.</a:t>
            </a:r>
          </a:p>
          <a:p>
            <a:pPr defTabSz="963613" eaLnBrk="1" hangingPunct="1">
              <a:spcBef>
                <a:spcPct val="0"/>
              </a:spcBef>
            </a:pPr>
            <a:r>
              <a:rPr lang="en-GB" altLang="en-US" sz="1100"/>
              <a:t>Ask:</a:t>
            </a:r>
            <a:r>
              <a:rPr lang="en-GB" altLang="en-US" sz="1100" b="1"/>
              <a:t> </a:t>
            </a:r>
            <a:r>
              <a:rPr lang="en-GB" altLang="en-US" sz="1100"/>
              <a:t>What would someone be able to tell about your school if they came when no one was there? What would people be able to tell about us from the empty building? Would people be able to tell what we think is important? What would we want people to know? Instruction: Write these questions on large pieces of card and display each one around the whiteboard as you ask the question. Explain you are going to show the class a few photographs of the inside of different school buildings. As you show them the slides ask them to think about what they think might be important to these schools. Play suitable music as you show the next few slides if appropriate eg children singing in your school. </a:t>
            </a:r>
          </a:p>
        </p:txBody>
      </p:sp>
      <p:sp>
        <p:nvSpPr>
          <p:cNvPr id="13316" name="Slide Number Placeholder 3">
            <a:extLst>
              <a:ext uri="{FF2B5EF4-FFF2-40B4-BE49-F238E27FC236}">
                <a16:creationId xmlns:a16="http://schemas.microsoft.com/office/drawing/2014/main" id="{5AEF3B3A-CB85-49C1-A404-3021B63465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7D7982-C893-4189-97C9-4CAA72F1591C}" type="slidenum">
              <a:rPr lang="en-GB" altLang="en-US" sz="1300"/>
              <a:pPr>
                <a:spcBef>
                  <a:spcPct val="0"/>
                </a:spcBef>
              </a:pPr>
              <a:t>5</a:t>
            </a:fld>
            <a:endParaRPr lang="en-GB"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676D33E-6176-4933-B216-AF24D231A6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33264530-81A5-41FE-82B7-FD4BF50D25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a:t>Teachers  Notes: </a:t>
            </a:r>
            <a:r>
              <a:rPr lang="en-GB" altLang="en-US"/>
              <a:t>You could use photographs of your own school. </a:t>
            </a:r>
          </a:p>
          <a:p>
            <a:pPr eaLnBrk="1" hangingPunct="1">
              <a:spcBef>
                <a:spcPct val="0"/>
              </a:spcBef>
            </a:pPr>
            <a:endParaRPr lang="en-GB" altLang="en-US"/>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40D5966C-D7BC-47DF-B625-DBAC8F49A2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4D1BFE-4017-4FCC-AF9D-67F3C5584809}" type="slidenum">
              <a:rPr lang="en-GB" altLang="en-US" sz="1300"/>
              <a:pPr>
                <a:spcBef>
                  <a:spcPct val="0"/>
                </a:spcBef>
              </a:pPr>
              <a:t>6</a:t>
            </a:fld>
            <a:endParaRPr lang="en-GB" alt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1821726-33E2-4ECC-908D-1ED13BEE19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F896C1E8-D47A-4FD2-85B3-74BA46C8AF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a:t>Teachers  notes: </a:t>
            </a:r>
            <a:r>
              <a:rPr lang="en-GB" altLang="en-US"/>
              <a:t>You could use photographs of your own school. </a:t>
            </a:r>
          </a:p>
          <a:p>
            <a:pPr eaLnBrk="1" hangingPunct="1">
              <a:spcBef>
                <a:spcPct val="0"/>
              </a:spcBef>
            </a:pPr>
            <a:endParaRPr lang="en-GB" altLang="en-US"/>
          </a:p>
        </p:txBody>
      </p:sp>
      <p:sp>
        <p:nvSpPr>
          <p:cNvPr id="17412" name="Slide Number Placeholder 3">
            <a:extLst>
              <a:ext uri="{FF2B5EF4-FFF2-40B4-BE49-F238E27FC236}">
                <a16:creationId xmlns:a16="http://schemas.microsoft.com/office/drawing/2014/main" id="{74D1B40A-4FA4-49A2-A7E8-C580ACDAF0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0D1D1D-3DC6-479E-8C18-49294E27DEA7}" type="slidenum">
              <a:rPr lang="en-GB" altLang="en-US" sz="1300"/>
              <a:pPr>
                <a:spcBef>
                  <a:spcPct val="0"/>
                </a:spcBef>
              </a:pPr>
              <a:t>7</a:t>
            </a:fld>
            <a:endParaRPr lang="en-GB"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2949BF6-9AEC-4B4B-B243-8D9366E7F4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E4B48D56-307E-4CF1-90BF-18836FC4A4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a:t>Teachers  notes: </a:t>
            </a:r>
            <a:r>
              <a:rPr lang="en-GB" altLang="en-US"/>
              <a:t>You could use photographs of your own school. </a:t>
            </a:r>
          </a:p>
          <a:p>
            <a:pPr eaLnBrk="1" hangingPunct="1">
              <a:spcBef>
                <a:spcPct val="0"/>
              </a:spcBef>
            </a:pPr>
            <a:endParaRPr lang="en-GB" altLang="en-US"/>
          </a:p>
        </p:txBody>
      </p:sp>
      <p:sp>
        <p:nvSpPr>
          <p:cNvPr id="19460" name="Slide Number Placeholder 3">
            <a:extLst>
              <a:ext uri="{FF2B5EF4-FFF2-40B4-BE49-F238E27FC236}">
                <a16:creationId xmlns:a16="http://schemas.microsoft.com/office/drawing/2014/main" id="{EB23F600-B74C-4952-986E-E3212E8448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BF55E3-9747-4E27-AA60-F0CD0480AB28}" type="slidenum">
              <a:rPr lang="en-GB" altLang="en-US" sz="1300"/>
              <a:pPr>
                <a:spcBef>
                  <a:spcPct val="0"/>
                </a:spcBef>
              </a:pPr>
              <a:t>8</a:t>
            </a:fld>
            <a:endParaRPr lang="en-GB"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8CB78E7-8A03-41A1-BBA1-5CE65CB8AF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F8D8A79-28FC-4342-B335-9EAE0F6867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a:t>Teachers  notes: </a:t>
            </a:r>
            <a:r>
              <a:rPr lang="en-GB" altLang="en-US"/>
              <a:t>You could use photographs of your own school. </a:t>
            </a:r>
          </a:p>
          <a:p>
            <a:pPr eaLnBrk="1" hangingPunct="1">
              <a:spcBef>
                <a:spcPct val="0"/>
              </a:spcBef>
            </a:pPr>
            <a:endParaRPr lang="en-GB" altLang="en-US"/>
          </a:p>
        </p:txBody>
      </p:sp>
      <p:sp>
        <p:nvSpPr>
          <p:cNvPr id="21508" name="Slide Number Placeholder 3">
            <a:extLst>
              <a:ext uri="{FF2B5EF4-FFF2-40B4-BE49-F238E27FC236}">
                <a16:creationId xmlns:a16="http://schemas.microsoft.com/office/drawing/2014/main" id="{009420EE-532C-4ACA-8F81-A31768B468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BD4A6E-95D0-4B0A-AE52-8A0B422CF10A}" type="slidenum">
              <a:rPr lang="en-GB" altLang="en-US" sz="1300"/>
              <a:pPr>
                <a:spcBef>
                  <a:spcPct val="0"/>
                </a:spcBef>
              </a:pPr>
              <a:t>9</a:t>
            </a:fld>
            <a:endParaRPr lang="en-GB"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DDCB54-9D08-4A8F-B8DD-BB8679F253CA}"/>
              </a:ext>
            </a:extLst>
          </p:cNvPr>
          <p:cNvSpPr>
            <a:spLocks noGrp="1"/>
          </p:cNvSpPr>
          <p:nvPr>
            <p:ph type="dt" sz="half" idx="10"/>
          </p:nvPr>
        </p:nvSpPr>
        <p:spPr/>
        <p:txBody>
          <a:bodyPr/>
          <a:lstStyle>
            <a:lvl1pPr>
              <a:defRPr/>
            </a:lvl1pPr>
          </a:lstStyle>
          <a:p>
            <a:pPr>
              <a:defRPr/>
            </a:pPr>
            <a:fld id="{46AACBBE-F6ED-4A00-A9D1-30CC4499D06B}" type="datetimeFigureOut">
              <a:rPr lang="en-GB"/>
              <a:pPr>
                <a:defRPr/>
              </a:pPr>
              <a:t>03/11/2020</a:t>
            </a:fld>
            <a:endParaRPr lang="en-GB"/>
          </a:p>
        </p:txBody>
      </p:sp>
      <p:sp>
        <p:nvSpPr>
          <p:cNvPr id="5" name="Footer Placeholder 4">
            <a:extLst>
              <a:ext uri="{FF2B5EF4-FFF2-40B4-BE49-F238E27FC236}">
                <a16:creationId xmlns:a16="http://schemas.microsoft.com/office/drawing/2014/main" id="{FA94A8EA-A565-47A2-B761-F596BA25300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BEADD31-1D42-4822-A656-1C41EE221DCD}"/>
              </a:ext>
            </a:extLst>
          </p:cNvPr>
          <p:cNvSpPr>
            <a:spLocks noGrp="1"/>
          </p:cNvSpPr>
          <p:nvPr>
            <p:ph type="sldNum" sz="quarter" idx="12"/>
          </p:nvPr>
        </p:nvSpPr>
        <p:spPr/>
        <p:txBody>
          <a:bodyPr/>
          <a:lstStyle>
            <a:lvl1pPr>
              <a:defRPr/>
            </a:lvl1pPr>
          </a:lstStyle>
          <a:p>
            <a:fld id="{187BA8E3-DD3B-4E4B-97C2-E474F86E4385}" type="slidenum">
              <a:rPr lang="en-GB" altLang="en-US"/>
              <a:pPr/>
              <a:t>‹#›</a:t>
            </a:fld>
            <a:endParaRPr lang="en-GB" altLang="en-US"/>
          </a:p>
        </p:txBody>
      </p:sp>
    </p:spTree>
    <p:extLst>
      <p:ext uri="{BB962C8B-B14F-4D97-AF65-F5344CB8AC3E}">
        <p14:creationId xmlns:p14="http://schemas.microsoft.com/office/powerpoint/2010/main" val="982498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10F853-878E-4740-9490-0BA8B04A8BFE}"/>
              </a:ext>
            </a:extLst>
          </p:cNvPr>
          <p:cNvSpPr>
            <a:spLocks noGrp="1"/>
          </p:cNvSpPr>
          <p:nvPr>
            <p:ph type="dt" sz="half" idx="10"/>
          </p:nvPr>
        </p:nvSpPr>
        <p:spPr/>
        <p:txBody>
          <a:bodyPr/>
          <a:lstStyle>
            <a:lvl1pPr>
              <a:defRPr/>
            </a:lvl1pPr>
          </a:lstStyle>
          <a:p>
            <a:pPr>
              <a:defRPr/>
            </a:pPr>
            <a:fld id="{A6CFCBA3-1240-4C8E-8A17-F44AADDBD844}" type="datetimeFigureOut">
              <a:rPr lang="en-GB"/>
              <a:pPr>
                <a:defRPr/>
              </a:pPr>
              <a:t>03/11/2020</a:t>
            </a:fld>
            <a:endParaRPr lang="en-GB"/>
          </a:p>
        </p:txBody>
      </p:sp>
      <p:sp>
        <p:nvSpPr>
          <p:cNvPr id="5" name="Footer Placeholder 4">
            <a:extLst>
              <a:ext uri="{FF2B5EF4-FFF2-40B4-BE49-F238E27FC236}">
                <a16:creationId xmlns:a16="http://schemas.microsoft.com/office/drawing/2014/main" id="{2B322567-ECE7-424E-9638-CF8D1EDB92B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45A0A44-A6B4-4B2E-BED4-4B9FD93ECF36}"/>
              </a:ext>
            </a:extLst>
          </p:cNvPr>
          <p:cNvSpPr>
            <a:spLocks noGrp="1"/>
          </p:cNvSpPr>
          <p:nvPr>
            <p:ph type="sldNum" sz="quarter" idx="12"/>
          </p:nvPr>
        </p:nvSpPr>
        <p:spPr/>
        <p:txBody>
          <a:bodyPr/>
          <a:lstStyle>
            <a:lvl1pPr>
              <a:defRPr/>
            </a:lvl1pPr>
          </a:lstStyle>
          <a:p>
            <a:fld id="{E995F9D7-E9E6-4926-AD7B-5E932E26D7C3}" type="slidenum">
              <a:rPr lang="en-GB" altLang="en-US"/>
              <a:pPr/>
              <a:t>‹#›</a:t>
            </a:fld>
            <a:endParaRPr lang="en-GB" altLang="en-US"/>
          </a:p>
        </p:txBody>
      </p:sp>
    </p:spTree>
    <p:extLst>
      <p:ext uri="{BB962C8B-B14F-4D97-AF65-F5344CB8AC3E}">
        <p14:creationId xmlns:p14="http://schemas.microsoft.com/office/powerpoint/2010/main" val="240178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8FCB5-385D-4A9C-AA56-C8B0A082268B}"/>
              </a:ext>
            </a:extLst>
          </p:cNvPr>
          <p:cNvSpPr>
            <a:spLocks noGrp="1"/>
          </p:cNvSpPr>
          <p:nvPr>
            <p:ph type="dt" sz="half" idx="10"/>
          </p:nvPr>
        </p:nvSpPr>
        <p:spPr/>
        <p:txBody>
          <a:bodyPr/>
          <a:lstStyle>
            <a:lvl1pPr>
              <a:defRPr/>
            </a:lvl1pPr>
          </a:lstStyle>
          <a:p>
            <a:pPr>
              <a:defRPr/>
            </a:pPr>
            <a:fld id="{07D1E66F-2EF9-4674-A9EB-EC38AB249206}" type="datetimeFigureOut">
              <a:rPr lang="en-GB"/>
              <a:pPr>
                <a:defRPr/>
              </a:pPr>
              <a:t>03/11/2020</a:t>
            </a:fld>
            <a:endParaRPr lang="en-GB"/>
          </a:p>
        </p:txBody>
      </p:sp>
      <p:sp>
        <p:nvSpPr>
          <p:cNvPr id="5" name="Footer Placeholder 4">
            <a:extLst>
              <a:ext uri="{FF2B5EF4-FFF2-40B4-BE49-F238E27FC236}">
                <a16:creationId xmlns:a16="http://schemas.microsoft.com/office/drawing/2014/main" id="{80076AF0-92DF-4F2D-94A6-22B91941082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FD455B0-CA3C-4471-9D52-436F90DBA568}"/>
              </a:ext>
            </a:extLst>
          </p:cNvPr>
          <p:cNvSpPr>
            <a:spLocks noGrp="1"/>
          </p:cNvSpPr>
          <p:nvPr>
            <p:ph type="sldNum" sz="quarter" idx="12"/>
          </p:nvPr>
        </p:nvSpPr>
        <p:spPr/>
        <p:txBody>
          <a:bodyPr/>
          <a:lstStyle>
            <a:lvl1pPr>
              <a:defRPr/>
            </a:lvl1pPr>
          </a:lstStyle>
          <a:p>
            <a:fld id="{3FF58BF6-3EC1-4658-827E-958A7C9A68B6}" type="slidenum">
              <a:rPr lang="en-GB" altLang="en-US"/>
              <a:pPr/>
              <a:t>‹#›</a:t>
            </a:fld>
            <a:endParaRPr lang="en-GB" altLang="en-US"/>
          </a:p>
        </p:txBody>
      </p:sp>
    </p:spTree>
    <p:extLst>
      <p:ext uri="{BB962C8B-B14F-4D97-AF65-F5344CB8AC3E}">
        <p14:creationId xmlns:p14="http://schemas.microsoft.com/office/powerpoint/2010/main" val="410853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20C193-89C1-4B6A-A5A5-351A38FB43BD}"/>
              </a:ext>
            </a:extLst>
          </p:cNvPr>
          <p:cNvSpPr>
            <a:spLocks noGrp="1"/>
          </p:cNvSpPr>
          <p:nvPr>
            <p:ph type="dt" sz="half" idx="10"/>
          </p:nvPr>
        </p:nvSpPr>
        <p:spPr/>
        <p:txBody>
          <a:bodyPr/>
          <a:lstStyle>
            <a:lvl1pPr>
              <a:defRPr/>
            </a:lvl1pPr>
          </a:lstStyle>
          <a:p>
            <a:pPr>
              <a:defRPr/>
            </a:pPr>
            <a:fld id="{29B3098F-1CA9-480B-A9A8-7E9042A69388}" type="datetimeFigureOut">
              <a:rPr lang="en-GB"/>
              <a:pPr>
                <a:defRPr/>
              </a:pPr>
              <a:t>03/11/2020</a:t>
            </a:fld>
            <a:endParaRPr lang="en-GB"/>
          </a:p>
        </p:txBody>
      </p:sp>
      <p:sp>
        <p:nvSpPr>
          <p:cNvPr id="5" name="Footer Placeholder 4">
            <a:extLst>
              <a:ext uri="{FF2B5EF4-FFF2-40B4-BE49-F238E27FC236}">
                <a16:creationId xmlns:a16="http://schemas.microsoft.com/office/drawing/2014/main" id="{7F3F0AEB-72FE-46A0-9EA1-DF55FAD6C68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6C7DA28-9C8D-4EB5-9FBF-AFA8B343AEB8}"/>
              </a:ext>
            </a:extLst>
          </p:cNvPr>
          <p:cNvSpPr>
            <a:spLocks noGrp="1"/>
          </p:cNvSpPr>
          <p:nvPr>
            <p:ph type="sldNum" sz="quarter" idx="12"/>
          </p:nvPr>
        </p:nvSpPr>
        <p:spPr/>
        <p:txBody>
          <a:bodyPr/>
          <a:lstStyle>
            <a:lvl1pPr>
              <a:defRPr/>
            </a:lvl1pPr>
          </a:lstStyle>
          <a:p>
            <a:fld id="{AAAE7DA0-3737-4789-9BF0-3A07D00E4332}" type="slidenum">
              <a:rPr lang="en-GB" altLang="en-US"/>
              <a:pPr/>
              <a:t>‹#›</a:t>
            </a:fld>
            <a:endParaRPr lang="en-GB" altLang="en-US"/>
          </a:p>
        </p:txBody>
      </p:sp>
    </p:spTree>
    <p:extLst>
      <p:ext uri="{BB962C8B-B14F-4D97-AF65-F5344CB8AC3E}">
        <p14:creationId xmlns:p14="http://schemas.microsoft.com/office/powerpoint/2010/main" val="294479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CB2290-6F7B-4447-A4E6-03368F8A88B7}"/>
              </a:ext>
            </a:extLst>
          </p:cNvPr>
          <p:cNvSpPr>
            <a:spLocks noGrp="1"/>
          </p:cNvSpPr>
          <p:nvPr>
            <p:ph type="dt" sz="half" idx="10"/>
          </p:nvPr>
        </p:nvSpPr>
        <p:spPr/>
        <p:txBody>
          <a:bodyPr/>
          <a:lstStyle>
            <a:lvl1pPr>
              <a:defRPr/>
            </a:lvl1pPr>
          </a:lstStyle>
          <a:p>
            <a:pPr>
              <a:defRPr/>
            </a:pPr>
            <a:fld id="{F3C7AB11-F2E8-4529-89C8-DDAA3D796E4E}" type="datetimeFigureOut">
              <a:rPr lang="en-GB"/>
              <a:pPr>
                <a:defRPr/>
              </a:pPr>
              <a:t>03/11/2020</a:t>
            </a:fld>
            <a:endParaRPr lang="en-GB"/>
          </a:p>
        </p:txBody>
      </p:sp>
      <p:sp>
        <p:nvSpPr>
          <p:cNvPr id="5" name="Footer Placeholder 4">
            <a:extLst>
              <a:ext uri="{FF2B5EF4-FFF2-40B4-BE49-F238E27FC236}">
                <a16:creationId xmlns:a16="http://schemas.microsoft.com/office/drawing/2014/main" id="{EF4BD36E-B0BA-4E0C-9E1F-D38E20F9E84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A83558-8FE6-41F8-9900-90F175B429CB}"/>
              </a:ext>
            </a:extLst>
          </p:cNvPr>
          <p:cNvSpPr>
            <a:spLocks noGrp="1"/>
          </p:cNvSpPr>
          <p:nvPr>
            <p:ph type="sldNum" sz="quarter" idx="12"/>
          </p:nvPr>
        </p:nvSpPr>
        <p:spPr/>
        <p:txBody>
          <a:bodyPr/>
          <a:lstStyle>
            <a:lvl1pPr>
              <a:defRPr/>
            </a:lvl1pPr>
          </a:lstStyle>
          <a:p>
            <a:fld id="{F87378A9-B339-43A8-978F-525C2447D53A}" type="slidenum">
              <a:rPr lang="en-GB" altLang="en-US"/>
              <a:pPr/>
              <a:t>‹#›</a:t>
            </a:fld>
            <a:endParaRPr lang="en-GB" altLang="en-US"/>
          </a:p>
        </p:txBody>
      </p:sp>
    </p:spTree>
    <p:extLst>
      <p:ext uri="{BB962C8B-B14F-4D97-AF65-F5344CB8AC3E}">
        <p14:creationId xmlns:p14="http://schemas.microsoft.com/office/powerpoint/2010/main" val="309601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1852E99E-F395-430C-A314-45113E6128FC}"/>
              </a:ext>
            </a:extLst>
          </p:cNvPr>
          <p:cNvSpPr>
            <a:spLocks noGrp="1"/>
          </p:cNvSpPr>
          <p:nvPr>
            <p:ph type="dt" sz="half" idx="10"/>
          </p:nvPr>
        </p:nvSpPr>
        <p:spPr/>
        <p:txBody>
          <a:bodyPr/>
          <a:lstStyle>
            <a:lvl1pPr>
              <a:defRPr/>
            </a:lvl1pPr>
          </a:lstStyle>
          <a:p>
            <a:pPr>
              <a:defRPr/>
            </a:pPr>
            <a:fld id="{72ADC2DE-F535-4AB6-B9E3-0BB6099F17F7}" type="datetimeFigureOut">
              <a:rPr lang="en-GB"/>
              <a:pPr>
                <a:defRPr/>
              </a:pPr>
              <a:t>03/11/2020</a:t>
            </a:fld>
            <a:endParaRPr lang="en-GB"/>
          </a:p>
        </p:txBody>
      </p:sp>
      <p:sp>
        <p:nvSpPr>
          <p:cNvPr id="6" name="Footer Placeholder 4">
            <a:extLst>
              <a:ext uri="{FF2B5EF4-FFF2-40B4-BE49-F238E27FC236}">
                <a16:creationId xmlns:a16="http://schemas.microsoft.com/office/drawing/2014/main" id="{B02851D4-27AD-49C0-8ABD-8EE876860D0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47614A7-703B-4FCF-84BA-6476D351FBFE}"/>
              </a:ext>
            </a:extLst>
          </p:cNvPr>
          <p:cNvSpPr>
            <a:spLocks noGrp="1"/>
          </p:cNvSpPr>
          <p:nvPr>
            <p:ph type="sldNum" sz="quarter" idx="12"/>
          </p:nvPr>
        </p:nvSpPr>
        <p:spPr/>
        <p:txBody>
          <a:bodyPr/>
          <a:lstStyle>
            <a:lvl1pPr>
              <a:defRPr/>
            </a:lvl1pPr>
          </a:lstStyle>
          <a:p>
            <a:fld id="{1BAAEE04-5AFF-4F38-B06B-BBE90D32BAD3}" type="slidenum">
              <a:rPr lang="en-GB" altLang="en-US"/>
              <a:pPr/>
              <a:t>‹#›</a:t>
            </a:fld>
            <a:endParaRPr lang="en-GB" altLang="en-US"/>
          </a:p>
        </p:txBody>
      </p:sp>
    </p:spTree>
    <p:extLst>
      <p:ext uri="{BB962C8B-B14F-4D97-AF65-F5344CB8AC3E}">
        <p14:creationId xmlns:p14="http://schemas.microsoft.com/office/powerpoint/2010/main" val="324285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9225BFB8-8D7D-487F-A8AD-D970E5B4AEA7}"/>
              </a:ext>
            </a:extLst>
          </p:cNvPr>
          <p:cNvSpPr>
            <a:spLocks noGrp="1"/>
          </p:cNvSpPr>
          <p:nvPr>
            <p:ph type="dt" sz="half" idx="10"/>
          </p:nvPr>
        </p:nvSpPr>
        <p:spPr/>
        <p:txBody>
          <a:bodyPr/>
          <a:lstStyle>
            <a:lvl1pPr>
              <a:defRPr/>
            </a:lvl1pPr>
          </a:lstStyle>
          <a:p>
            <a:pPr>
              <a:defRPr/>
            </a:pPr>
            <a:fld id="{807FA62A-941B-463D-8B29-B7A4AAF75964}" type="datetimeFigureOut">
              <a:rPr lang="en-GB"/>
              <a:pPr>
                <a:defRPr/>
              </a:pPr>
              <a:t>03/11/2020</a:t>
            </a:fld>
            <a:endParaRPr lang="en-GB"/>
          </a:p>
        </p:txBody>
      </p:sp>
      <p:sp>
        <p:nvSpPr>
          <p:cNvPr id="8" name="Footer Placeholder 4">
            <a:extLst>
              <a:ext uri="{FF2B5EF4-FFF2-40B4-BE49-F238E27FC236}">
                <a16:creationId xmlns:a16="http://schemas.microsoft.com/office/drawing/2014/main" id="{6FFB2654-A1E6-4359-9CA3-F4EF7C95D39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089BBF4C-4B97-4C40-83FE-707D4B947C80}"/>
              </a:ext>
            </a:extLst>
          </p:cNvPr>
          <p:cNvSpPr>
            <a:spLocks noGrp="1"/>
          </p:cNvSpPr>
          <p:nvPr>
            <p:ph type="sldNum" sz="quarter" idx="12"/>
          </p:nvPr>
        </p:nvSpPr>
        <p:spPr/>
        <p:txBody>
          <a:bodyPr/>
          <a:lstStyle>
            <a:lvl1pPr>
              <a:defRPr/>
            </a:lvl1pPr>
          </a:lstStyle>
          <a:p>
            <a:fld id="{B748451C-B275-48DE-B8C5-247B944B29CF}" type="slidenum">
              <a:rPr lang="en-GB" altLang="en-US"/>
              <a:pPr/>
              <a:t>‹#›</a:t>
            </a:fld>
            <a:endParaRPr lang="en-GB" altLang="en-US"/>
          </a:p>
        </p:txBody>
      </p:sp>
    </p:spTree>
    <p:extLst>
      <p:ext uri="{BB962C8B-B14F-4D97-AF65-F5344CB8AC3E}">
        <p14:creationId xmlns:p14="http://schemas.microsoft.com/office/powerpoint/2010/main" val="184728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44CB8D64-3910-4581-90AD-AF918D3E075B}"/>
              </a:ext>
            </a:extLst>
          </p:cNvPr>
          <p:cNvSpPr>
            <a:spLocks noGrp="1"/>
          </p:cNvSpPr>
          <p:nvPr>
            <p:ph type="dt" sz="half" idx="10"/>
          </p:nvPr>
        </p:nvSpPr>
        <p:spPr/>
        <p:txBody>
          <a:bodyPr/>
          <a:lstStyle>
            <a:lvl1pPr>
              <a:defRPr/>
            </a:lvl1pPr>
          </a:lstStyle>
          <a:p>
            <a:pPr>
              <a:defRPr/>
            </a:pPr>
            <a:fld id="{7C0E2C04-6E79-4F3E-8ABD-701F3E3FED96}" type="datetimeFigureOut">
              <a:rPr lang="en-GB"/>
              <a:pPr>
                <a:defRPr/>
              </a:pPr>
              <a:t>03/11/2020</a:t>
            </a:fld>
            <a:endParaRPr lang="en-GB"/>
          </a:p>
        </p:txBody>
      </p:sp>
      <p:sp>
        <p:nvSpPr>
          <p:cNvPr id="4" name="Footer Placeholder 4">
            <a:extLst>
              <a:ext uri="{FF2B5EF4-FFF2-40B4-BE49-F238E27FC236}">
                <a16:creationId xmlns:a16="http://schemas.microsoft.com/office/drawing/2014/main" id="{4298C709-A01B-442D-B7B2-F3704C84D77D}"/>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E667C184-9DA9-4D9B-B497-09A5363C4481}"/>
              </a:ext>
            </a:extLst>
          </p:cNvPr>
          <p:cNvSpPr>
            <a:spLocks noGrp="1"/>
          </p:cNvSpPr>
          <p:nvPr>
            <p:ph type="sldNum" sz="quarter" idx="12"/>
          </p:nvPr>
        </p:nvSpPr>
        <p:spPr/>
        <p:txBody>
          <a:bodyPr/>
          <a:lstStyle>
            <a:lvl1pPr>
              <a:defRPr/>
            </a:lvl1pPr>
          </a:lstStyle>
          <a:p>
            <a:fld id="{894EDC0F-D2B5-4F3D-BEBD-A6947243D62E}" type="slidenum">
              <a:rPr lang="en-GB" altLang="en-US"/>
              <a:pPr/>
              <a:t>‹#›</a:t>
            </a:fld>
            <a:endParaRPr lang="en-GB" altLang="en-US"/>
          </a:p>
        </p:txBody>
      </p:sp>
    </p:spTree>
    <p:extLst>
      <p:ext uri="{BB962C8B-B14F-4D97-AF65-F5344CB8AC3E}">
        <p14:creationId xmlns:p14="http://schemas.microsoft.com/office/powerpoint/2010/main" val="247124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4FB1B68-77BB-4FA7-BB7E-FC5B545DCA8E}"/>
              </a:ext>
            </a:extLst>
          </p:cNvPr>
          <p:cNvSpPr>
            <a:spLocks noGrp="1"/>
          </p:cNvSpPr>
          <p:nvPr>
            <p:ph type="dt" sz="half" idx="10"/>
          </p:nvPr>
        </p:nvSpPr>
        <p:spPr/>
        <p:txBody>
          <a:bodyPr/>
          <a:lstStyle>
            <a:lvl1pPr>
              <a:defRPr/>
            </a:lvl1pPr>
          </a:lstStyle>
          <a:p>
            <a:pPr>
              <a:defRPr/>
            </a:pPr>
            <a:fld id="{DE17EE79-782C-4CAA-BA45-A701F2CF31F2}" type="datetimeFigureOut">
              <a:rPr lang="en-GB"/>
              <a:pPr>
                <a:defRPr/>
              </a:pPr>
              <a:t>03/11/2020</a:t>
            </a:fld>
            <a:endParaRPr lang="en-GB"/>
          </a:p>
        </p:txBody>
      </p:sp>
      <p:sp>
        <p:nvSpPr>
          <p:cNvPr id="3" name="Footer Placeholder 4">
            <a:extLst>
              <a:ext uri="{FF2B5EF4-FFF2-40B4-BE49-F238E27FC236}">
                <a16:creationId xmlns:a16="http://schemas.microsoft.com/office/drawing/2014/main" id="{849FA49A-56F6-4496-9CBF-6DD27E41B439}"/>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27227C10-4609-4459-ADF3-F7E38235E616}"/>
              </a:ext>
            </a:extLst>
          </p:cNvPr>
          <p:cNvSpPr>
            <a:spLocks noGrp="1"/>
          </p:cNvSpPr>
          <p:nvPr>
            <p:ph type="sldNum" sz="quarter" idx="12"/>
          </p:nvPr>
        </p:nvSpPr>
        <p:spPr/>
        <p:txBody>
          <a:bodyPr/>
          <a:lstStyle>
            <a:lvl1pPr>
              <a:defRPr/>
            </a:lvl1pPr>
          </a:lstStyle>
          <a:p>
            <a:fld id="{E890C5A7-90E5-4BBC-A260-037BBDB1E1AC}" type="slidenum">
              <a:rPr lang="en-GB" altLang="en-US"/>
              <a:pPr/>
              <a:t>‹#›</a:t>
            </a:fld>
            <a:endParaRPr lang="en-GB" altLang="en-US"/>
          </a:p>
        </p:txBody>
      </p:sp>
    </p:spTree>
    <p:extLst>
      <p:ext uri="{BB962C8B-B14F-4D97-AF65-F5344CB8AC3E}">
        <p14:creationId xmlns:p14="http://schemas.microsoft.com/office/powerpoint/2010/main" val="1733611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8B1FEB6-7F30-48E1-B2D7-8E93F9994CA4}"/>
              </a:ext>
            </a:extLst>
          </p:cNvPr>
          <p:cNvSpPr>
            <a:spLocks noGrp="1"/>
          </p:cNvSpPr>
          <p:nvPr>
            <p:ph type="dt" sz="half" idx="10"/>
          </p:nvPr>
        </p:nvSpPr>
        <p:spPr/>
        <p:txBody>
          <a:bodyPr/>
          <a:lstStyle>
            <a:lvl1pPr>
              <a:defRPr/>
            </a:lvl1pPr>
          </a:lstStyle>
          <a:p>
            <a:pPr>
              <a:defRPr/>
            </a:pPr>
            <a:fld id="{2FAACE3B-AFBB-4337-941C-569EF0A2330F}" type="datetimeFigureOut">
              <a:rPr lang="en-GB"/>
              <a:pPr>
                <a:defRPr/>
              </a:pPr>
              <a:t>03/11/2020</a:t>
            </a:fld>
            <a:endParaRPr lang="en-GB"/>
          </a:p>
        </p:txBody>
      </p:sp>
      <p:sp>
        <p:nvSpPr>
          <p:cNvPr id="6" name="Footer Placeholder 4">
            <a:extLst>
              <a:ext uri="{FF2B5EF4-FFF2-40B4-BE49-F238E27FC236}">
                <a16:creationId xmlns:a16="http://schemas.microsoft.com/office/drawing/2014/main" id="{F79581E7-9C85-4035-8F98-78CC165E22A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F0019B-E605-4D87-A663-9817A01A1992}"/>
              </a:ext>
            </a:extLst>
          </p:cNvPr>
          <p:cNvSpPr>
            <a:spLocks noGrp="1"/>
          </p:cNvSpPr>
          <p:nvPr>
            <p:ph type="sldNum" sz="quarter" idx="12"/>
          </p:nvPr>
        </p:nvSpPr>
        <p:spPr/>
        <p:txBody>
          <a:bodyPr/>
          <a:lstStyle>
            <a:lvl1pPr>
              <a:defRPr/>
            </a:lvl1pPr>
          </a:lstStyle>
          <a:p>
            <a:fld id="{37E055E9-5C81-441E-9479-D72710FBBB4D}" type="slidenum">
              <a:rPr lang="en-GB" altLang="en-US"/>
              <a:pPr/>
              <a:t>‹#›</a:t>
            </a:fld>
            <a:endParaRPr lang="en-GB" altLang="en-US"/>
          </a:p>
        </p:txBody>
      </p:sp>
    </p:spTree>
    <p:extLst>
      <p:ext uri="{BB962C8B-B14F-4D97-AF65-F5344CB8AC3E}">
        <p14:creationId xmlns:p14="http://schemas.microsoft.com/office/powerpoint/2010/main" val="195056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7F3D6B3-64B5-4515-BC85-B9803832A45B}"/>
              </a:ext>
            </a:extLst>
          </p:cNvPr>
          <p:cNvSpPr>
            <a:spLocks noGrp="1"/>
          </p:cNvSpPr>
          <p:nvPr>
            <p:ph type="dt" sz="half" idx="10"/>
          </p:nvPr>
        </p:nvSpPr>
        <p:spPr/>
        <p:txBody>
          <a:bodyPr/>
          <a:lstStyle>
            <a:lvl1pPr>
              <a:defRPr/>
            </a:lvl1pPr>
          </a:lstStyle>
          <a:p>
            <a:pPr>
              <a:defRPr/>
            </a:pPr>
            <a:fld id="{0D733B08-8AE8-4385-BE25-736E2FD38B21}" type="datetimeFigureOut">
              <a:rPr lang="en-GB"/>
              <a:pPr>
                <a:defRPr/>
              </a:pPr>
              <a:t>03/11/2020</a:t>
            </a:fld>
            <a:endParaRPr lang="en-GB"/>
          </a:p>
        </p:txBody>
      </p:sp>
      <p:sp>
        <p:nvSpPr>
          <p:cNvPr id="6" name="Footer Placeholder 4">
            <a:extLst>
              <a:ext uri="{FF2B5EF4-FFF2-40B4-BE49-F238E27FC236}">
                <a16:creationId xmlns:a16="http://schemas.microsoft.com/office/drawing/2014/main" id="{32CCD2E1-E812-4832-9438-D54738BD605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3E26621-F601-452E-95B7-545E1BAA497E}"/>
              </a:ext>
            </a:extLst>
          </p:cNvPr>
          <p:cNvSpPr>
            <a:spLocks noGrp="1"/>
          </p:cNvSpPr>
          <p:nvPr>
            <p:ph type="sldNum" sz="quarter" idx="12"/>
          </p:nvPr>
        </p:nvSpPr>
        <p:spPr/>
        <p:txBody>
          <a:bodyPr/>
          <a:lstStyle>
            <a:lvl1pPr>
              <a:defRPr/>
            </a:lvl1pPr>
          </a:lstStyle>
          <a:p>
            <a:fld id="{4BED9835-2336-4499-A8D1-A1C08DBAD762}" type="slidenum">
              <a:rPr lang="en-GB" altLang="en-US"/>
              <a:pPr/>
              <a:t>‹#›</a:t>
            </a:fld>
            <a:endParaRPr lang="en-GB" altLang="en-US"/>
          </a:p>
        </p:txBody>
      </p:sp>
    </p:spTree>
    <p:extLst>
      <p:ext uri="{BB962C8B-B14F-4D97-AF65-F5344CB8AC3E}">
        <p14:creationId xmlns:p14="http://schemas.microsoft.com/office/powerpoint/2010/main" val="85269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437E84A-0AB2-46C5-B6DD-1E567B0232C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93C7090-E9B0-4CB0-A041-1E5E71D6814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AA0B49BB-F192-4173-8093-C4288A17E08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1E2DADB-3017-47F4-9DF8-94A046888CB6}" type="datetimeFigureOut">
              <a:rPr lang="en-GB"/>
              <a:pPr>
                <a:defRPr/>
              </a:pPr>
              <a:t>03/11/2020</a:t>
            </a:fld>
            <a:endParaRPr lang="en-GB"/>
          </a:p>
        </p:txBody>
      </p:sp>
      <p:sp>
        <p:nvSpPr>
          <p:cNvPr id="5" name="Footer Placeholder 4">
            <a:extLst>
              <a:ext uri="{FF2B5EF4-FFF2-40B4-BE49-F238E27FC236}">
                <a16:creationId xmlns:a16="http://schemas.microsoft.com/office/drawing/2014/main" id="{E5EA2C21-460D-476E-A750-D56889BA4B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9F1BAF2-ABA3-4B7A-A5B6-ADED01B3AD2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7A066C1F-1685-4B60-B11F-37088604098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w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61D063E-5F04-44CE-BB8C-E24C05292841}"/>
              </a:ext>
            </a:extLst>
          </p:cNvPr>
          <p:cNvSpPr>
            <a:spLocks noGrp="1"/>
          </p:cNvSpPr>
          <p:nvPr>
            <p:ph type="title"/>
          </p:nvPr>
        </p:nvSpPr>
        <p:spPr/>
        <p:txBody>
          <a:bodyPr/>
          <a:lstStyle/>
          <a:p>
            <a:pPr eaLnBrk="1" hangingPunct="1"/>
            <a:r>
              <a:rPr lang="en-GB" altLang="en-US"/>
              <a:t>All Saints Church outside</a:t>
            </a:r>
          </a:p>
        </p:txBody>
      </p:sp>
      <p:pic>
        <p:nvPicPr>
          <p:cNvPr id="4099" name="Content Placeholder 3" descr="All Saints 2 outside.jpg">
            <a:extLst>
              <a:ext uri="{FF2B5EF4-FFF2-40B4-BE49-F238E27FC236}">
                <a16:creationId xmlns:a16="http://schemas.microsoft.com/office/drawing/2014/main" id="{55DC9548-BA96-4B01-8BC0-D4767BF70A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ACD2F4F-8041-4076-8A58-7563D0AE26EA}"/>
              </a:ext>
            </a:extLst>
          </p:cNvPr>
          <p:cNvSpPr>
            <a:spLocks noGrp="1"/>
          </p:cNvSpPr>
          <p:nvPr>
            <p:ph type="title"/>
          </p:nvPr>
        </p:nvSpPr>
        <p:spPr/>
        <p:txBody>
          <a:bodyPr/>
          <a:lstStyle/>
          <a:p>
            <a:pPr eaLnBrk="1" hangingPunct="1"/>
            <a:endParaRPr lang="en-GB" altLang="en-US"/>
          </a:p>
        </p:txBody>
      </p:sp>
      <p:pic>
        <p:nvPicPr>
          <p:cNvPr id="22531" name="Picture 8" descr="F:\P1090378.JPG">
            <a:extLst>
              <a:ext uri="{FF2B5EF4-FFF2-40B4-BE49-F238E27FC236}">
                <a16:creationId xmlns:a16="http://schemas.microsoft.com/office/drawing/2014/main" id="{0B7F534A-19A0-44EF-8F16-505300EC9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Users\Sue\AppData\Local\Microsoft\Windows\Temporary Internet Files\Content.IE5\YBCYB2O0\MC900434775[1].png">
            <a:extLst>
              <a:ext uri="{FF2B5EF4-FFF2-40B4-BE49-F238E27FC236}">
                <a16:creationId xmlns:a16="http://schemas.microsoft.com/office/drawing/2014/main" id="{D7A1A1A4-1EE3-4728-812B-9AFD4A634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6975"/>
            <a:ext cx="8304212"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a:extLst>
              <a:ext uri="{FF2B5EF4-FFF2-40B4-BE49-F238E27FC236}">
                <a16:creationId xmlns:a16="http://schemas.microsoft.com/office/drawing/2014/main" id="{F7F00F60-095C-414F-8129-D65054875057}"/>
              </a:ext>
            </a:extLst>
          </p:cNvPr>
          <p:cNvSpPr>
            <a:spLocks noChangeArrowheads="1"/>
          </p:cNvSpPr>
          <p:nvPr/>
        </p:nvSpPr>
        <p:spPr bwMode="auto">
          <a:xfrm>
            <a:off x="395288" y="692150"/>
            <a:ext cx="79930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000"/>
              <a:t>What do you think is most important to us in our school?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191436D-D098-40E3-9F49-566FBDCB41BE}"/>
              </a:ext>
            </a:extLst>
          </p:cNvPr>
          <p:cNvSpPr>
            <a:spLocks noGrp="1"/>
          </p:cNvSpPr>
          <p:nvPr>
            <p:ph type="title"/>
          </p:nvPr>
        </p:nvSpPr>
        <p:spPr>
          <a:xfrm>
            <a:off x="468313" y="765175"/>
            <a:ext cx="8229600" cy="1143000"/>
          </a:xfrm>
        </p:spPr>
        <p:txBody>
          <a:bodyPr/>
          <a:lstStyle/>
          <a:p>
            <a:pPr eaLnBrk="1" hangingPunct="1"/>
            <a:r>
              <a:rPr lang="en-GB" altLang="en-US" sz="5400"/>
              <a:t>Think  Pair  Share</a:t>
            </a:r>
          </a:p>
        </p:txBody>
      </p:sp>
      <p:sp>
        <p:nvSpPr>
          <p:cNvPr id="26627" name="Content Placeholder 2">
            <a:extLst>
              <a:ext uri="{FF2B5EF4-FFF2-40B4-BE49-F238E27FC236}">
                <a16:creationId xmlns:a16="http://schemas.microsoft.com/office/drawing/2014/main" id="{44DE81E2-E98A-4EE2-840F-1ED7A79945A0}"/>
              </a:ext>
            </a:extLst>
          </p:cNvPr>
          <p:cNvSpPr>
            <a:spLocks noGrp="1"/>
          </p:cNvSpPr>
          <p:nvPr>
            <p:ph idx="1"/>
          </p:nvPr>
        </p:nvSpPr>
        <p:spPr/>
        <p:txBody>
          <a:bodyPr/>
          <a:lstStyle/>
          <a:p>
            <a:pPr eaLnBrk="1" hangingPunct="1"/>
            <a:endParaRPr lang="en-GB" altLang="en-US"/>
          </a:p>
          <a:p>
            <a:pPr eaLnBrk="1" hangingPunct="1">
              <a:buFont typeface="Arial" panose="020B0604020202020204" pitchFamily="34" charset="0"/>
              <a:buNone/>
            </a:pPr>
            <a:endParaRPr lang="en-GB" altLang="en-US"/>
          </a:p>
        </p:txBody>
      </p:sp>
      <p:pic>
        <p:nvPicPr>
          <p:cNvPr id="26628" name="Picture 3" descr="C:\Users\Sue\AppData\Local\Microsoft\Windows\Temporary Internet Files\Content.IE5\IP705JUF\MC900433934[1].png">
            <a:extLst>
              <a:ext uri="{FF2B5EF4-FFF2-40B4-BE49-F238E27FC236}">
                <a16:creationId xmlns:a16="http://schemas.microsoft.com/office/drawing/2014/main" id="{E35FEC54-D57A-43CF-B40B-97AE52DDF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773238"/>
            <a:ext cx="44640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6">
            <a:extLst>
              <a:ext uri="{FF2B5EF4-FFF2-40B4-BE49-F238E27FC236}">
                <a16:creationId xmlns:a16="http://schemas.microsoft.com/office/drawing/2014/main" id="{1CDFE343-023D-4D05-9E78-E782896AC2A3}"/>
              </a:ext>
            </a:extLst>
          </p:cNvPr>
          <p:cNvSpPr>
            <a:spLocks noChangeArrowheads="1"/>
          </p:cNvSpPr>
          <p:nvPr/>
        </p:nvSpPr>
        <p:spPr bwMode="auto">
          <a:xfrm>
            <a:off x="71438" y="4941888"/>
            <a:ext cx="90725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a:t>What do you think is most important to us in our school? </a:t>
            </a:r>
          </a:p>
          <a:p>
            <a:pPr eaLnBrk="1" hangingPunct="1">
              <a:spcBef>
                <a:spcPct val="0"/>
              </a:spcBef>
              <a:buFontTx/>
              <a:buNone/>
            </a:pPr>
            <a:endParaRPr lang="en-GB" altLang="en-US" sz="3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09067C2-FB80-48DB-A491-88C8B4E69FAA}"/>
              </a:ext>
            </a:extLst>
          </p:cNvPr>
          <p:cNvSpPr>
            <a:spLocks noGrp="1"/>
          </p:cNvSpPr>
          <p:nvPr>
            <p:ph type="title"/>
          </p:nvPr>
        </p:nvSpPr>
        <p:spPr/>
        <p:txBody>
          <a:bodyPr/>
          <a:lstStyle/>
          <a:p>
            <a:pPr eaLnBrk="1" hangingPunct="1"/>
            <a:r>
              <a:rPr lang="en-GB" altLang="en-US"/>
              <a:t>All Saints Church outside</a:t>
            </a:r>
          </a:p>
        </p:txBody>
      </p:sp>
      <p:pic>
        <p:nvPicPr>
          <p:cNvPr id="28675" name="Content Placeholder 3" descr="All Saints 2 outside.jpg">
            <a:extLst>
              <a:ext uri="{FF2B5EF4-FFF2-40B4-BE49-F238E27FC236}">
                <a16:creationId xmlns:a16="http://schemas.microsoft.com/office/drawing/2014/main" id="{240BC5CF-B330-4748-B9E2-9FD2AC6C607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9F57FB8-EC84-4EA8-BDCB-013CE0BA3DD7}"/>
              </a:ext>
            </a:extLst>
          </p:cNvPr>
          <p:cNvSpPr>
            <a:spLocks noGrp="1"/>
          </p:cNvSpPr>
          <p:nvPr>
            <p:ph type="title"/>
          </p:nvPr>
        </p:nvSpPr>
        <p:spPr/>
        <p:txBody>
          <a:bodyPr/>
          <a:lstStyle/>
          <a:p>
            <a:pPr eaLnBrk="1" hangingPunct="1"/>
            <a:endParaRPr lang="en-GB" altLang="en-US"/>
          </a:p>
        </p:txBody>
      </p:sp>
      <p:pic>
        <p:nvPicPr>
          <p:cNvPr id="30723" name="Picture 6" descr="pews ash 2.JPG">
            <a:extLst>
              <a:ext uri="{FF2B5EF4-FFF2-40B4-BE49-F238E27FC236}">
                <a16:creationId xmlns:a16="http://schemas.microsoft.com/office/drawing/2014/main" id="{6C0DB8CD-5A35-4E69-8F2C-9D0C8F9BC0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19A4830-A743-43B2-8E2D-9BA290276AEB}"/>
              </a:ext>
            </a:extLst>
          </p:cNvPr>
          <p:cNvSpPr>
            <a:spLocks noGrp="1"/>
          </p:cNvSpPr>
          <p:nvPr>
            <p:ph type="title"/>
          </p:nvPr>
        </p:nvSpPr>
        <p:spPr/>
        <p:txBody>
          <a:bodyPr/>
          <a:lstStyle/>
          <a:p>
            <a:pPr eaLnBrk="1" hangingPunct="1"/>
            <a:endParaRPr lang="en-GB" altLang="en-US"/>
          </a:p>
        </p:txBody>
      </p:sp>
      <p:pic>
        <p:nvPicPr>
          <p:cNvPr id="32771" name="Content Placeholder 3" descr="ASH Font.JPG">
            <a:extLst>
              <a:ext uri="{FF2B5EF4-FFF2-40B4-BE49-F238E27FC236}">
                <a16:creationId xmlns:a16="http://schemas.microsoft.com/office/drawing/2014/main" id="{2F0BE021-5D9D-4AAB-92FD-999B1205BDF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708342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1D5B0FE-B32A-4101-B63A-C3C13C9879AE}"/>
              </a:ext>
            </a:extLst>
          </p:cNvPr>
          <p:cNvSpPr>
            <a:spLocks noGrp="1"/>
          </p:cNvSpPr>
          <p:nvPr>
            <p:ph type="title"/>
          </p:nvPr>
        </p:nvSpPr>
        <p:spPr/>
        <p:txBody>
          <a:bodyPr/>
          <a:lstStyle/>
          <a:p>
            <a:pPr eaLnBrk="1" hangingPunct="1"/>
            <a:endParaRPr lang="en-GB" altLang="en-US"/>
          </a:p>
        </p:txBody>
      </p:sp>
      <p:pic>
        <p:nvPicPr>
          <p:cNvPr id="34819" name="Content Placeholder 3" descr="Organ Laura ASH.JPG">
            <a:extLst>
              <a:ext uri="{FF2B5EF4-FFF2-40B4-BE49-F238E27FC236}">
                <a16:creationId xmlns:a16="http://schemas.microsoft.com/office/drawing/2014/main" id="{40E19E13-D989-4D3B-BF62-F30BECD45F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7FE7DF5-7E67-41FE-A1FD-D4DE6CB42794}"/>
              </a:ext>
            </a:extLst>
          </p:cNvPr>
          <p:cNvSpPr>
            <a:spLocks noGrp="1"/>
          </p:cNvSpPr>
          <p:nvPr>
            <p:ph type="title"/>
          </p:nvPr>
        </p:nvSpPr>
        <p:spPr/>
        <p:txBody>
          <a:bodyPr/>
          <a:lstStyle/>
          <a:p>
            <a:pPr eaLnBrk="1" hangingPunct="1"/>
            <a:endParaRPr lang="en-GB" altLang="en-US"/>
          </a:p>
        </p:txBody>
      </p:sp>
      <p:pic>
        <p:nvPicPr>
          <p:cNvPr id="36867" name="Picture 10" descr="wesley fairtrade 3.JPG">
            <a:extLst>
              <a:ext uri="{FF2B5EF4-FFF2-40B4-BE49-F238E27FC236}">
                <a16:creationId xmlns:a16="http://schemas.microsoft.com/office/drawing/2014/main" id="{2C6F8567-420F-4828-BEE3-1FC2BF28A3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8" descr="traidcraft 3.jpg">
            <a:extLst>
              <a:ext uri="{FF2B5EF4-FFF2-40B4-BE49-F238E27FC236}">
                <a16:creationId xmlns:a16="http://schemas.microsoft.com/office/drawing/2014/main" id="{F4A5EFD2-2F8C-47EA-9573-6A121CD85A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291138"/>
            <a:ext cx="1728788"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a:extLst>
              <a:ext uri="{FF2B5EF4-FFF2-40B4-BE49-F238E27FC236}">
                <a16:creationId xmlns:a16="http://schemas.microsoft.com/office/drawing/2014/main" id="{01994CA2-12C3-46CD-A31D-451AEB8A04DC}"/>
              </a:ext>
            </a:extLst>
          </p:cNvPr>
          <p:cNvSpPr/>
          <p:nvPr/>
        </p:nvSpPr>
        <p:spPr>
          <a:xfrm>
            <a:off x="5867400" y="1341438"/>
            <a:ext cx="3097213" cy="3887787"/>
          </a:xfrm>
          <a:prstGeom prst="cloudCallout">
            <a:avLst/>
          </a:prstGeom>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GB"/>
          </a:p>
        </p:txBody>
      </p:sp>
      <p:sp>
        <p:nvSpPr>
          <p:cNvPr id="2" name="Title 1">
            <a:extLst>
              <a:ext uri="{FF2B5EF4-FFF2-40B4-BE49-F238E27FC236}">
                <a16:creationId xmlns:a16="http://schemas.microsoft.com/office/drawing/2014/main" id="{23673BCD-4EFA-4D43-8491-FA0960850F6B}"/>
              </a:ext>
            </a:extLst>
          </p:cNvPr>
          <p:cNvSpPr>
            <a:spLocks noGrp="1"/>
          </p:cNvSpPr>
          <p:nvPr>
            <p:ph type="title"/>
          </p:nvPr>
        </p:nvSpPr>
        <p:spPr>
          <a:xfrm>
            <a:off x="6300788" y="1628775"/>
            <a:ext cx="2374900" cy="4103688"/>
          </a:xfrm>
        </p:spPr>
        <p:txBody>
          <a:bodyPr rtlCol="0">
            <a:normAutofit fontScale="90000"/>
          </a:bodyPr>
          <a:lstStyle/>
          <a:p>
            <a:pPr eaLnBrk="1" fontAlgn="auto" hangingPunct="1">
              <a:spcAft>
                <a:spcPts val="0"/>
              </a:spcAft>
              <a:defRPr/>
            </a:pPr>
            <a:r>
              <a:rPr lang="en-GB" dirty="0"/>
              <a:t>I wonder why this man is helping?</a:t>
            </a:r>
            <a:br>
              <a:rPr lang="en-GB" dirty="0"/>
            </a:br>
            <a:br>
              <a:rPr lang="en-GB" dirty="0"/>
            </a:br>
            <a:endParaRPr lang="en-GB" dirty="0"/>
          </a:p>
        </p:txBody>
      </p:sp>
      <p:pic>
        <p:nvPicPr>
          <p:cNvPr id="38916" name="Content Placeholder 3" descr="ASH Hoovering.JPG">
            <a:extLst>
              <a:ext uri="{FF2B5EF4-FFF2-40B4-BE49-F238E27FC236}">
                <a16:creationId xmlns:a16="http://schemas.microsoft.com/office/drawing/2014/main" id="{89913D6A-383B-4255-9F8D-9B0660C443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5795963" cy="6858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4AC6F96-5362-44E5-B3C5-80348738E4D1}"/>
              </a:ext>
            </a:extLst>
          </p:cNvPr>
          <p:cNvSpPr>
            <a:spLocks noGrp="1"/>
          </p:cNvSpPr>
          <p:nvPr>
            <p:ph type="title"/>
          </p:nvPr>
        </p:nvSpPr>
        <p:spPr/>
        <p:txBody>
          <a:bodyPr/>
          <a:lstStyle/>
          <a:p>
            <a:pPr eaLnBrk="1" hangingPunct="1"/>
            <a:endParaRPr lang="en-GB" altLang="en-US"/>
          </a:p>
        </p:txBody>
      </p:sp>
      <p:pic>
        <p:nvPicPr>
          <p:cNvPr id="40963" name="Content Placeholder 3" descr="fairtrade 2.JPG">
            <a:extLst>
              <a:ext uri="{FF2B5EF4-FFF2-40B4-BE49-F238E27FC236}">
                <a16:creationId xmlns:a16="http://schemas.microsoft.com/office/drawing/2014/main" id="{99DF2D49-E0EC-40C9-B5DD-D90741D1FDF5}"/>
              </a:ext>
            </a:extLst>
          </p:cNvPr>
          <p:cNvPicPr>
            <a:picLocks noGrp="1" noChangeAspect="1" noChangeArrowheads="1"/>
          </p:cNvPicPr>
          <p:nvPr>
            <p:ph idx="1"/>
          </p:nvPr>
        </p:nvPicPr>
        <p:blipFill>
          <a:blip r:embed="rId3">
            <a:lum bright="-10000" contrast="30000"/>
            <a:extLst>
              <a:ext uri="{28A0092B-C50C-407E-A947-70E740481C1C}">
                <a14:useLocalDpi xmlns:a14="http://schemas.microsoft.com/office/drawing/2010/main" val="0"/>
              </a:ext>
            </a:extLst>
          </a:blip>
          <a:srcRect/>
          <a:stretch>
            <a:fillRect/>
          </a:stretch>
        </p:blipFill>
        <p:spPr>
          <a:xfrm>
            <a:off x="0" y="0"/>
            <a:ext cx="8135938" cy="6858000"/>
          </a:xfrm>
        </p:spPr>
      </p:pic>
      <p:pic>
        <p:nvPicPr>
          <p:cNvPr id="40964" name="Picture 10" descr="C:\Users\Sue\AppData\Local\Microsoft\Windows\Temporary Internet Files\Content.IE5\0P7IH7E3\MC900264242[1].wmf">
            <a:extLst>
              <a:ext uri="{FF2B5EF4-FFF2-40B4-BE49-F238E27FC236}">
                <a16:creationId xmlns:a16="http://schemas.microsoft.com/office/drawing/2014/main" id="{53E69D7C-D727-4F25-B134-5792972BD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92150"/>
            <a:ext cx="91757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14" descr="C:\Users\Sue\AppData\Local\Microsoft\Windows\Temporary Internet Files\Content.IE5\WG0GG33N\MC900325360[1].wmf">
            <a:extLst>
              <a:ext uri="{FF2B5EF4-FFF2-40B4-BE49-F238E27FC236}">
                <a16:creationId xmlns:a16="http://schemas.microsoft.com/office/drawing/2014/main" id="{861EB20E-91C4-44AF-B0FD-D877DDEFE9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2205038"/>
            <a:ext cx="93662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3" descr="C:\Users\Sue\AppData\Local\Microsoft\Windows\Temporary Internet Files\Content.IE5\J3OX11MZ\MC900348869[1].wmf">
            <a:extLst>
              <a:ext uri="{FF2B5EF4-FFF2-40B4-BE49-F238E27FC236}">
                <a16:creationId xmlns:a16="http://schemas.microsoft.com/office/drawing/2014/main" id="{413F5D5B-1EE9-4870-8575-E11D86D277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950" y="5445125"/>
            <a:ext cx="182403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2" descr="C:\Users\Sue\AppData\Local\Microsoft\Windows\Temporary Internet Files\Content.IE5\3N0H8RUL\MC900300073[1].wmf">
            <a:extLst>
              <a:ext uri="{FF2B5EF4-FFF2-40B4-BE49-F238E27FC236}">
                <a16:creationId xmlns:a16="http://schemas.microsoft.com/office/drawing/2014/main" id="{FC0AD7DA-9545-41F4-80EF-704F155A16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3933825"/>
            <a:ext cx="9826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Users\Sue\AppData\Local\Microsoft\Windows\Temporary Internet Files\Content.IE5\K3H7BB1N\MC900355945[1].wmf">
            <a:extLst>
              <a:ext uri="{FF2B5EF4-FFF2-40B4-BE49-F238E27FC236}">
                <a16:creationId xmlns:a16="http://schemas.microsoft.com/office/drawing/2014/main" id="{861C9076-2A90-41D6-B81E-791E23D80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276475"/>
            <a:ext cx="30607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A71CE25-CBA6-4458-90CB-6C875AE6AA19}"/>
              </a:ext>
            </a:extLst>
          </p:cNvPr>
          <p:cNvSpPr/>
          <p:nvPr/>
        </p:nvSpPr>
        <p:spPr>
          <a:xfrm>
            <a:off x="576167" y="332656"/>
            <a:ext cx="7148240" cy="1200329"/>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Bef>
                <a:spcPts val="0"/>
              </a:spcBef>
              <a:spcAft>
                <a:spcPts val="0"/>
              </a:spcAft>
              <a:defRPr/>
            </a:pP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Let’s find out………</a:t>
            </a:r>
          </a:p>
        </p:txBody>
      </p:sp>
      <p:pic>
        <p:nvPicPr>
          <p:cNvPr id="6148" name="Picture 9" descr="C:\Users\Sue\AppData\Local\Microsoft\Windows\Temporary Internet Files\Content.IE5\VZQ4XZQZ\MC900434859[1].png">
            <a:extLst>
              <a:ext uri="{FF2B5EF4-FFF2-40B4-BE49-F238E27FC236}">
                <a16:creationId xmlns:a16="http://schemas.microsoft.com/office/drawing/2014/main" id="{FC44E6D6-A8F6-49FD-9EA1-BF8C99FEB2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700213"/>
            <a:ext cx="3744912"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descr="ash 3.jpg">
            <a:extLst>
              <a:ext uri="{FF2B5EF4-FFF2-40B4-BE49-F238E27FC236}">
                <a16:creationId xmlns:a16="http://schemas.microsoft.com/office/drawing/2014/main" id="{4DF32F3A-063C-46CC-8B2B-9272665A6311}"/>
              </a:ext>
            </a:extLst>
          </p:cNvPr>
          <p:cNvPicPr>
            <a:picLocks noChangeAspect="1"/>
          </p:cNvPicPr>
          <p:nvPr/>
        </p:nvPicPr>
        <p:blipFill>
          <a:blip r:embed="rId3">
            <a:extLst>
              <a:ext uri="{28A0092B-C50C-407E-A947-70E740481C1C}">
                <a14:useLocalDpi xmlns:a14="http://schemas.microsoft.com/office/drawing/2010/main" val="0"/>
              </a:ext>
            </a:extLst>
          </a:blip>
          <a:srcRect l="86224"/>
          <a:stretch>
            <a:fillRect/>
          </a:stretch>
        </p:blipFill>
        <p:spPr bwMode="auto">
          <a:xfrm>
            <a:off x="7092950" y="3068638"/>
            <a:ext cx="2051050"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9" descr="messy.jpg">
            <a:extLst>
              <a:ext uri="{FF2B5EF4-FFF2-40B4-BE49-F238E27FC236}">
                <a16:creationId xmlns:a16="http://schemas.microsoft.com/office/drawing/2014/main" id="{C899C0DB-15DA-4573-88D7-91901415D0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0" descr="Operation Christmas Child 019.JPG">
            <a:extLst>
              <a:ext uri="{FF2B5EF4-FFF2-40B4-BE49-F238E27FC236}">
                <a16:creationId xmlns:a16="http://schemas.microsoft.com/office/drawing/2014/main" id="{74FA063F-E438-4C9D-8C04-3D40CAAA910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76700"/>
            <a:ext cx="388778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1" descr="WLTDO.jpg">
            <a:extLst>
              <a:ext uri="{FF2B5EF4-FFF2-40B4-BE49-F238E27FC236}">
                <a16:creationId xmlns:a16="http://schemas.microsoft.com/office/drawing/2014/main" id="{86D78E61-779A-4735-8FA1-F4E86FF18CA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076700"/>
            <a:ext cx="356393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7A439EC9-60C5-4DA1-A74C-7261C03260C7}"/>
              </a:ext>
            </a:extLst>
          </p:cNvPr>
          <p:cNvSpPr>
            <a:spLocks noGrp="1"/>
          </p:cNvSpPr>
          <p:nvPr>
            <p:ph type="ctrTitle"/>
          </p:nvPr>
        </p:nvSpPr>
        <p:spPr>
          <a:xfrm>
            <a:off x="611188" y="908050"/>
            <a:ext cx="7772400" cy="1470025"/>
          </a:xfrm>
        </p:spPr>
        <p:txBody>
          <a:bodyPr/>
          <a:lstStyle/>
          <a:p>
            <a:pPr eaLnBrk="1" hangingPunct="1"/>
            <a:endParaRPr lang="en-GB" altLang="en-US"/>
          </a:p>
        </p:txBody>
      </p:sp>
      <p:sp>
        <p:nvSpPr>
          <p:cNvPr id="3" name="Subtitle 2">
            <a:extLst>
              <a:ext uri="{FF2B5EF4-FFF2-40B4-BE49-F238E27FC236}">
                <a16:creationId xmlns:a16="http://schemas.microsoft.com/office/drawing/2014/main" id="{4EAC7266-6E2E-4BB0-B2B2-799D7D6FDE48}"/>
              </a:ext>
            </a:extLst>
          </p:cNvPr>
          <p:cNvSpPr>
            <a:spLocks noGrp="1"/>
          </p:cNvSpPr>
          <p:nvPr>
            <p:ph type="subTitle" idx="1"/>
          </p:nvPr>
        </p:nvSpPr>
        <p:spPr>
          <a:xfrm>
            <a:off x="1331913" y="2565400"/>
            <a:ext cx="6400800" cy="1752600"/>
          </a:xfrm>
        </p:spPr>
        <p:txBody>
          <a:bodyPr rtlCol="0">
            <a:normAutofit/>
          </a:bodyPr>
          <a:lstStyle/>
          <a:p>
            <a:pPr eaLnBrk="1" fontAlgn="auto" hangingPunct="1">
              <a:spcAft>
                <a:spcPts val="0"/>
              </a:spcAft>
              <a:defRPr/>
            </a:pPr>
            <a:endParaRPr lang="en-GB" dirty="0"/>
          </a:p>
        </p:txBody>
      </p:sp>
      <p:pic>
        <p:nvPicPr>
          <p:cNvPr id="45060" name="Picture 1" descr="C:\Users\Sue\Pictures\Chester Cathedral\Taking%20Communion.jpg">
            <a:extLst>
              <a:ext uri="{FF2B5EF4-FFF2-40B4-BE49-F238E27FC236}">
                <a16:creationId xmlns:a16="http://schemas.microsoft.com/office/drawing/2014/main" id="{298D6FCA-9365-4EF0-9EA9-EA0C3B72E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20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C:\Users\Sue\AppData\Local\Microsoft\Windows\Temporary Internet Files\Content.IE5\K3H7BB1N\MC900355945[1].wmf">
            <a:extLst>
              <a:ext uri="{FF2B5EF4-FFF2-40B4-BE49-F238E27FC236}">
                <a16:creationId xmlns:a16="http://schemas.microsoft.com/office/drawing/2014/main" id="{20F202B0-DE85-4146-B18E-4C037F507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781300"/>
            <a:ext cx="30607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F02AA5F6-3434-4963-9FCF-6F69AEE07F20}"/>
              </a:ext>
            </a:extLst>
          </p:cNvPr>
          <p:cNvSpPr/>
          <p:nvPr/>
        </p:nvSpPr>
        <p:spPr>
          <a:xfrm>
            <a:off x="0" y="476672"/>
            <a:ext cx="8964488" cy="2308324"/>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Bef>
                <a:spcPts val="0"/>
              </a:spcBef>
              <a:spcAft>
                <a:spcPts val="0"/>
              </a:spcAft>
              <a:defRPr/>
            </a:pP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Let’s think about this a bit more………</a:t>
            </a:r>
          </a:p>
        </p:txBody>
      </p:sp>
      <p:pic>
        <p:nvPicPr>
          <p:cNvPr id="47108" name="Picture 2" descr="C:\Users\Sue\AppData\Local\Microsoft\Windows\Temporary Internet Files\Content.IE5\QZ9XYA1Z\MC900434389[1].wmf">
            <a:extLst>
              <a:ext uri="{FF2B5EF4-FFF2-40B4-BE49-F238E27FC236}">
                <a16:creationId xmlns:a16="http://schemas.microsoft.com/office/drawing/2014/main" id="{A1D9A7CE-D3FA-4517-8264-21D4787B1F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852738"/>
            <a:ext cx="2160588"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39B67D5C-95B9-47CF-B760-3F5A58E436A5}"/>
              </a:ext>
            </a:extLst>
          </p:cNvPr>
          <p:cNvSpPr>
            <a:spLocks noGrp="1"/>
          </p:cNvSpPr>
          <p:nvPr>
            <p:ph type="title"/>
          </p:nvPr>
        </p:nvSpPr>
        <p:spPr/>
        <p:txBody>
          <a:bodyPr/>
          <a:lstStyle/>
          <a:p>
            <a:pPr eaLnBrk="1" hangingPunct="1"/>
            <a:endParaRPr lang="en-GB" altLang="en-US"/>
          </a:p>
        </p:txBody>
      </p:sp>
      <p:pic>
        <p:nvPicPr>
          <p:cNvPr id="49155" name="Content Placeholder 3" descr="Plain cross.JPG">
            <a:extLst>
              <a:ext uri="{FF2B5EF4-FFF2-40B4-BE49-F238E27FC236}">
                <a16:creationId xmlns:a16="http://schemas.microsoft.com/office/drawing/2014/main" id="{26C6C2A5-F83D-47D8-9A70-62680ED11A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36C2859-C9C9-4133-993F-7F5EFB496365}"/>
              </a:ext>
            </a:extLst>
          </p:cNvPr>
          <p:cNvGraphicFramePr>
            <a:graphicFrameLocks noGrp="1"/>
          </p:cNvGraphicFramePr>
          <p:nvPr>
            <p:ph idx="1"/>
          </p:nvPr>
        </p:nvGraphicFramePr>
        <p:xfrm>
          <a:off x="467544" y="332656"/>
          <a:ext cx="822960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5" name="Picture 3" descr="C:\Users\Sue\AppData\Local\Microsoft\Windows\Temporary Internet Files\Content.IE5\B126JO4M\MC900089026[1].wmf">
            <a:extLst>
              <a:ext uri="{FF2B5EF4-FFF2-40B4-BE49-F238E27FC236}">
                <a16:creationId xmlns:a16="http://schemas.microsoft.com/office/drawing/2014/main" id="{D5FA550F-AA33-4E8E-9735-483BE7AB94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0200" y="4941888"/>
            <a:ext cx="114776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4460DEB-1D4B-496D-9669-22BDB74EFA3F}"/>
              </a:ext>
            </a:extLst>
          </p:cNvPr>
          <p:cNvGraphicFramePr>
            <a:graphicFrameLocks noGrp="1"/>
          </p:cNvGraphicFramePr>
          <p:nvPr>
            <p:ph idx="1"/>
          </p:nvPr>
        </p:nvGraphicFramePr>
        <p:xfrm>
          <a:off x="179512" y="404665"/>
          <a:ext cx="8363272" cy="4176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3" name="Picture 2" descr="C:\Users\Sue\AppData\Local\Microsoft\Windows\Temporary Internet Files\Content.IE5\RWFD52FR\MC900088978[1].wmf">
            <a:extLst>
              <a:ext uri="{FF2B5EF4-FFF2-40B4-BE49-F238E27FC236}">
                <a16:creationId xmlns:a16="http://schemas.microsoft.com/office/drawing/2014/main" id="{9281CC64-6A6F-4FE9-9D65-ED15C25D20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260350"/>
            <a:ext cx="14097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FA767ADF-0EC5-4188-9A93-4AAFC203CB95}"/>
              </a:ext>
            </a:extLst>
          </p:cNvPr>
          <p:cNvSpPr/>
          <p:nvPr/>
        </p:nvSpPr>
        <p:spPr>
          <a:xfrm>
            <a:off x="7092950" y="2349500"/>
            <a:ext cx="1582738" cy="1150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Oval 8">
            <a:extLst>
              <a:ext uri="{FF2B5EF4-FFF2-40B4-BE49-F238E27FC236}">
                <a16:creationId xmlns:a16="http://schemas.microsoft.com/office/drawing/2014/main" id="{2A994F9C-4929-454B-838D-4C65271D4D60}"/>
              </a:ext>
            </a:extLst>
          </p:cNvPr>
          <p:cNvSpPr/>
          <p:nvPr/>
        </p:nvSpPr>
        <p:spPr>
          <a:xfrm>
            <a:off x="6659563" y="4005263"/>
            <a:ext cx="1512887"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a:extLst>
              <a:ext uri="{FF2B5EF4-FFF2-40B4-BE49-F238E27FC236}">
                <a16:creationId xmlns:a16="http://schemas.microsoft.com/office/drawing/2014/main" id="{B6CCD839-DEFA-45B1-834F-CA865C91179A}"/>
              </a:ext>
            </a:extLst>
          </p:cNvPr>
          <p:cNvSpPr/>
          <p:nvPr/>
        </p:nvSpPr>
        <p:spPr>
          <a:xfrm>
            <a:off x="4500563" y="5084763"/>
            <a:ext cx="1511300" cy="108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Oval 10">
            <a:extLst>
              <a:ext uri="{FF2B5EF4-FFF2-40B4-BE49-F238E27FC236}">
                <a16:creationId xmlns:a16="http://schemas.microsoft.com/office/drawing/2014/main" id="{EB028C16-579D-4F29-9F1B-75BDEFE5F392}"/>
              </a:ext>
            </a:extLst>
          </p:cNvPr>
          <p:cNvSpPr/>
          <p:nvPr/>
        </p:nvSpPr>
        <p:spPr>
          <a:xfrm>
            <a:off x="1835150" y="4508500"/>
            <a:ext cx="1512888" cy="1081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Oval 11">
            <a:extLst>
              <a:ext uri="{FF2B5EF4-FFF2-40B4-BE49-F238E27FC236}">
                <a16:creationId xmlns:a16="http://schemas.microsoft.com/office/drawing/2014/main" id="{EE04429B-6C0C-414E-997E-8F65583C1413}"/>
              </a:ext>
            </a:extLst>
          </p:cNvPr>
          <p:cNvSpPr/>
          <p:nvPr/>
        </p:nvSpPr>
        <p:spPr>
          <a:xfrm>
            <a:off x="468313" y="2708275"/>
            <a:ext cx="1511300" cy="1081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Oval 12">
            <a:extLst>
              <a:ext uri="{FF2B5EF4-FFF2-40B4-BE49-F238E27FC236}">
                <a16:creationId xmlns:a16="http://schemas.microsoft.com/office/drawing/2014/main" id="{9ADE6C8D-947A-4CF6-A69B-18BFAC6FEEE6}"/>
              </a:ext>
            </a:extLst>
          </p:cNvPr>
          <p:cNvSpPr/>
          <p:nvPr/>
        </p:nvSpPr>
        <p:spPr>
          <a:xfrm>
            <a:off x="6659563" y="549275"/>
            <a:ext cx="1512887"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15" name="Straight Connector 14">
            <a:extLst>
              <a:ext uri="{FF2B5EF4-FFF2-40B4-BE49-F238E27FC236}">
                <a16:creationId xmlns:a16="http://schemas.microsoft.com/office/drawing/2014/main" id="{1A4A228F-1DB1-4519-9F5F-49691ABB721E}"/>
              </a:ext>
            </a:extLst>
          </p:cNvPr>
          <p:cNvCxnSpPr/>
          <p:nvPr/>
        </p:nvCxnSpPr>
        <p:spPr>
          <a:xfrm flipV="1">
            <a:off x="1763713" y="3068638"/>
            <a:ext cx="792162" cy="73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E45ED7-0C2B-4913-B450-7BE3C017A522}"/>
              </a:ext>
            </a:extLst>
          </p:cNvPr>
          <p:cNvCxnSpPr/>
          <p:nvPr/>
        </p:nvCxnSpPr>
        <p:spPr>
          <a:xfrm flipV="1">
            <a:off x="2771775" y="4221163"/>
            <a:ext cx="792163" cy="360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0B056F7-F228-4236-BA9F-EE5F944F9B03}"/>
              </a:ext>
            </a:extLst>
          </p:cNvPr>
          <p:cNvCxnSpPr/>
          <p:nvPr/>
        </p:nvCxnSpPr>
        <p:spPr>
          <a:xfrm>
            <a:off x="4859338" y="4437063"/>
            <a:ext cx="360362" cy="936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BFBC69-AE7A-4E6D-A5C1-0FDF5B7A5CC4}"/>
              </a:ext>
            </a:extLst>
          </p:cNvPr>
          <p:cNvCxnSpPr/>
          <p:nvPr/>
        </p:nvCxnSpPr>
        <p:spPr>
          <a:xfrm>
            <a:off x="6011863" y="3716338"/>
            <a:ext cx="1368425" cy="649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41CD4C8-0A84-4E51-8072-7FA9C6DD4F16}"/>
              </a:ext>
            </a:extLst>
          </p:cNvPr>
          <p:cNvCxnSpPr/>
          <p:nvPr/>
        </p:nvCxnSpPr>
        <p:spPr>
          <a:xfrm>
            <a:off x="6084888" y="2924175"/>
            <a:ext cx="151130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06542B5-A0DB-406B-A242-4D74E77AFE12}"/>
              </a:ext>
            </a:extLst>
          </p:cNvPr>
          <p:cNvCxnSpPr/>
          <p:nvPr/>
        </p:nvCxnSpPr>
        <p:spPr>
          <a:xfrm>
            <a:off x="5651500" y="1125538"/>
            <a:ext cx="158432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56" name="Picture 4" descr="C:\Users\Sue\AppData\Local\Microsoft\Windows\Temporary Internet Files\Content.IE5\G61JPR7O\MC900196532[1].wmf">
            <a:extLst>
              <a:ext uri="{FF2B5EF4-FFF2-40B4-BE49-F238E27FC236}">
                <a16:creationId xmlns:a16="http://schemas.microsoft.com/office/drawing/2014/main" id="{F20E5115-7DC7-4BFD-BD4E-3B8544FE06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5157788"/>
            <a:ext cx="13811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hoole primary 1.JPG">
            <a:extLst>
              <a:ext uri="{FF2B5EF4-FFF2-40B4-BE49-F238E27FC236}">
                <a16:creationId xmlns:a16="http://schemas.microsoft.com/office/drawing/2014/main" id="{484DE2B4-CD35-4A29-BC93-73C35A4183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a:extLst>
              <a:ext uri="{FF2B5EF4-FFF2-40B4-BE49-F238E27FC236}">
                <a16:creationId xmlns:a16="http://schemas.microsoft.com/office/drawing/2014/main" id="{46701564-1C46-4ACB-A300-CC04936A2B62}"/>
              </a:ext>
            </a:extLst>
          </p:cNvPr>
          <p:cNvSpPr>
            <a:spLocks noChangeArrowheads="1"/>
          </p:cNvSpPr>
          <p:nvPr/>
        </p:nvSpPr>
        <p:spPr bwMode="auto">
          <a:xfrm>
            <a:off x="1187450" y="188913"/>
            <a:ext cx="76327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t>I wonder what it would be like to belong here ? </a:t>
            </a:r>
          </a:p>
          <a:p>
            <a:pPr eaLnBrk="1" hangingPunct="1">
              <a:spcBef>
                <a:spcPct val="0"/>
              </a:spcBef>
              <a:buFontTx/>
              <a:buNone/>
            </a:pPr>
            <a:br>
              <a:rPr lang="en-GB" altLang="en-US" sz="1800"/>
            </a:br>
            <a:endParaRPr lang="en-GB" altLang="en-US" sz="1800"/>
          </a:p>
        </p:txBody>
      </p:sp>
      <p:pic>
        <p:nvPicPr>
          <p:cNvPr id="12292" name="Picture 2" descr="C:\Users\Sue\AppData\Local\Microsoft\Windows\Temporary Internet Files\Content.IE5\XOB71EPT\MC900445118[1].wmf">
            <a:extLst>
              <a:ext uri="{FF2B5EF4-FFF2-40B4-BE49-F238E27FC236}">
                <a16:creationId xmlns:a16="http://schemas.microsoft.com/office/drawing/2014/main" id="{37DBAA89-4A61-41DA-870D-D3DFC7985C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88913"/>
            <a:ext cx="69056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1" descr="Hoole praimary notice bd.JPG">
            <a:extLst>
              <a:ext uri="{FF2B5EF4-FFF2-40B4-BE49-F238E27FC236}">
                <a16:creationId xmlns:a16="http://schemas.microsoft.com/office/drawing/2014/main" id="{C59D305C-116B-4E4E-9F36-38724904C4F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29000"/>
            <a:ext cx="45720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AABB03-4396-41C1-8DEC-81CCB8D2FF17}"/>
              </a:ext>
            </a:extLst>
          </p:cNvPr>
          <p:cNvSpPr>
            <a:spLocks noGrp="1"/>
          </p:cNvSpPr>
          <p:nvPr>
            <p:ph type="title"/>
          </p:nvPr>
        </p:nvSpPr>
        <p:spPr>
          <a:xfrm>
            <a:off x="1115616" y="1700808"/>
            <a:ext cx="6933437" cy="1200329"/>
          </a:xfrm>
          <a:ln>
            <a:miter lim="800000"/>
            <a:headEnd/>
            <a:tailEnd/>
          </a:ln>
        </p:spPr>
        <p:txBody>
          <a:bodyPr wrap="none" rtlCol="0">
            <a:spAutoFit/>
          </a:bodyPr>
          <a:lstStyle/>
          <a:p>
            <a:pPr eaLnBrk="1" fontAlgn="auto" hangingPunct="1">
              <a:spcAft>
                <a:spcPts val="0"/>
              </a:spcAft>
              <a:defRPr/>
            </a:pPr>
            <a:r>
              <a:rPr lang="en-US"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Lets find out………</a:t>
            </a:r>
          </a:p>
        </p:txBody>
      </p:sp>
      <p:pic>
        <p:nvPicPr>
          <p:cNvPr id="14339" name="Picture 2" descr="C:\Users\Sue\AppData\Local\Microsoft\Windows\Temporary Internet Files\Content.IE5\J3OX11MZ\4589633070_f59201bc79_b.jpg">
            <a:extLst>
              <a:ext uri="{FF2B5EF4-FFF2-40B4-BE49-F238E27FC236}">
                <a16:creationId xmlns:a16="http://schemas.microsoft.com/office/drawing/2014/main" id="{48333F71-C876-43DA-9B3C-724C04C243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95263"/>
            <a:ext cx="9144000" cy="70532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31A25EE-F409-49ED-B05F-B8E80FA3FE9E}"/>
              </a:ext>
            </a:extLst>
          </p:cNvPr>
          <p:cNvSpPr>
            <a:spLocks noGrp="1"/>
          </p:cNvSpPr>
          <p:nvPr>
            <p:ph type="title"/>
          </p:nvPr>
        </p:nvSpPr>
        <p:spPr/>
        <p:txBody>
          <a:bodyPr/>
          <a:lstStyle/>
          <a:p>
            <a:pPr eaLnBrk="1" hangingPunct="1"/>
            <a:endParaRPr lang="en-GB" altLang="en-US"/>
          </a:p>
        </p:txBody>
      </p:sp>
      <p:pic>
        <p:nvPicPr>
          <p:cNvPr id="16387" name="Picture 2" descr="H:\Documents\Diocese\CW phtos\Photos of CWRE\P1040556.JPG">
            <a:extLst>
              <a:ext uri="{FF2B5EF4-FFF2-40B4-BE49-F238E27FC236}">
                <a16:creationId xmlns:a16="http://schemas.microsoft.com/office/drawing/2014/main" id="{1E89F6A5-FA09-4C49-8B3D-75520239663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3388" y="0"/>
            <a:ext cx="9577388"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5940568-919B-4CE0-949C-B4106CD5030B}"/>
              </a:ext>
            </a:extLst>
          </p:cNvPr>
          <p:cNvSpPr>
            <a:spLocks noGrp="1"/>
          </p:cNvSpPr>
          <p:nvPr>
            <p:ph type="ctrTitle"/>
          </p:nvPr>
        </p:nvSpPr>
        <p:spPr/>
        <p:txBody>
          <a:bodyPr/>
          <a:lstStyle/>
          <a:p>
            <a:pPr eaLnBrk="1" hangingPunct="1"/>
            <a:endParaRPr lang="en-GB" altLang="en-US"/>
          </a:p>
        </p:txBody>
      </p:sp>
      <p:sp>
        <p:nvSpPr>
          <p:cNvPr id="3" name="Subtitle 2">
            <a:extLst>
              <a:ext uri="{FF2B5EF4-FFF2-40B4-BE49-F238E27FC236}">
                <a16:creationId xmlns:a16="http://schemas.microsoft.com/office/drawing/2014/main" id="{FB378212-6ACE-49F8-ADCB-B55F4A14E7EC}"/>
              </a:ext>
            </a:extLst>
          </p:cNvPr>
          <p:cNvSpPr>
            <a:spLocks noGrp="1"/>
          </p:cNvSpPr>
          <p:nvPr>
            <p:ph type="subTitle" idx="1"/>
          </p:nvPr>
        </p:nvSpPr>
        <p:spPr/>
        <p:txBody>
          <a:bodyPr rtlCol="0">
            <a:normAutofit/>
          </a:bodyPr>
          <a:lstStyle/>
          <a:p>
            <a:pPr eaLnBrk="1" fontAlgn="auto" hangingPunct="1">
              <a:spcAft>
                <a:spcPts val="0"/>
              </a:spcAft>
              <a:defRPr/>
            </a:pPr>
            <a:endParaRPr lang="en-GB" dirty="0"/>
          </a:p>
        </p:txBody>
      </p:sp>
      <p:pic>
        <p:nvPicPr>
          <p:cNvPr id="18436" name="Picture 4" descr="http://farm9.staticflickr.com/8221/8290913650_3379e33b51.jpg">
            <a:extLst>
              <a:ext uri="{FF2B5EF4-FFF2-40B4-BE49-F238E27FC236}">
                <a16:creationId xmlns:a16="http://schemas.microsoft.com/office/drawing/2014/main" id="{8A83FD2C-3298-4123-A682-6A77924E6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0"/>
            <a:ext cx="9551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228F27D-1A1A-44A6-89C3-7063549A438B}"/>
              </a:ext>
            </a:extLst>
          </p:cNvPr>
          <p:cNvSpPr>
            <a:spLocks noGrp="1"/>
          </p:cNvSpPr>
          <p:nvPr>
            <p:ph type="title"/>
          </p:nvPr>
        </p:nvSpPr>
        <p:spPr>
          <a:xfrm>
            <a:off x="611188" y="1341438"/>
            <a:ext cx="8229600" cy="1143000"/>
          </a:xfrm>
        </p:spPr>
        <p:txBody>
          <a:bodyPr/>
          <a:lstStyle/>
          <a:p>
            <a:pPr eaLnBrk="1" hangingPunct="1"/>
            <a:endParaRPr lang="en-GB" altLang="en-US"/>
          </a:p>
        </p:txBody>
      </p:sp>
      <p:sp>
        <p:nvSpPr>
          <p:cNvPr id="20483" name="Content Placeholder 2">
            <a:extLst>
              <a:ext uri="{FF2B5EF4-FFF2-40B4-BE49-F238E27FC236}">
                <a16:creationId xmlns:a16="http://schemas.microsoft.com/office/drawing/2014/main" id="{5D47E517-53DA-4342-8312-B7965A7F9F91}"/>
              </a:ext>
            </a:extLst>
          </p:cNvPr>
          <p:cNvSpPr>
            <a:spLocks noGrp="1"/>
          </p:cNvSpPr>
          <p:nvPr>
            <p:ph idx="1"/>
          </p:nvPr>
        </p:nvSpPr>
        <p:spPr/>
        <p:txBody>
          <a:bodyPr/>
          <a:lstStyle/>
          <a:p>
            <a:pPr eaLnBrk="1" hangingPunct="1"/>
            <a:endParaRPr lang="en-GB" altLang="en-US"/>
          </a:p>
        </p:txBody>
      </p:sp>
      <p:pic>
        <p:nvPicPr>
          <p:cNvPr id="20484" name="Picture 4" descr="H:\Documents\Diocese\CW phtos\Photos of CWRE\DSCF0049.JPG">
            <a:extLst>
              <a:ext uri="{FF2B5EF4-FFF2-40B4-BE49-F238E27FC236}">
                <a16:creationId xmlns:a16="http://schemas.microsoft.com/office/drawing/2014/main" id="{01155CBD-4A8A-436C-B7F4-DAB1A0EA2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65C5CC42B2964D9ED7332AD7FC537B" ma:contentTypeVersion="12" ma:contentTypeDescription="Create a new document." ma:contentTypeScope="" ma:versionID="c11a07baf92bf58353604e2dd34a3cdf">
  <xsd:schema xmlns:xsd="http://www.w3.org/2001/XMLSchema" xmlns:xs="http://www.w3.org/2001/XMLSchema" xmlns:p="http://schemas.microsoft.com/office/2006/metadata/properties" xmlns:ns2="25f4f42d-7aea-40fd-8020-be16a36a500e" xmlns:ns3="fffd93f4-e8ca-4f3f-ac62-e18273539e9e" targetNamespace="http://schemas.microsoft.com/office/2006/metadata/properties" ma:root="true" ma:fieldsID="68204fb3e123a3eb884ecd58d8378087" ns2:_="" ns3:_="">
    <xsd:import namespace="25f4f42d-7aea-40fd-8020-be16a36a500e"/>
    <xsd:import namespace="fffd93f4-e8ca-4f3f-ac62-e18273539e9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f4f42d-7aea-40fd-8020-be16a36a50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fd93f4-e8ca-4f3f-ac62-e18273539e9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93F7BF-33AA-4C89-8383-41BA4C4837FC}">
  <ds:schemaRefs>
    <ds:schemaRef ds:uri="http://schemas.microsoft.com/sharepoint/v3/contenttype/forms"/>
  </ds:schemaRefs>
</ds:datastoreItem>
</file>

<file path=customXml/itemProps2.xml><?xml version="1.0" encoding="utf-8"?>
<ds:datastoreItem xmlns:ds="http://schemas.openxmlformats.org/officeDocument/2006/customXml" ds:itemID="{366B7F7F-8858-4CD4-9B91-601DCB4F1E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f4f42d-7aea-40fd-8020-be16a36a500e"/>
    <ds:schemaRef ds:uri="fffd93f4-e8ca-4f3f-ac62-e18273539e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7871D4-036F-421A-B572-863213918B63}">
  <ds:schemaRefs>
    <ds:schemaRef ds:uri="http://schemas.microsoft.com/office/2006/documentManagement/types"/>
    <ds:schemaRef ds:uri="http://schemas.microsoft.com/office/infopath/2007/PartnerControls"/>
    <ds:schemaRef ds:uri="fffd93f4-e8ca-4f3f-ac62-e18273539e9e"/>
    <ds:schemaRef ds:uri="25f4f42d-7aea-40fd-8020-be16a36a500e"/>
    <ds:schemaRef ds:uri="http://purl.org/dc/dcmitype/"/>
    <ds:schemaRef ds:uri="http://schemas.openxmlformats.org/package/2006/metadata/core-properties"/>
    <ds:schemaRef ds:uri="http://www.w3.org/XML/1998/namespace"/>
    <ds:schemaRef ds:uri="http://purl.org/dc/elements/1.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8773</TotalTime>
  <Words>1140</Words>
  <Application>Microsoft Office PowerPoint</Application>
  <PresentationFormat>On-screen Show (4:3)</PresentationFormat>
  <Paragraphs>65</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All Saints Church outside</vt:lpstr>
      <vt:lpstr>PowerPoint Presentation</vt:lpstr>
      <vt:lpstr>PowerPoint Presentation</vt:lpstr>
      <vt:lpstr>PowerPoint Presentation</vt:lpstr>
      <vt:lpstr>PowerPoint Presentation</vt:lpstr>
      <vt:lpstr>Lets find out………</vt:lpstr>
      <vt:lpstr>PowerPoint Presentation</vt:lpstr>
      <vt:lpstr>PowerPoint Presentation</vt:lpstr>
      <vt:lpstr>PowerPoint Presentation</vt:lpstr>
      <vt:lpstr>PowerPoint Presentation</vt:lpstr>
      <vt:lpstr>PowerPoint Presentation</vt:lpstr>
      <vt:lpstr>Think  Pair  Share</vt:lpstr>
      <vt:lpstr>All Saints Church outside</vt:lpstr>
      <vt:lpstr>PowerPoint Presentation</vt:lpstr>
      <vt:lpstr>PowerPoint Presentation</vt:lpstr>
      <vt:lpstr>PowerPoint Presentation</vt:lpstr>
      <vt:lpstr>PowerPoint Presentation</vt:lpstr>
      <vt:lpstr>I wonder why this man is helping?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Stage 1 Lesson</dc:title>
  <dc:creator>Sue Glover</dc:creator>
  <cp:lastModifiedBy>Rachel Gillies</cp:lastModifiedBy>
  <cp:revision>42</cp:revision>
  <dcterms:created xsi:type="dcterms:W3CDTF">2013-07-15T14:49:53Z</dcterms:created>
  <dcterms:modified xsi:type="dcterms:W3CDTF">2020-11-03T21:10:57Z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0x010100EB65C5CC42B2964D9ED7332AD7FC537B</vt:lpwstr>
  </property>
</Properties>
</file>