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63" r:id="rId3"/>
    <p:sldId id="264" r:id="rId4"/>
    <p:sldId id="268" r:id="rId5"/>
    <p:sldId id="269" r:id="rId6"/>
    <p:sldId id="270" r:id="rId7"/>
    <p:sldId id="271" r:id="rId8"/>
    <p:sldId id="272" r:id="rId9"/>
    <p:sldId id="273" r:id="rId10"/>
    <p:sldId id="274" r:id="rId11"/>
    <p:sldId id="275" r:id="rId12"/>
    <p:sldId id="267" r:id="rId13"/>
  </p:sldIdLst>
  <p:sldSz cx="9144000" cy="6858000" type="screen4x3"/>
  <p:notesSz cx="6858000" cy="9144000"/>
  <p:embeddedFontLst>
    <p:embeddedFont>
      <p:font typeface="Tuffy" panose="020B0603060100000000" charset="0"/>
      <p:regular r:id="rId16"/>
      <p:bold r:id="rId17"/>
      <p:italic r:id="rId18"/>
      <p:boldItalic r:id="rId19"/>
    </p:embeddedFont>
    <p:embeddedFont>
      <p:font typeface="Twinkl" panose="020B0604020202020204" charset="0"/>
      <p:regular r:id="rId20"/>
      <p:bold r:id="rId21"/>
    </p:embeddedFont>
    <p:embeddedFont>
      <p:font typeface="Twinkl SemiBold" charset="0"/>
      <p:bold r:id="rId22"/>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534">
          <p15:clr>
            <a:srgbClr val="A4A3A4"/>
          </p15:clr>
        </p15:guide>
        <p15:guide id="6" orient="horz" pos="414">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2F53"/>
    <a:srgbClr val="94B066"/>
    <a:srgbClr val="F7C4C0"/>
    <a:srgbClr val="FFFFFF"/>
    <a:srgbClr val="DE1E5A"/>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12" d="100"/>
          <a:sy n="112" d="100"/>
        </p:scale>
        <p:origin x="1620" y="96"/>
      </p:cViewPr>
      <p:guideLst>
        <p:guide orient="horz" pos="2160"/>
        <p:guide pos="2880"/>
        <p:guide pos="340"/>
        <p:guide orient="horz" pos="3974"/>
        <p:guide pos="5534"/>
        <p:guide orient="horz" pos="414"/>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9F7B06-AC58-470E-A285-511232D11D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DA186BDF-8C0A-4EEC-89D7-F0E0850A25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55B7BDE3-1F66-4998-8A92-7FC45E245FBC}" type="datetimeFigureOut">
              <a:rPr lang="en-GB"/>
              <a:pPr>
                <a:defRPr/>
              </a:pPr>
              <a:t>05/11/2025</a:t>
            </a:fld>
            <a:endParaRPr lang="en-GB"/>
          </a:p>
        </p:txBody>
      </p:sp>
      <p:sp>
        <p:nvSpPr>
          <p:cNvPr id="4" name="Footer Placeholder 3">
            <a:extLst>
              <a:ext uri="{FF2B5EF4-FFF2-40B4-BE49-F238E27FC236}">
                <a16:creationId xmlns:a16="http://schemas.microsoft.com/office/drawing/2014/main" id="{5088DC4A-49D9-4023-865D-6803175FDB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4B5C7A19-ED1A-4562-9865-3B734DF079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1AEA2CCC-A5DD-428E-BF66-40D8A40E7B45}"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532BA2-7C26-4018-A0A0-8AFDEC9E5A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4BCF65B2-BFB2-42FF-A2DF-6567F30C9F2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2ECF0CF9-29CE-485B-BDA8-61E70A2A85CE}" type="datetimeFigureOut">
              <a:rPr lang="en-GB"/>
              <a:pPr>
                <a:defRPr/>
              </a:pPr>
              <a:t>05/11/2025</a:t>
            </a:fld>
            <a:endParaRPr lang="en-GB"/>
          </a:p>
        </p:txBody>
      </p:sp>
      <p:sp>
        <p:nvSpPr>
          <p:cNvPr id="4" name="Slide Image Placeholder 3">
            <a:extLst>
              <a:ext uri="{FF2B5EF4-FFF2-40B4-BE49-F238E27FC236}">
                <a16:creationId xmlns:a16="http://schemas.microsoft.com/office/drawing/2014/main" id="{7B8498C6-FC50-4573-A0C0-023A75FE6484}"/>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88327298-4A38-4A28-8D98-6A8D3FA9EF5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7D7881E2-F8C4-42DF-B385-42D6E89F956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345E611B-4B36-474C-8EA0-0554CE13239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45358CE5-7E22-4036-84E7-64EABE42B670}"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B823625-E0BE-49C3-80F7-B38A4129EA7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054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0B965BE1-AD5D-4C96-B33A-B674E65E03EE}"/>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2E43AEFE-E2EB-4176-94A4-B483BFD282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5596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8F0A2A86-58AC-4469-8180-280B047526C1}"/>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02380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304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2C36DF7-FFE4-4327-B5B2-B0EBCBA15D4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2227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D0A7CC1-44AA-491E-A8E5-256BCF234952}"/>
              </a:ext>
            </a:extLst>
          </p:cNvPr>
          <p:cNvSpPr>
            <a:spLocks noGrp="1" noChangeArrowheads="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16BAEE0-65B7-4455-AD04-79DBF2303FC0}"/>
              </a:ext>
            </a:extLst>
          </p:cNvPr>
          <p:cNvSpPr>
            <a:spLocks noGrp="1" noChangeArrowheads="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2" r:id="rId4"/>
    <p:sldLayoutId id="2147483676" r:id="rId5"/>
  </p:sldLayoutIdLst>
  <p:txStyles>
    <p:titleStyle>
      <a:lvl1pPr algn="l" rtl="0" fontAlgn="base">
        <a:lnSpc>
          <a:spcPct val="90000"/>
        </a:lnSpc>
        <a:spcBef>
          <a:spcPct val="0"/>
        </a:spcBef>
        <a:spcAft>
          <a:spcPct val="0"/>
        </a:spcAft>
        <a:defRPr sz="4000" b="1" kern="1200">
          <a:solidFill>
            <a:srgbClr val="1C1C1C"/>
          </a:solidFill>
          <a:latin typeface="Twinkl" pitchFamily="50" charset="0"/>
          <a:ea typeface="+mj-ea"/>
          <a:cs typeface="+mj-cs"/>
        </a:defRPr>
      </a:lvl1pPr>
      <a:lvl2pPr algn="l" rtl="0" fontAlgn="base">
        <a:lnSpc>
          <a:spcPct val="90000"/>
        </a:lnSpc>
        <a:spcBef>
          <a:spcPct val="0"/>
        </a:spcBef>
        <a:spcAft>
          <a:spcPct val="0"/>
        </a:spcAft>
        <a:defRPr sz="4000" b="1">
          <a:solidFill>
            <a:srgbClr val="1C1C1C"/>
          </a:solidFill>
          <a:latin typeface="Twinkl" pitchFamily="2" charset="0"/>
        </a:defRPr>
      </a:lvl2pPr>
      <a:lvl3pPr algn="l" rtl="0" fontAlgn="base">
        <a:lnSpc>
          <a:spcPct val="90000"/>
        </a:lnSpc>
        <a:spcBef>
          <a:spcPct val="0"/>
        </a:spcBef>
        <a:spcAft>
          <a:spcPct val="0"/>
        </a:spcAft>
        <a:defRPr sz="4000" b="1">
          <a:solidFill>
            <a:srgbClr val="1C1C1C"/>
          </a:solidFill>
          <a:latin typeface="Twinkl" pitchFamily="2" charset="0"/>
        </a:defRPr>
      </a:lvl3pPr>
      <a:lvl4pPr algn="l" rtl="0" fontAlgn="base">
        <a:lnSpc>
          <a:spcPct val="90000"/>
        </a:lnSpc>
        <a:spcBef>
          <a:spcPct val="0"/>
        </a:spcBef>
        <a:spcAft>
          <a:spcPct val="0"/>
        </a:spcAft>
        <a:defRPr sz="4000" b="1">
          <a:solidFill>
            <a:srgbClr val="1C1C1C"/>
          </a:solidFill>
          <a:latin typeface="Twinkl" pitchFamily="2" charset="0"/>
        </a:defRPr>
      </a:lvl4pPr>
      <a:lvl5pPr algn="l" rtl="0" fontAlgn="base">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winkl" pitchFamily="2" charset="0"/>
          <a:cs typeface="Twinkl" pitchFamily="2" charset="0"/>
        </a:defRPr>
      </a:lvl1pPr>
      <a:lvl2pPr marL="685800" indent="-228600" algn="l" rtl="0" fontAlgn="base">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winkl" pitchFamily="2" charset="0"/>
          <a:cs typeface="Twinkl" pitchFamily="2" charset="0"/>
        </a:defRPr>
      </a:lvl2pPr>
      <a:lvl3pPr marL="11430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3pPr>
      <a:lvl4pPr marL="16002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4pPr>
      <a:lvl5pPr marL="20574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ndex.php?search=gunpowder+plot&amp;title=Special%3ASearch&amp;go=Go#/media/File:Gunpowder_Plot_conspirators.jpg" TargetMode="External"/><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Monteagle_letter.jpeg" TargetMode="External"/><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DEB9BF-B248-4E32-BC56-A2B3A5FC5090}"/>
              </a:ext>
            </a:extLst>
          </p:cNvPr>
          <p:cNvSpPr/>
          <p:nvPr/>
        </p:nvSpPr>
        <p:spPr>
          <a:xfrm>
            <a:off x="755650" y="5535613"/>
            <a:ext cx="6296025" cy="531812"/>
          </a:xfrm>
          <a:prstGeom prst="rect">
            <a:avLst/>
          </a:prstGeom>
          <a:solidFill>
            <a:schemeClr val="bg1"/>
          </a:solid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rIns="360000" anchor="ctr"/>
          <a:lstStyle/>
          <a:p>
            <a:pPr eaLnBrk="1" fontAlgn="auto" hangingPunct="1">
              <a:spcBef>
                <a:spcPts val="0"/>
              </a:spcBef>
              <a:spcAft>
                <a:spcPts val="0"/>
              </a:spcAft>
              <a:defRPr/>
            </a:pPr>
            <a:r>
              <a:rPr lang="en-GB" sz="1600" dirty="0">
                <a:solidFill>
                  <a:schemeClr val="tx1"/>
                </a:solidFill>
              </a:rPr>
              <a:t>When the sparkler has finished, put it in a bucket of cold water.</a:t>
            </a:r>
            <a:r>
              <a:rPr lang="en-GB" sz="1600" dirty="0"/>
              <a:t>.</a:t>
            </a:r>
          </a:p>
        </p:txBody>
      </p:sp>
      <p:sp>
        <p:nvSpPr>
          <p:cNvPr id="14" name="Rectangle 13">
            <a:extLst>
              <a:ext uri="{FF2B5EF4-FFF2-40B4-BE49-F238E27FC236}">
                <a16:creationId xmlns:a16="http://schemas.microsoft.com/office/drawing/2014/main" id="{48B0FEB3-B950-42EF-845C-798EB5C5E306}"/>
              </a:ext>
            </a:extLst>
          </p:cNvPr>
          <p:cNvSpPr/>
          <p:nvPr/>
        </p:nvSpPr>
        <p:spPr>
          <a:xfrm>
            <a:off x="755650" y="4902200"/>
            <a:ext cx="7148513" cy="531813"/>
          </a:xfrm>
          <a:prstGeom prst="rect">
            <a:avLst/>
          </a:prstGeom>
          <a:solidFill>
            <a:schemeClr val="bg1"/>
          </a:solid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rIns="360000" anchor="ctr"/>
          <a:lstStyle/>
          <a:p>
            <a:pPr eaLnBrk="1" fontAlgn="auto" hangingPunct="1">
              <a:spcBef>
                <a:spcPts val="0"/>
              </a:spcBef>
              <a:spcAft>
                <a:spcPts val="0"/>
              </a:spcAft>
              <a:defRPr/>
            </a:pPr>
            <a:endParaRPr lang="en-GB" sz="1600" dirty="0">
              <a:solidFill>
                <a:schemeClr val="tx1"/>
              </a:solidFill>
            </a:endParaRPr>
          </a:p>
          <a:p>
            <a:pPr eaLnBrk="1" fontAlgn="auto" hangingPunct="1">
              <a:spcBef>
                <a:spcPts val="0"/>
              </a:spcBef>
              <a:spcAft>
                <a:spcPts val="0"/>
              </a:spcAft>
              <a:defRPr/>
            </a:pPr>
            <a:r>
              <a:rPr lang="en-GB" sz="1600" dirty="0">
                <a:solidFill>
                  <a:schemeClr val="tx1"/>
                </a:solidFill>
              </a:rPr>
              <a:t>Hold sparklers at arm’s length.</a:t>
            </a:r>
            <a:r>
              <a:rPr lang="en-GB" sz="1600" dirty="0"/>
              <a:t>.</a:t>
            </a:r>
          </a:p>
          <a:p>
            <a:pPr eaLnBrk="1" fontAlgn="auto" hangingPunct="1">
              <a:spcBef>
                <a:spcPts val="0"/>
              </a:spcBef>
              <a:spcAft>
                <a:spcPts val="0"/>
              </a:spcAft>
              <a:defRPr/>
            </a:pPr>
            <a:endParaRPr lang="en-GB" sz="1600" dirty="0">
              <a:solidFill>
                <a:schemeClr val="tx1"/>
              </a:solidFill>
            </a:endParaRPr>
          </a:p>
        </p:txBody>
      </p:sp>
      <p:sp>
        <p:nvSpPr>
          <p:cNvPr id="12" name="Rectangle 11">
            <a:extLst>
              <a:ext uri="{FF2B5EF4-FFF2-40B4-BE49-F238E27FC236}">
                <a16:creationId xmlns:a16="http://schemas.microsoft.com/office/drawing/2014/main" id="{7BE0C9D2-AF38-4A27-B154-173702C6B426}"/>
              </a:ext>
            </a:extLst>
          </p:cNvPr>
          <p:cNvSpPr/>
          <p:nvPr/>
        </p:nvSpPr>
        <p:spPr>
          <a:xfrm>
            <a:off x="755650" y="4268788"/>
            <a:ext cx="6296025" cy="531812"/>
          </a:xfrm>
          <a:prstGeom prst="rect">
            <a:avLst/>
          </a:prstGeom>
          <a:solidFill>
            <a:schemeClr val="bg1"/>
          </a:solid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rIns="360000" anchor="ctr"/>
          <a:lstStyle/>
          <a:p>
            <a:pPr eaLnBrk="1" fontAlgn="auto" hangingPunct="1">
              <a:spcBef>
                <a:spcPts val="0"/>
              </a:spcBef>
              <a:spcAft>
                <a:spcPts val="0"/>
              </a:spcAft>
              <a:defRPr/>
            </a:pPr>
            <a:r>
              <a:rPr lang="en-GB" sz="1600" dirty="0">
                <a:solidFill>
                  <a:schemeClr val="tx1"/>
                </a:solidFill>
              </a:rPr>
              <a:t>Always wear gloves when you are holding a sparkler.</a:t>
            </a:r>
          </a:p>
        </p:txBody>
      </p:sp>
      <p:sp>
        <p:nvSpPr>
          <p:cNvPr id="11" name="Rectangle 10">
            <a:extLst>
              <a:ext uri="{FF2B5EF4-FFF2-40B4-BE49-F238E27FC236}">
                <a16:creationId xmlns:a16="http://schemas.microsoft.com/office/drawing/2014/main" id="{160871FD-6EDA-4906-B95A-DF142818C26E}"/>
              </a:ext>
            </a:extLst>
          </p:cNvPr>
          <p:cNvSpPr/>
          <p:nvPr/>
        </p:nvSpPr>
        <p:spPr>
          <a:xfrm>
            <a:off x="755650" y="3635375"/>
            <a:ext cx="7148513" cy="530225"/>
          </a:xfrm>
          <a:prstGeom prst="rect">
            <a:avLst/>
          </a:prstGeom>
          <a:solidFill>
            <a:schemeClr val="bg1"/>
          </a:solid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rIns="360000" anchor="ctr"/>
          <a:lstStyle/>
          <a:p>
            <a:pPr eaLnBrk="1" fontAlgn="auto" hangingPunct="1">
              <a:spcBef>
                <a:spcPts val="0"/>
              </a:spcBef>
              <a:spcAft>
                <a:spcPts val="0"/>
              </a:spcAft>
              <a:defRPr/>
            </a:pPr>
            <a:endParaRPr lang="en-GB" sz="1600" dirty="0">
              <a:solidFill>
                <a:schemeClr val="tx1"/>
              </a:solidFill>
            </a:endParaRPr>
          </a:p>
          <a:p>
            <a:pPr eaLnBrk="1" fontAlgn="auto" hangingPunct="1">
              <a:spcBef>
                <a:spcPts val="0"/>
              </a:spcBef>
              <a:spcAft>
                <a:spcPts val="0"/>
              </a:spcAft>
              <a:defRPr/>
            </a:pPr>
            <a:r>
              <a:rPr lang="en-GB" sz="1600" dirty="0">
                <a:solidFill>
                  <a:schemeClr val="tx1"/>
                </a:solidFill>
              </a:rPr>
              <a:t>Have a torch, buckets of water and buckets of earth and gloves.</a:t>
            </a:r>
          </a:p>
          <a:p>
            <a:pPr eaLnBrk="1" fontAlgn="auto" hangingPunct="1">
              <a:spcBef>
                <a:spcPts val="0"/>
              </a:spcBef>
              <a:spcAft>
                <a:spcPts val="0"/>
              </a:spcAft>
              <a:defRPr/>
            </a:pPr>
            <a:endParaRPr lang="en-GB" sz="1600" dirty="0">
              <a:solidFill>
                <a:schemeClr val="tx1"/>
              </a:solidFill>
            </a:endParaRPr>
          </a:p>
        </p:txBody>
      </p:sp>
      <p:sp>
        <p:nvSpPr>
          <p:cNvPr id="10" name="Rectangle 9">
            <a:extLst>
              <a:ext uri="{FF2B5EF4-FFF2-40B4-BE49-F238E27FC236}">
                <a16:creationId xmlns:a16="http://schemas.microsoft.com/office/drawing/2014/main" id="{CF68DD96-AFA8-4A12-9439-56D76FEB4262}"/>
              </a:ext>
            </a:extLst>
          </p:cNvPr>
          <p:cNvSpPr/>
          <p:nvPr/>
        </p:nvSpPr>
        <p:spPr>
          <a:xfrm>
            <a:off x="755650" y="3000375"/>
            <a:ext cx="6850063" cy="531813"/>
          </a:xfrm>
          <a:prstGeom prst="rect">
            <a:avLst/>
          </a:prstGeom>
          <a:solidFill>
            <a:schemeClr val="bg1"/>
          </a:solid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rIns="360000" anchor="ctr"/>
          <a:lstStyle/>
          <a:p>
            <a:pPr eaLnBrk="1" fontAlgn="auto" hangingPunct="1">
              <a:spcBef>
                <a:spcPts val="0"/>
              </a:spcBef>
              <a:spcAft>
                <a:spcPts val="0"/>
              </a:spcAft>
              <a:defRPr/>
            </a:pPr>
            <a:r>
              <a:rPr lang="en-GB" sz="1600" dirty="0">
                <a:solidFill>
                  <a:schemeClr val="tx1"/>
                </a:solidFill>
              </a:rPr>
              <a:t>If a firework hasn’t gone off, still don’t go near it.</a:t>
            </a:r>
          </a:p>
        </p:txBody>
      </p:sp>
      <p:sp>
        <p:nvSpPr>
          <p:cNvPr id="26" name="Rectangle 25">
            <a:extLst>
              <a:ext uri="{FF2B5EF4-FFF2-40B4-BE49-F238E27FC236}">
                <a16:creationId xmlns:a16="http://schemas.microsoft.com/office/drawing/2014/main" id="{03651F68-BA71-4D38-B24C-B5727CC16ACD}"/>
              </a:ext>
            </a:extLst>
          </p:cNvPr>
          <p:cNvSpPr/>
          <p:nvPr/>
        </p:nvSpPr>
        <p:spPr>
          <a:xfrm>
            <a:off x="755650" y="2366963"/>
            <a:ext cx="7245350" cy="531812"/>
          </a:xfrm>
          <a:prstGeom prst="rect">
            <a:avLst/>
          </a:prstGeom>
          <a:solidFill>
            <a:schemeClr val="bg1"/>
          </a:solid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rIns="360000" anchor="ctr"/>
          <a:lstStyle/>
          <a:p>
            <a:pPr eaLnBrk="1" fontAlgn="auto" hangingPunct="1">
              <a:spcBef>
                <a:spcPts val="0"/>
              </a:spcBef>
              <a:spcAft>
                <a:spcPts val="0"/>
              </a:spcAft>
              <a:defRPr/>
            </a:pPr>
            <a:r>
              <a:rPr lang="en-GB" sz="1600" dirty="0">
                <a:solidFill>
                  <a:schemeClr val="tx1"/>
                </a:solidFill>
              </a:rPr>
              <a:t>Make sure you stand at a safe distance from bonfires and fireworks.</a:t>
            </a:r>
          </a:p>
        </p:txBody>
      </p:sp>
      <p:sp>
        <p:nvSpPr>
          <p:cNvPr id="16392" name="Title 20">
            <a:extLst>
              <a:ext uri="{FF2B5EF4-FFF2-40B4-BE49-F238E27FC236}">
                <a16:creationId xmlns:a16="http://schemas.microsoft.com/office/drawing/2014/main" id="{AA22340D-4CF5-4C8A-95D9-7D91F81625EC}"/>
              </a:ext>
            </a:extLst>
          </p:cNvPr>
          <p:cNvSpPr>
            <a:spLocks noGrp="1" noChangeArrowheads="1"/>
          </p:cNvSpPr>
          <p:nvPr>
            <p:ph type="title"/>
          </p:nvPr>
        </p:nvSpPr>
        <p:spPr>
          <a:xfrm>
            <a:off x="439738" y="773113"/>
            <a:ext cx="8256587" cy="993775"/>
          </a:xfrm>
          <a:prstGeom prst="roundRect">
            <a:avLst>
              <a:gd name="adj" fmla="val 0"/>
            </a:avLst>
          </a:prstGeom>
          <a:solidFill>
            <a:srgbClr val="CF2F53"/>
          </a:solidFill>
        </p:spPr>
        <p:txBody>
          <a:bodyPr/>
          <a:lstStyle/>
          <a:p>
            <a:r>
              <a:rPr lang="en-GB" altLang="en-US" sz="3600">
                <a:solidFill>
                  <a:schemeClr val="bg1"/>
                </a:solidFill>
                <a:latin typeface="Twinkl SemiBold" pitchFamily="2" charset="0"/>
              </a:rPr>
              <a:t>Safety on Bonfire Night</a:t>
            </a:r>
          </a:p>
        </p:txBody>
      </p:sp>
      <p:sp>
        <p:nvSpPr>
          <p:cNvPr id="2" name="TextBox 1">
            <a:extLst>
              <a:ext uri="{FF2B5EF4-FFF2-40B4-BE49-F238E27FC236}">
                <a16:creationId xmlns:a16="http://schemas.microsoft.com/office/drawing/2014/main" id="{4D7E87C2-D53F-470F-BAD7-078A72AE1858}"/>
              </a:ext>
            </a:extLst>
          </p:cNvPr>
          <p:cNvSpPr txBox="1">
            <a:spLocks noChangeArrowheads="1"/>
          </p:cNvSpPr>
          <p:nvPr/>
        </p:nvSpPr>
        <p:spPr bwMode="auto">
          <a:xfrm>
            <a:off x="755650" y="1927225"/>
            <a:ext cx="7632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sz="1600"/>
              <a:t>Only adults should set up fireworks and bonfires.</a:t>
            </a:r>
          </a:p>
        </p:txBody>
      </p:sp>
      <p:pic>
        <p:nvPicPr>
          <p:cNvPr id="16394" name="Picture 3">
            <a:extLst>
              <a:ext uri="{FF2B5EF4-FFF2-40B4-BE49-F238E27FC236}">
                <a16:creationId xmlns:a16="http://schemas.microsoft.com/office/drawing/2014/main" id="{DCCD542D-5A9C-4136-AC97-A29BD37AA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017"/>
          <a:stretch>
            <a:fillRect/>
          </a:stretch>
        </p:blipFill>
        <p:spPr bwMode="auto">
          <a:xfrm>
            <a:off x="6213475" y="2265363"/>
            <a:ext cx="2782888" cy="459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right)">
                                      <p:cBhvr>
                                        <p:cTn id="32" dur="500"/>
                                        <p:tgtEl>
                                          <p:spTgt spid="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righ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2" grpId="0" animBg="1"/>
      <p:bldP spid="11" grpId="0" animBg="1"/>
      <p:bldP spid="10" grpId="0" animBg="1"/>
      <p:bldP spid="2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ACCDE4-A525-4B31-8088-79C57CBED4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089" r="15089"/>
          <a:stretch/>
        </p:blipFill>
        <p:spPr>
          <a:xfrm>
            <a:off x="2611315" y="2075462"/>
            <a:ext cx="3921369" cy="3921369"/>
          </a:xfrm>
          <a:prstGeom prst="flowChartConnector">
            <a:avLst/>
          </a:prstGeom>
        </p:spPr>
      </p:pic>
      <p:sp>
        <p:nvSpPr>
          <p:cNvPr id="17411" name="Title 20">
            <a:extLst>
              <a:ext uri="{FF2B5EF4-FFF2-40B4-BE49-F238E27FC236}">
                <a16:creationId xmlns:a16="http://schemas.microsoft.com/office/drawing/2014/main" id="{B417116E-507B-4AF8-8BE7-C07E82B8867B}"/>
              </a:ext>
            </a:extLst>
          </p:cNvPr>
          <p:cNvSpPr>
            <a:spLocks noGrp="1" noChangeArrowheads="1"/>
          </p:cNvSpPr>
          <p:nvPr>
            <p:ph type="title"/>
          </p:nvPr>
        </p:nvSpPr>
        <p:spPr>
          <a:xfrm>
            <a:off x="439738" y="773113"/>
            <a:ext cx="8256587" cy="993775"/>
          </a:xfrm>
          <a:prstGeom prst="roundRect">
            <a:avLst>
              <a:gd name="adj" fmla="val 0"/>
            </a:avLst>
          </a:prstGeom>
          <a:solidFill>
            <a:srgbClr val="CF2F53"/>
          </a:solidFill>
        </p:spPr>
        <p:txBody>
          <a:bodyPr/>
          <a:lstStyle/>
          <a:p>
            <a:r>
              <a:rPr lang="en-GB" altLang="en-US" sz="3600">
                <a:solidFill>
                  <a:schemeClr val="bg1"/>
                </a:solidFill>
                <a:latin typeface="Twinkl SemiBold" pitchFamily="2" charset="0"/>
              </a:rPr>
              <a:t>Time to Think</a:t>
            </a:r>
          </a:p>
        </p:txBody>
      </p:sp>
      <p:sp>
        <p:nvSpPr>
          <p:cNvPr id="2" name="Oval 1">
            <a:extLst>
              <a:ext uri="{FF2B5EF4-FFF2-40B4-BE49-F238E27FC236}">
                <a16:creationId xmlns:a16="http://schemas.microsoft.com/office/drawing/2014/main" id="{20B52E49-631D-428F-B72C-D19F04B0A4C3}"/>
              </a:ext>
            </a:extLst>
          </p:cNvPr>
          <p:cNvSpPr/>
          <p:nvPr/>
        </p:nvSpPr>
        <p:spPr>
          <a:xfrm>
            <a:off x="2611438" y="2074863"/>
            <a:ext cx="3921125" cy="3922712"/>
          </a:xfrm>
          <a:prstGeom prst="ellipse">
            <a:avLst/>
          </a:prstGeom>
          <a:no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34B4F6A0-60AB-4B52-9688-6A80EFF9E25A}"/>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2" name="Title 1">
            <a:extLst>
              <a:ext uri="{FF2B5EF4-FFF2-40B4-BE49-F238E27FC236}">
                <a16:creationId xmlns:a16="http://schemas.microsoft.com/office/drawing/2014/main" id="{A614321B-5629-4C69-B730-E24FF035F0D3}"/>
              </a:ext>
            </a:extLst>
          </p:cNvPr>
          <p:cNvSpPr txBox="1">
            <a:spLocks/>
          </p:cNvSpPr>
          <p:nvPr/>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mn-lt"/>
              </a:rPr>
              <a:t>Aim</a:t>
            </a:r>
          </a:p>
        </p:txBody>
      </p:sp>
      <p:sp>
        <p:nvSpPr>
          <p:cNvPr id="8196" name="Content Placeholder 15">
            <a:extLst>
              <a:ext uri="{FF2B5EF4-FFF2-40B4-BE49-F238E27FC236}">
                <a16:creationId xmlns:a16="http://schemas.microsoft.com/office/drawing/2014/main" id="{F625C609-B21A-467B-84FD-220B605D0913}"/>
              </a:ext>
            </a:extLst>
          </p:cNvPr>
          <p:cNvSpPr>
            <a:spLocks noGrp="1" noChangeArrowheads="1"/>
          </p:cNvSpPr>
          <p:nvPr>
            <p:ph idx="4294967295"/>
          </p:nvPr>
        </p:nvSpPr>
        <p:spPr>
          <a:xfrm>
            <a:off x="628650" y="1127125"/>
            <a:ext cx="7886700" cy="1409700"/>
          </a:xfrm>
        </p:spPr>
        <p:txBody>
          <a:bodyPr/>
          <a:lstStyle/>
          <a:p>
            <a:r>
              <a:rPr lang="en-GB" altLang="en-US">
                <a:latin typeface="Twinkl" pitchFamily="2" charset="0"/>
              </a:rPr>
              <a:t>To learn about the events of Bonfire Night and how it is celebrated.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BB92420C-04CF-4AAE-AEA8-3C7A73EBB7E9}"/>
              </a:ext>
            </a:extLst>
          </p:cNvPr>
          <p:cNvSpPr>
            <a:spLocks noGrp="1" noChangeArrowheads="1"/>
          </p:cNvSpPr>
          <p:nvPr>
            <p:ph type="title"/>
          </p:nvPr>
        </p:nvSpPr>
        <p:spPr>
          <a:xfrm>
            <a:off x="439738" y="773113"/>
            <a:ext cx="8256587" cy="993775"/>
          </a:xfrm>
          <a:prstGeom prst="roundRect">
            <a:avLst>
              <a:gd name="adj" fmla="val 0"/>
            </a:avLst>
          </a:prstGeom>
          <a:solidFill>
            <a:srgbClr val="CF2F53"/>
          </a:solidFill>
        </p:spPr>
        <p:txBody>
          <a:bodyPr/>
          <a:lstStyle/>
          <a:p>
            <a:r>
              <a:rPr lang="en-GB" altLang="en-US" sz="3600">
                <a:solidFill>
                  <a:schemeClr val="bg1"/>
                </a:solidFill>
                <a:latin typeface="Twinkl SemiBold" pitchFamily="2" charset="0"/>
              </a:rPr>
              <a:t>Autumn Festivals</a:t>
            </a:r>
          </a:p>
        </p:txBody>
      </p:sp>
      <p:grpSp>
        <p:nvGrpSpPr>
          <p:cNvPr id="38" name="Group 37">
            <a:extLst>
              <a:ext uri="{FF2B5EF4-FFF2-40B4-BE49-F238E27FC236}">
                <a16:creationId xmlns:a16="http://schemas.microsoft.com/office/drawing/2014/main" id="{36DC9DE3-4EF9-41CE-99EA-5595259A664D}"/>
              </a:ext>
            </a:extLst>
          </p:cNvPr>
          <p:cNvGrpSpPr>
            <a:grpSpLocks/>
          </p:cNvGrpSpPr>
          <p:nvPr/>
        </p:nvGrpSpPr>
        <p:grpSpPr bwMode="auto">
          <a:xfrm>
            <a:off x="3711575" y="1928813"/>
            <a:ext cx="1781175" cy="2166937"/>
            <a:chOff x="3712292" y="1929039"/>
            <a:chExt cx="1780963" cy="2166907"/>
          </a:xfrm>
        </p:grpSpPr>
        <p:pic>
          <p:nvPicPr>
            <p:cNvPr id="23" name="Picture 22">
              <a:extLst>
                <a:ext uri="{FF2B5EF4-FFF2-40B4-BE49-F238E27FC236}">
                  <a16:creationId xmlns:a16="http://schemas.microsoft.com/office/drawing/2014/main" id="{2D3DE22B-3F43-43A7-B8D3-6B9EB0672E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89" r="20156"/>
            <a:stretch/>
          </p:blipFill>
          <p:spPr>
            <a:xfrm>
              <a:off x="3712292" y="1929039"/>
              <a:ext cx="1780963" cy="1809085"/>
            </a:xfrm>
            <a:prstGeom prst="flowChartConnector">
              <a:avLst/>
            </a:prstGeom>
          </p:spPr>
        </p:pic>
        <p:sp>
          <p:nvSpPr>
            <p:cNvPr id="9" name="Oval 8">
              <a:extLst>
                <a:ext uri="{FF2B5EF4-FFF2-40B4-BE49-F238E27FC236}">
                  <a16:creationId xmlns:a16="http://schemas.microsoft.com/office/drawing/2014/main" id="{C2C9F658-5D5F-4954-8A9A-BE08D1288B53}"/>
                </a:ext>
              </a:extLst>
            </p:cNvPr>
            <p:cNvSpPr/>
            <p:nvPr/>
          </p:nvSpPr>
          <p:spPr>
            <a:xfrm>
              <a:off x="3712292" y="1943326"/>
              <a:ext cx="1780963" cy="1781150"/>
            </a:xfrm>
            <a:prstGeom prst="ellipse">
              <a:avLst/>
            </a:prstGeom>
            <a:no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9243" name="Rectangle 10">
              <a:extLst>
                <a:ext uri="{FF2B5EF4-FFF2-40B4-BE49-F238E27FC236}">
                  <a16:creationId xmlns:a16="http://schemas.microsoft.com/office/drawing/2014/main" id="{A6F4E927-D4C5-4641-A612-3AF1AC7311BF}"/>
                </a:ext>
              </a:extLst>
            </p:cNvPr>
            <p:cNvSpPr>
              <a:spLocks noChangeArrowheads="1"/>
            </p:cNvSpPr>
            <p:nvPr/>
          </p:nvSpPr>
          <p:spPr bwMode="auto">
            <a:xfrm>
              <a:off x="3740865" y="3818947"/>
              <a:ext cx="1653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Harvest</a:t>
              </a:r>
            </a:p>
          </p:txBody>
        </p:sp>
      </p:grpSp>
      <p:grpSp>
        <p:nvGrpSpPr>
          <p:cNvPr id="40" name="Group 39">
            <a:extLst>
              <a:ext uri="{FF2B5EF4-FFF2-40B4-BE49-F238E27FC236}">
                <a16:creationId xmlns:a16="http://schemas.microsoft.com/office/drawing/2014/main" id="{F8A8CCE2-F669-43F9-A223-0A68854ED785}"/>
              </a:ext>
            </a:extLst>
          </p:cNvPr>
          <p:cNvGrpSpPr>
            <a:grpSpLocks/>
          </p:cNvGrpSpPr>
          <p:nvPr/>
        </p:nvGrpSpPr>
        <p:grpSpPr bwMode="auto">
          <a:xfrm>
            <a:off x="2371725" y="4089400"/>
            <a:ext cx="1781175" cy="2152650"/>
            <a:chOff x="2372426" y="4089613"/>
            <a:chExt cx="1780962" cy="2152845"/>
          </a:xfrm>
        </p:grpSpPr>
        <p:pic>
          <p:nvPicPr>
            <p:cNvPr id="33" name="Picture 32">
              <a:extLst>
                <a:ext uri="{FF2B5EF4-FFF2-40B4-BE49-F238E27FC236}">
                  <a16:creationId xmlns:a16="http://schemas.microsoft.com/office/drawing/2014/main" id="{B62DE384-5D1F-426D-A6AB-DA3A2BD6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27" t="953" r="18966" b="2589"/>
            <a:stretch/>
          </p:blipFill>
          <p:spPr>
            <a:xfrm>
              <a:off x="2381822" y="4103976"/>
              <a:ext cx="1762167" cy="1762167"/>
            </a:xfrm>
            <a:prstGeom prst="flowChartConnector">
              <a:avLst/>
            </a:prstGeom>
          </p:spPr>
        </p:pic>
        <p:sp>
          <p:nvSpPr>
            <p:cNvPr id="13" name="Oval 12">
              <a:extLst>
                <a:ext uri="{FF2B5EF4-FFF2-40B4-BE49-F238E27FC236}">
                  <a16:creationId xmlns:a16="http://schemas.microsoft.com/office/drawing/2014/main" id="{192806E8-717F-418A-841A-67F530755E39}"/>
                </a:ext>
              </a:extLst>
            </p:cNvPr>
            <p:cNvSpPr/>
            <p:nvPr/>
          </p:nvSpPr>
          <p:spPr>
            <a:xfrm>
              <a:off x="2372426" y="4089613"/>
              <a:ext cx="1780962" cy="1781336"/>
            </a:xfrm>
            <a:prstGeom prst="ellipse">
              <a:avLst/>
            </a:prstGeom>
            <a:no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9240" name="Rectangle 13">
              <a:extLst>
                <a:ext uri="{FF2B5EF4-FFF2-40B4-BE49-F238E27FC236}">
                  <a16:creationId xmlns:a16="http://schemas.microsoft.com/office/drawing/2014/main" id="{F4C53980-85DD-4312-8822-811FD6239848}"/>
                </a:ext>
              </a:extLst>
            </p:cNvPr>
            <p:cNvSpPr>
              <a:spLocks noChangeArrowheads="1"/>
            </p:cNvSpPr>
            <p:nvPr/>
          </p:nvSpPr>
          <p:spPr bwMode="auto">
            <a:xfrm>
              <a:off x="2436169" y="5965459"/>
              <a:ext cx="1653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Bonfire Night</a:t>
              </a:r>
            </a:p>
          </p:txBody>
        </p:sp>
      </p:grpSp>
      <p:grpSp>
        <p:nvGrpSpPr>
          <p:cNvPr id="41" name="Group 40">
            <a:extLst>
              <a:ext uri="{FF2B5EF4-FFF2-40B4-BE49-F238E27FC236}">
                <a16:creationId xmlns:a16="http://schemas.microsoft.com/office/drawing/2014/main" id="{76C894D5-EC37-41A8-BA28-87AAA68F365C}"/>
              </a:ext>
            </a:extLst>
          </p:cNvPr>
          <p:cNvGrpSpPr>
            <a:grpSpLocks/>
          </p:cNvGrpSpPr>
          <p:nvPr/>
        </p:nvGrpSpPr>
        <p:grpSpPr bwMode="auto">
          <a:xfrm>
            <a:off x="5054600" y="4067175"/>
            <a:ext cx="1781175" cy="2174875"/>
            <a:chOff x="5054358" y="4066598"/>
            <a:chExt cx="1780963" cy="2175860"/>
          </a:xfrm>
        </p:grpSpPr>
        <p:pic>
          <p:nvPicPr>
            <p:cNvPr id="35" name="Picture 34">
              <a:extLst>
                <a:ext uri="{FF2B5EF4-FFF2-40B4-BE49-F238E27FC236}">
                  <a16:creationId xmlns:a16="http://schemas.microsoft.com/office/drawing/2014/main" id="{AB0A066E-1AAA-4FF1-9FF9-06F0340911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140" t="1525" r="14478" b="994"/>
            <a:stretch/>
          </p:blipFill>
          <p:spPr>
            <a:xfrm>
              <a:off x="5054359" y="4066598"/>
              <a:ext cx="1780962" cy="1826991"/>
            </a:xfrm>
            <a:prstGeom prst="flowChartConnector">
              <a:avLst/>
            </a:prstGeom>
          </p:spPr>
        </p:pic>
        <p:sp>
          <p:nvSpPr>
            <p:cNvPr id="15" name="Oval 14">
              <a:extLst>
                <a:ext uri="{FF2B5EF4-FFF2-40B4-BE49-F238E27FC236}">
                  <a16:creationId xmlns:a16="http://schemas.microsoft.com/office/drawing/2014/main" id="{D2561B2B-C167-4879-BD78-10888E049FDA}"/>
                </a:ext>
              </a:extLst>
            </p:cNvPr>
            <p:cNvSpPr/>
            <p:nvPr/>
          </p:nvSpPr>
          <p:spPr>
            <a:xfrm>
              <a:off x="5054358" y="4088833"/>
              <a:ext cx="1780963" cy="1781982"/>
            </a:xfrm>
            <a:prstGeom prst="ellipse">
              <a:avLst/>
            </a:prstGeom>
            <a:no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9237" name="Rectangle 15">
              <a:extLst>
                <a:ext uri="{FF2B5EF4-FFF2-40B4-BE49-F238E27FC236}">
                  <a16:creationId xmlns:a16="http://schemas.microsoft.com/office/drawing/2014/main" id="{C4394E3D-D328-4102-BF99-607F529D25FF}"/>
                </a:ext>
              </a:extLst>
            </p:cNvPr>
            <p:cNvSpPr>
              <a:spLocks noChangeArrowheads="1"/>
            </p:cNvSpPr>
            <p:nvPr/>
          </p:nvSpPr>
          <p:spPr bwMode="auto">
            <a:xfrm>
              <a:off x="5118101" y="5965459"/>
              <a:ext cx="1653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Diwali</a:t>
              </a:r>
            </a:p>
          </p:txBody>
        </p:sp>
      </p:grpSp>
      <p:grpSp>
        <p:nvGrpSpPr>
          <p:cNvPr id="37" name="Group 36">
            <a:extLst>
              <a:ext uri="{FF2B5EF4-FFF2-40B4-BE49-F238E27FC236}">
                <a16:creationId xmlns:a16="http://schemas.microsoft.com/office/drawing/2014/main" id="{8FF9859E-BB88-4201-BB76-8A7BC4179DC3}"/>
              </a:ext>
            </a:extLst>
          </p:cNvPr>
          <p:cNvGrpSpPr>
            <a:grpSpLocks/>
          </p:cNvGrpSpPr>
          <p:nvPr/>
        </p:nvGrpSpPr>
        <p:grpSpPr bwMode="auto">
          <a:xfrm>
            <a:off x="817563" y="1928813"/>
            <a:ext cx="1798637" cy="2184400"/>
            <a:chOff x="817195" y="1928349"/>
            <a:chExt cx="1798548" cy="2184728"/>
          </a:xfrm>
        </p:grpSpPr>
        <p:sp>
          <p:nvSpPr>
            <p:cNvPr id="36" name="Oval 35">
              <a:extLst>
                <a:ext uri="{FF2B5EF4-FFF2-40B4-BE49-F238E27FC236}">
                  <a16:creationId xmlns:a16="http://schemas.microsoft.com/office/drawing/2014/main" id="{2058AD48-4C74-488D-8C27-FC122DE9A669}"/>
                </a:ext>
              </a:extLst>
            </p:cNvPr>
            <p:cNvSpPr/>
            <p:nvPr/>
          </p:nvSpPr>
          <p:spPr>
            <a:xfrm>
              <a:off x="817195" y="1928349"/>
              <a:ext cx="1781087" cy="1781442"/>
            </a:xfrm>
            <a:prstGeom prst="ellipse">
              <a:avLst/>
            </a:prstGeom>
            <a:solidFill>
              <a:srgbClr val="F7C4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9230" name="Picture 3">
              <a:extLst>
                <a:ext uri="{FF2B5EF4-FFF2-40B4-BE49-F238E27FC236}">
                  <a16:creationId xmlns:a16="http://schemas.microsoft.com/office/drawing/2014/main" id="{30CF308D-E3DB-45BC-9CE6-47E4578AF7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742" y="2185644"/>
              <a:ext cx="972020" cy="73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0643066B-914A-4C5E-AA6A-F9C0C1AF93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435" t="-20697" r="10269" b="-28123"/>
            <a:stretch/>
          </p:blipFill>
          <p:spPr>
            <a:xfrm>
              <a:off x="1420296" y="2169675"/>
              <a:ext cx="1195447" cy="1195447"/>
            </a:xfrm>
            <a:prstGeom prst="flowChartConnector">
              <a:avLst/>
            </a:prstGeom>
          </p:spPr>
        </p:pic>
        <p:sp>
          <p:nvSpPr>
            <p:cNvPr id="6" name="Oval 5">
              <a:extLst>
                <a:ext uri="{FF2B5EF4-FFF2-40B4-BE49-F238E27FC236}">
                  <a16:creationId xmlns:a16="http://schemas.microsoft.com/office/drawing/2014/main" id="{6637F3DF-B8B8-42C1-AA40-2C40C1D9C953}"/>
                </a:ext>
              </a:extLst>
            </p:cNvPr>
            <p:cNvSpPr/>
            <p:nvPr/>
          </p:nvSpPr>
          <p:spPr>
            <a:xfrm>
              <a:off x="817195" y="1942638"/>
              <a:ext cx="1781087" cy="1781442"/>
            </a:xfrm>
            <a:prstGeom prst="ellipse">
              <a:avLst/>
            </a:prstGeom>
            <a:no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9233" name="Rectangle 4">
              <a:extLst>
                <a:ext uri="{FF2B5EF4-FFF2-40B4-BE49-F238E27FC236}">
                  <a16:creationId xmlns:a16="http://schemas.microsoft.com/office/drawing/2014/main" id="{27010D09-E68F-414C-825A-03A13A724E85}"/>
                </a:ext>
              </a:extLst>
            </p:cNvPr>
            <p:cNvSpPr>
              <a:spLocks noChangeArrowheads="1"/>
            </p:cNvSpPr>
            <p:nvPr/>
          </p:nvSpPr>
          <p:spPr bwMode="auto">
            <a:xfrm>
              <a:off x="880940" y="3836078"/>
              <a:ext cx="1653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Rosh Hashanah</a:t>
              </a:r>
            </a:p>
          </p:txBody>
        </p:sp>
        <p:pic>
          <p:nvPicPr>
            <p:cNvPr id="9234" name="Picture 19">
              <a:extLst>
                <a:ext uri="{FF2B5EF4-FFF2-40B4-BE49-F238E27FC236}">
                  <a16:creationId xmlns:a16="http://schemas.microsoft.com/office/drawing/2014/main" id="{27D35794-4EA1-46B4-A9BC-A776307A8E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953" y="3015459"/>
              <a:ext cx="1195447" cy="61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 name="Group 38">
            <a:extLst>
              <a:ext uri="{FF2B5EF4-FFF2-40B4-BE49-F238E27FC236}">
                <a16:creationId xmlns:a16="http://schemas.microsoft.com/office/drawing/2014/main" id="{4CA28260-5832-42A0-AEB9-70D402F1A6A3}"/>
              </a:ext>
            </a:extLst>
          </p:cNvPr>
          <p:cNvGrpSpPr>
            <a:grpSpLocks/>
          </p:cNvGrpSpPr>
          <p:nvPr/>
        </p:nvGrpSpPr>
        <p:grpSpPr bwMode="auto">
          <a:xfrm>
            <a:off x="6607175" y="1939925"/>
            <a:ext cx="1790700" cy="2155825"/>
            <a:chOff x="6607388" y="1939935"/>
            <a:chExt cx="1790002" cy="2156011"/>
          </a:xfrm>
        </p:grpSpPr>
        <p:pic>
          <p:nvPicPr>
            <p:cNvPr id="27" name="Picture 26">
              <a:extLst>
                <a:ext uri="{FF2B5EF4-FFF2-40B4-BE49-F238E27FC236}">
                  <a16:creationId xmlns:a16="http://schemas.microsoft.com/office/drawing/2014/main" id="{45617F99-2F4B-4894-9CBF-AC67EE27307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154" r="15134"/>
            <a:stretch/>
          </p:blipFill>
          <p:spPr>
            <a:xfrm>
              <a:off x="6616428" y="1939935"/>
              <a:ext cx="1780962" cy="1780962"/>
            </a:xfrm>
            <a:prstGeom prst="flowChartConnector">
              <a:avLst/>
            </a:prstGeom>
          </p:spPr>
        </p:pic>
        <p:sp>
          <p:nvSpPr>
            <p:cNvPr id="10" name="Oval 9">
              <a:extLst>
                <a:ext uri="{FF2B5EF4-FFF2-40B4-BE49-F238E27FC236}">
                  <a16:creationId xmlns:a16="http://schemas.microsoft.com/office/drawing/2014/main" id="{A49A8714-6DCB-45AF-9C22-94AE3A68DF70}"/>
                </a:ext>
              </a:extLst>
            </p:cNvPr>
            <p:cNvSpPr/>
            <p:nvPr/>
          </p:nvSpPr>
          <p:spPr>
            <a:xfrm>
              <a:off x="6607388" y="1943110"/>
              <a:ext cx="1780481" cy="1781329"/>
            </a:xfrm>
            <a:prstGeom prst="ellipse">
              <a:avLst/>
            </a:prstGeom>
            <a:no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9226" name="Rectangle 11">
              <a:extLst>
                <a:ext uri="{FF2B5EF4-FFF2-40B4-BE49-F238E27FC236}">
                  <a16:creationId xmlns:a16="http://schemas.microsoft.com/office/drawing/2014/main" id="{B4AD8D6F-2E60-4AC9-83C1-CBD0A3AF4C82}"/>
                </a:ext>
              </a:extLst>
            </p:cNvPr>
            <p:cNvSpPr>
              <a:spLocks noChangeArrowheads="1"/>
            </p:cNvSpPr>
            <p:nvPr/>
          </p:nvSpPr>
          <p:spPr bwMode="auto">
            <a:xfrm>
              <a:off x="6671131" y="3818947"/>
              <a:ext cx="1653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Halloween</a:t>
              </a:r>
            </a:p>
          </p:txBody>
        </p:sp>
        <p:pic>
          <p:nvPicPr>
            <p:cNvPr id="9227" name="Picture 28">
              <a:extLst>
                <a:ext uri="{FF2B5EF4-FFF2-40B4-BE49-F238E27FC236}">
                  <a16:creationId xmlns:a16="http://schemas.microsoft.com/office/drawing/2014/main" id="{4BC197C2-C8E6-445A-9151-8010AD56CD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7441311" y="2422060"/>
              <a:ext cx="651637" cy="104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30">
              <a:extLst>
                <a:ext uri="{FF2B5EF4-FFF2-40B4-BE49-F238E27FC236}">
                  <a16:creationId xmlns:a16="http://schemas.microsoft.com/office/drawing/2014/main" id="{6655FA44-5FA1-41FB-94FA-3C384822DA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3055" y="2247193"/>
              <a:ext cx="573853" cy="131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6366E03A-8113-423C-8A1A-1C3F3FE20B7E}"/>
              </a:ext>
            </a:extLst>
          </p:cNvPr>
          <p:cNvSpPr/>
          <p:nvPr/>
        </p:nvSpPr>
        <p:spPr>
          <a:xfrm>
            <a:off x="755650" y="3657600"/>
            <a:ext cx="6296025" cy="1485900"/>
          </a:xfrm>
          <a:prstGeom prst="rect">
            <a:avLst/>
          </a:prstGeom>
          <a:solidFill>
            <a:schemeClr val="bg1"/>
          </a:solid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600" dirty="0">
                <a:solidFill>
                  <a:schemeClr val="tx1"/>
                </a:solidFill>
              </a:rPr>
              <a:t>King James I was king at this time. He had </a:t>
            </a:r>
            <a:br>
              <a:rPr lang="en-GB" sz="1600" dirty="0">
                <a:solidFill>
                  <a:schemeClr val="tx1"/>
                </a:solidFill>
              </a:rPr>
            </a:br>
            <a:r>
              <a:rPr lang="en-GB" sz="1600" dirty="0">
                <a:solidFill>
                  <a:schemeClr val="tx1"/>
                </a:solidFill>
              </a:rPr>
              <a:t>previously been known as James VI of Scotland. </a:t>
            </a:r>
            <a:br>
              <a:rPr lang="en-GB" sz="1600" dirty="0">
                <a:solidFill>
                  <a:schemeClr val="tx1"/>
                </a:solidFill>
              </a:rPr>
            </a:br>
            <a:r>
              <a:rPr lang="en-GB" sz="1600" dirty="0">
                <a:solidFill>
                  <a:schemeClr val="tx1"/>
                </a:solidFill>
              </a:rPr>
              <a:t>He inherited the throne of England from his </a:t>
            </a:r>
            <a:br>
              <a:rPr lang="en-GB" sz="1600" dirty="0">
                <a:solidFill>
                  <a:schemeClr val="tx1"/>
                </a:solidFill>
              </a:rPr>
            </a:br>
            <a:r>
              <a:rPr lang="en-GB" sz="1600" dirty="0">
                <a:solidFill>
                  <a:schemeClr val="tx1"/>
                </a:solidFill>
              </a:rPr>
              <a:t>distant cousin, Elizabeth I and the two countries </a:t>
            </a:r>
            <a:br>
              <a:rPr lang="en-GB" sz="1600" dirty="0">
                <a:solidFill>
                  <a:schemeClr val="tx1"/>
                </a:solidFill>
              </a:rPr>
            </a:br>
            <a:r>
              <a:rPr lang="en-GB" sz="1600" dirty="0">
                <a:solidFill>
                  <a:schemeClr val="tx1"/>
                </a:solidFill>
              </a:rPr>
              <a:t>had been unified in 1603.</a:t>
            </a:r>
          </a:p>
        </p:txBody>
      </p:sp>
      <p:sp>
        <p:nvSpPr>
          <p:cNvPr id="26" name="Rectangle 25">
            <a:extLst>
              <a:ext uri="{FF2B5EF4-FFF2-40B4-BE49-F238E27FC236}">
                <a16:creationId xmlns:a16="http://schemas.microsoft.com/office/drawing/2014/main" id="{03651F68-BA71-4D38-B24C-B5727CC16ACD}"/>
              </a:ext>
            </a:extLst>
          </p:cNvPr>
          <p:cNvSpPr/>
          <p:nvPr/>
        </p:nvSpPr>
        <p:spPr>
          <a:xfrm>
            <a:off x="755650" y="2573338"/>
            <a:ext cx="6296025" cy="855662"/>
          </a:xfrm>
          <a:prstGeom prst="rect">
            <a:avLst/>
          </a:prstGeom>
          <a:solidFill>
            <a:schemeClr val="bg1"/>
          </a:solid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rIns="360000" anchor="ctr"/>
          <a:lstStyle/>
          <a:p>
            <a:pPr eaLnBrk="1" fontAlgn="auto" hangingPunct="1">
              <a:spcBef>
                <a:spcPts val="0"/>
              </a:spcBef>
              <a:spcAft>
                <a:spcPts val="0"/>
              </a:spcAft>
              <a:defRPr/>
            </a:pPr>
            <a:r>
              <a:rPr lang="en-GB" sz="1600" dirty="0">
                <a:solidFill>
                  <a:schemeClr val="tx1"/>
                </a:solidFill>
              </a:rPr>
              <a:t>It is also known as the Gunpowder Plot or Guy </a:t>
            </a:r>
            <a:br>
              <a:rPr lang="en-GB" sz="1600" dirty="0">
                <a:solidFill>
                  <a:schemeClr val="tx1"/>
                </a:solidFill>
              </a:rPr>
            </a:br>
            <a:r>
              <a:rPr lang="en-GB" sz="1600" dirty="0">
                <a:solidFill>
                  <a:schemeClr val="tx1"/>
                </a:solidFill>
              </a:rPr>
              <a:t>Fawkes’ Night, after one of the people involved in the events.</a:t>
            </a:r>
          </a:p>
        </p:txBody>
      </p:sp>
      <p:sp>
        <p:nvSpPr>
          <p:cNvPr id="10244" name="Title 20">
            <a:extLst>
              <a:ext uri="{FF2B5EF4-FFF2-40B4-BE49-F238E27FC236}">
                <a16:creationId xmlns:a16="http://schemas.microsoft.com/office/drawing/2014/main" id="{5A31C4F8-A38B-49B0-BDAB-73B566C52F02}"/>
              </a:ext>
            </a:extLst>
          </p:cNvPr>
          <p:cNvSpPr>
            <a:spLocks noGrp="1" noChangeArrowheads="1"/>
          </p:cNvSpPr>
          <p:nvPr>
            <p:ph type="title"/>
          </p:nvPr>
        </p:nvSpPr>
        <p:spPr>
          <a:xfrm>
            <a:off x="439738" y="773113"/>
            <a:ext cx="8256587" cy="993775"/>
          </a:xfrm>
          <a:prstGeom prst="roundRect">
            <a:avLst>
              <a:gd name="adj" fmla="val 0"/>
            </a:avLst>
          </a:prstGeom>
          <a:solidFill>
            <a:srgbClr val="CF2F53"/>
          </a:solidFill>
        </p:spPr>
        <p:txBody>
          <a:bodyPr/>
          <a:lstStyle/>
          <a:p>
            <a:r>
              <a:rPr lang="en-GB" altLang="en-US" sz="3600">
                <a:solidFill>
                  <a:schemeClr val="bg1"/>
                </a:solidFill>
                <a:latin typeface="Twinkl SemiBold" pitchFamily="2" charset="0"/>
              </a:rPr>
              <a:t>Bonfire Night</a:t>
            </a:r>
          </a:p>
        </p:txBody>
      </p:sp>
      <p:sp>
        <p:nvSpPr>
          <p:cNvPr id="2" name="TextBox 1">
            <a:extLst>
              <a:ext uri="{FF2B5EF4-FFF2-40B4-BE49-F238E27FC236}">
                <a16:creationId xmlns:a16="http://schemas.microsoft.com/office/drawing/2014/main" id="{7226FC59-476B-4A69-8A8E-F94458E13EEB}"/>
              </a:ext>
            </a:extLst>
          </p:cNvPr>
          <p:cNvSpPr txBox="1">
            <a:spLocks noChangeArrowheads="1"/>
          </p:cNvSpPr>
          <p:nvPr/>
        </p:nvSpPr>
        <p:spPr bwMode="auto">
          <a:xfrm>
            <a:off x="755650" y="1927225"/>
            <a:ext cx="76327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sz="1600"/>
              <a:t>The events of the original Bonfire Night happened in 1605.</a:t>
            </a:r>
          </a:p>
          <a:p>
            <a:pPr eaLnBrk="1" hangingPunct="1"/>
            <a:endParaRPr lang="en-GB" altLang="en-US"/>
          </a:p>
        </p:txBody>
      </p:sp>
      <p:pic>
        <p:nvPicPr>
          <p:cNvPr id="10246" name="Picture 6">
            <a:extLst>
              <a:ext uri="{FF2B5EF4-FFF2-40B4-BE49-F238E27FC236}">
                <a16:creationId xmlns:a16="http://schemas.microsoft.com/office/drawing/2014/main" id="{B9658EAC-FD71-4EFC-B715-688B1FC32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275" y="2465388"/>
            <a:ext cx="389572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right)">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9D3FC4B-4333-4778-BC67-E474479938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769" r="14769"/>
          <a:stretch/>
        </p:blipFill>
        <p:spPr>
          <a:xfrm>
            <a:off x="4972881" y="2653602"/>
            <a:ext cx="3391661" cy="3391661"/>
          </a:xfrm>
          <a:prstGeom prst="flowChartConnector">
            <a:avLst/>
          </a:prstGeom>
        </p:spPr>
      </p:pic>
      <p:pic>
        <p:nvPicPr>
          <p:cNvPr id="6" name="Picture 5">
            <a:extLst>
              <a:ext uri="{FF2B5EF4-FFF2-40B4-BE49-F238E27FC236}">
                <a16:creationId xmlns:a16="http://schemas.microsoft.com/office/drawing/2014/main" id="{ED525C2F-37C5-4D26-BFFA-804FDE5D6B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99" t="-4965" r="17691" b="4965"/>
          <a:stretch/>
        </p:blipFill>
        <p:spPr>
          <a:xfrm>
            <a:off x="5020032" y="2725615"/>
            <a:ext cx="3324725" cy="3298952"/>
          </a:xfrm>
          <a:prstGeom prst="flowChartConnector">
            <a:avLst/>
          </a:prstGeom>
        </p:spPr>
      </p:pic>
      <p:sp>
        <p:nvSpPr>
          <p:cNvPr id="11268" name="Title 20">
            <a:extLst>
              <a:ext uri="{FF2B5EF4-FFF2-40B4-BE49-F238E27FC236}">
                <a16:creationId xmlns:a16="http://schemas.microsoft.com/office/drawing/2014/main" id="{CCFA4FBE-AE41-4899-8BFA-7222E7E327A0}"/>
              </a:ext>
            </a:extLst>
          </p:cNvPr>
          <p:cNvSpPr>
            <a:spLocks noGrp="1" noChangeArrowheads="1"/>
          </p:cNvSpPr>
          <p:nvPr>
            <p:ph type="title"/>
          </p:nvPr>
        </p:nvSpPr>
        <p:spPr>
          <a:xfrm>
            <a:off x="439738" y="773113"/>
            <a:ext cx="8256587" cy="993775"/>
          </a:xfrm>
          <a:prstGeom prst="roundRect">
            <a:avLst>
              <a:gd name="adj" fmla="val 0"/>
            </a:avLst>
          </a:prstGeom>
          <a:solidFill>
            <a:srgbClr val="CF2F53"/>
          </a:solidFill>
        </p:spPr>
        <p:txBody>
          <a:bodyPr/>
          <a:lstStyle/>
          <a:p>
            <a:r>
              <a:rPr lang="en-GB" altLang="en-US" sz="3600">
                <a:solidFill>
                  <a:schemeClr val="bg1"/>
                </a:solidFill>
                <a:latin typeface="Twinkl SemiBold" pitchFamily="2" charset="0"/>
              </a:rPr>
              <a:t>The Background to Bonfire Night</a:t>
            </a:r>
          </a:p>
        </p:txBody>
      </p:sp>
      <p:sp>
        <p:nvSpPr>
          <p:cNvPr id="2" name="TextBox 1">
            <a:extLst>
              <a:ext uri="{FF2B5EF4-FFF2-40B4-BE49-F238E27FC236}">
                <a16:creationId xmlns:a16="http://schemas.microsoft.com/office/drawing/2014/main" id="{65649531-7217-4926-9BDA-271F2B5924AB}"/>
              </a:ext>
            </a:extLst>
          </p:cNvPr>
          <p:cNvSpPr txBox="1">
            <a:spLocks noChangeArrowheads="1"/>
          </p:cNvSpPr>
          <p:nvPr/>
        </p:nvSpPr>
        <p:spPr bwMode="auto">
          <a:xfrm>
            <a:off x="755650" y="1927225"/>
            <a:ext cx="76327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sz="1600"/>
              <a:t>Much of Europe was on the brink of war due to problems about religion. </a:t>
            </a:r>
            <a:br>
              <a:rPr lang="en-GB" altLang="en-US" sz="1600"/>
            </a:br>
            <a:r>
              <a:rPr lang="en-GB" altLang="en-US" sz="1600"/>
              <a:t>The problems were between the Catholic and Protestant faiths.</a:t>
            </a:r>
          </a:p>
          <a:p>
            <a:pPr eaLnBrk="1" hangingPunct="1"/>
            <a:endParaRPr lang="en-GB" altLang="en-US"/>
          </a:p>
        </p:txBody>
      </p:sp>
      <p:sp>
        <p:nvSpPr>
          <p:cNvPr id="8" name="Rectangle 7">
            <a:extLst>
              <a:ext uri="{FF2B5EF4-FFF2-40B4-BE49-F238E27FC236}">
                <a16:creationId xmlns:a16="http://schemas.microsoft.com/office/drawing/2014/main" id="{3D0D374D-E91C-4ADA-A627-D5C5AD7A3248}"/>
              </a:ext>
            </a:extLst>
          </p:cNvPr>
          <p:cNvSpPr/>
          <p:nvPr/>
        </p:nvSpPr>
        <p:spPr>
          <a:xfrm>
            <a:off x="755650" y="2655888"/>
            <a:ext cx="4457700" cy="280352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rIns="360000"/>
          <a:lstStyle/>
          <a:p>
            <a:pPr eaLnBrk="1" fontAlgn="auto" hangingPunct="1">
              <a:spcBef>
                <a:spcPts val="0"/>
              </a:spcBef>
              <a:spcAft>
                <a:spcPts val="0"/>
              </a:spcAft>
              <a:defRPr/>
            </a:pPr>
            <a:r>
              <a:rPr lang="en-GB" sz="1600" dirty="0">
                <a:solidFill>
                  <a:schemeClr val="tx1"/>
                </a:solidFill>
              </a:rPr>
              <a:t>Henry VIII brought England out of the Catholic faith. He destroyed monasteries, where Catholic monks lived, and took all the land which had belonged to the Catholic church. Some Catholics lost their positions of power. Many had to practise their religion in secret for fear of being arrested. Others, including priests, were executed when they refused to accept the new religion and Henry VIII as head of the new church.</a:t>
            </a:r>
            <a:endParaRPr lang="en-GB" sz="1600" dirty="0"/>
          </a:p>
        </p:txBody>
      </p:sp>
      <p:sp>
        <p:nvSpPr>
          <p:cNvPr id="12" name="Oval 11">
            <a:extLst>
              <a:ext uri="{FF2B5EF4-FFF2-40B4-BE49-F238E27FC236}">
                <a16:creationId xmlns:a16="http://schemas.microsoft.com/office/drawing/2014/main" id="{0CBB0746-DD25-4EF9-A88E-365F977122C0}"/>
              </a:ext>
            </a:extLst>
          </p:cNvPr>
          <p:cNvSpPr/>
          <p:nvPr/>
        </p:nvSpPr>
        <p:spPr>
          <a:xfrm>
            <a:off x="4979988" y="2633663"/>
            <a:ext cx="3390900" cy="3390900"/>
          </a:xfrm>
          <a:prstGeom prst="ellipse">
            <a:avLst/>
          </a:prstGeom>
          <a:no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a:extLst>
              <a:ext uri="{FF2B5EF4-FFF2-40B4-BE49-F238E27FC236}">
                <a16:creationId xmlns:a16="http://schemas.microsoft.com/office/drawing/2014/main" id="{DD833AB6-E069-4AEB-80AC-F28C0018949C}"/>
              </a:ext>
            </a:extLst>
          </p:cNvPr>
          <p:cNvSpPr>
            <a:spLocks noGrp="1" noChangeArrowheads="1"/>
          </p:cNvSpPr>
          <p:nvPr>
            <p:ph type="title"/>
          </p:nvPr>
        </p:nvSpPr>
        <p:spPr>
          <a:xfrm>
            <a:off x="439738" y="773113"/>
            <a:ext cx="8256587" cy="993775"/>
          </a:xfrm>
          <a:prstGeom prst="roundRect">
            <a:avLst>
              <a:gd name="adj" fmla="val 0"/>
            </a:avLst>
          </a:prstGeom>
          <a:solidFill>
            <a:srgbClr val="CF2F53"/>
          </a:solidFill>
        </p:spPr>
        <p:txBody>
          <a:bodyPr/>
          <a:lstStyle/>
          <a:p>
            <a:r>
              <a:rPr lang="en-GB" altLang="en-US" sz="3600">
                <a:solidFill>
                  <a:schemeClr val="bg1"/>
                </a:solidFill>
                <a:latin typeface="Twinkl SemiBold" pitchFamily="2" charset="0"/>
              </a:rPr>
              <a:t>The Background to Bonfire Night</a:t>
            </a:r>
          </a:p>
        </p:txBody>
      </p:sp>
      <p:sp>
        <p:nvSpPr>
          <p:cNvPr id="8" name="Rectangle 7">
            <a:extLst>
              <a:ext uri="{FF2B5EF4-FFF2-40B4-BE49-F238E27FC236}">
                <a16:creationId xmlns:a16="http://schemas.microsoft.com/office/drawing/2014/main" id="{3D0D374D-E91C-4ADA-A627-D5C5AD7A3248}"/>
              </a:ext>
            </a:extLst>
          </p:cNvPr>
          <p:cNvSpPr/>
          <p:nvPr/>
        </p:nvSpPr>
        <p:spPr>
          <a:xfrm>
            <a:off x="755650" y="2012950"/>
            <a:ext cx="3719513" cy="281781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rIns="0"/>
          <a:lstStyle/>
          <a:p>
            <a:pPr eaLnBrk="1" fontAlgn="auto" hangingPunct="1">
              <a:spcBef>
                <a:spcPts val="0"/>
              </a:spcBef>
              <a:spcAft>
                <a:spcPts val="0"/>
              </a:spcAft>
              <a:defRPr/>
            </a:pPr>
            <a:r>
              <a:rPr lang="en-GB" sz="1600" dirty="0">
                <a:solidFill>
                  <a:schemeClr val="tx1"/>
                </a:solidFill>
              </a:rPr>
              <a:t>When James I became King of England, he hoped to bring peace and stability. His wife, Anne of Denmark, became a Catholic and it was hoped that both groups of people could live peacefully. However, many members of the House of Commons were very anti-Catholic and put pressure on James I to continue to make life difficult for Catholics. </a:t>
            </a:r>
          </a:p>
        </p:txBody>
      </p:sp>
      <p:pic>
        <p:nvPicPr>
          <p:cNvPr id="12292" name="Picture 2" descr="Image result for James I king">
            <a:extLst>
              <a:ext uri="{FF2B5EF4-FFF2-40B4-BE49-F238E27FC236}">
                <a16:creationId xmlns:a16="http://schemas.microsoft.com/office/drawing/2014/main" id="{058DF51D-EB2A-47DD-A4F6-2F5FF9984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37" r="35162"/>
          <a:stretch>
            <a:fillRect/>
          </a:stretch>
        </p:blipFill>
        <p:spPr bwMode="auto">
          <a:xfrm>
            <a:off x="4572000" y="2012950"/>
            <a:ext cx="381635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a:extLst>
              <a:ext uri="{FF2B5EF4-FFF2-40B4-BE49-F238E27FC236}">
                <a16:creationId xmlns:a16="http://schemas.microsoft.com/office/drawing/2014/main" id="{4E13D389-5AD9-42C5-994F-DD0564E09674}"/>
              </a:ext>
            </a:extLst>
          </p:cNvPr>
          <p:cNvSpPr>
            <a:spLocks noGrp="1" noChangeArrowheads="1"/>
          </p:cNvSpPr>
          <p:nvPr>
            <p:ph type="title"/>
          </p:nvPr>
        </p:nvSpPr>
        <p:spPr>
          <a:xfrm>
            <a:off x="439738" y="773113"/>
            <a:ext cx="8256587" cy="993775"/>
          </a:xfrm>
          <a:prstGeom prst="roundRect">
            <a:avLst>
              <a:gd name="adj" fmla="val 0"/>
            </a:avLst>
          </a:prstGeom>
          <a:solidFill>
            <a:srgbClr val="CF2F53"/>
          </a:solidFill>
        </p:spPr>
        <p:txBody>
          <a:bodyPr/>
          <a:lstStyle/>
          <a:p>
            <a:r>
              <a:rPr lang="en-GB" altLang="en-US" sz="3600">
                <a:solidFill>
                  <a:schemeClr val="bg1"/>
                </a:solidFill>
                <a:latin typeface="Twinkl SemiBold" pitchFamily="2" charset="0"/>
              </a:rPr>
              <a:t>What Was the Gunpowder Plot?</a:t>
            </a:r>
          </a:p>
        </p:txBody>
      </p:sp>
      <p:pic>
        <p:nvPicPr>
          <p:cNvPr id="13315" name="Picture 2" descr="https://upload.wikimedia.org/wikipedia/commons/thumb/c/c2/Gunpowder_Plot_conspirators.jpg/1920px-Gunpowder_Plot_conspirators.jpg">
            <a:extLst>
              <a:ext uri="{FF2B5EF4-FFF2-40B4-BE49-F238E27FC236}">
                <a16:creationId xmlns:a16="http://schemas.microsoft.com/office/drawing/2014/main" id="{CFA21283-F7B2-40BB-8F87-E23652FCA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539"/>
          <a:stretch>
            <a:fillRect/>
          </a:stretch>
        </p:blipFill>
        <p:spPr bwMode="auto">
          <a:xfrm>
            <a:off x="755650" y="2039938"/>
            <a:ext cx="76327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1">
            <a:extLst>
              <a:ext uri="{FF2B5EF4-FFF2-40B4-BE49-F238E27FC236}">
                <a16:creationId xmlns:a16="http://schemas.microsoft.com/office/drawing/2014/main" id="{84BD5FB6-927E-4892-998C-CFFFCB55411F}"/>
              </a:ext>
            </a:extLst>
          </p:cNvPr>
          <p:cNvSpPr txBox="1">
            <a:spLocks noChangeArrowheads="1"/>
          </p:cNvSpPr>
          <p:nvPr/>
        </p:nvSpPr>
        <p:spPr bwMode="auto">
          <a:xfrm>
            <a:off x="1363999" y="5537501"/>
            <a:ext cx="6416001" cy="14017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a:t>
            </a:r>
            <a:r>
              <a:rPr lang="es-ES" sz="500" dirty="0">
                <a:latin typeface="Tuffy" panose="020B0603060100000000" pitchFamily="34" charset="0"/>
                <a:ea typeface="Tuffy" panose="020B0603060100000000" pitchFamily="34" charset="0"/>
              </a:rPr>
              <a:t>Un bosquejo contemporáneo de los conspiradores</a:t>
            </a:r>
            <a:r>
              <a:rPr lang="en-GB" altLang="en-US" sz="500" dirty="0">
                <a:latin typeface="Tuffy" panose="020B0603060100000000" pitchFamily="34" charset="0"/>
                <a:ea typeface="Tuffy" panose="020B0603060100000000" pitchFamily="34" charset="0"/>
                <a:cs typeface="Arial" panose="020B0604020202020204" pitchFamily="34" charset="0"/>
              </a:rPr>
              <a:t>” by [</a:t>
            </a:r>
            <a:r>
              <a:rPr lang="nl-NL" sz="500" dirty="0">
                <a:latin typeface="Tuffy" panose="020B0603060100000000" pitchFamily="34" charset="0"/>
                <a:ea typeface="Tuffy" panose="020B0603060100000000" pitchFamily="34" charset="0"/>
              </a:rPr>
              <a:t>Crispijn van de Passe the Elder] </a:t>
            </a:r>
            <a:r>
              <a:rPr lang="en-GB" altLang="en-US" sz="500" dirty="0">
                <a:latin typeface="Tuffy"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 panose="020B0603060100000000" pitchFamily="34" charset="0"/>
                <a:ea typeface="Tuffy" panose="020B0603060100000000" pitchFamily="34" charset="0"/>
                <a:cs typeface="Arial" panose="020B0604020202020204" pitchFamily="34" charset="0"/>
                <a:hlinkClick r:id="rId3"/>
              </a:rPr>
              <a:t>creative commons licence</a:t>
            </a:r>
            <a:r>
              <a:rPr lang="en-GB" altLang="en-US" sz="500" b="1" dirty="0">
                <a:latin typeface="Tuffy" panose="020B0603060100000000" pitchFamily="34" charset="0"/>
                <a:ea typeface="Tuffy" panose="020B0603060100000000" pitchFamily="34" charset="0"/>
                <a:cs typeface="Arial" panose="020B0604020202020204" pitchFamily="34" charset="0"/>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a:extLst>
              <a:ext uri="{FF2B5EF4-FFF2-40B4-BE49-F238E27FC236}">
                <a16:creationId xmlns:a16="http://schemas.microsoft.com/office/drawing/2014/main" id="{487AC4A3-4374-49BC-B4BF-D9E9C9E398A2}"/>
              </a:ext>
            </a:extLst>
          </p:cNvPr>
          <p:cNvSpPr>
            <a:spLocks noGrp="1" noChangeArrowheads="1"/>
          </p:cNvSpPr>
          <p:nvPr>
            <p:ph type="title"/>
          </p:nvPr>
        </p:nvSpPr>
        <p:spPr>
          <a:xfrm>
            <a:off x="439738" y="773113"/>
            <a:ext cx="8256587" cy="993775"/>
          </a:xfrm>
          <a:prstGeom prst="roundRect">
            <a:avLst>
              <a:gd name="adj" fmla="val 0"/>
            </a:avLst>
          </a:prstGeom>
          <a:solidFill>
            <a:srgbClr val="CF2F53"/>
          </a:solidFill>
        </p:spPr>
        <p:txBody>
          <a:bodyPr/>
          <a:lstStyle/>
          <a:p>
            <a:r>
              <a:rPr lang="en-GB" altLang="en-US" sz="3600">
                <a:solidFill>
                  <a:schemeClr val="bg1"/>
                </a:solidFill>
                <a:latin typeface="Twinkl SemiBold" pitchFamily="2" charset="0"/>
              </a:rPr>
              <a:t>The Plot Is Discovered!</a:t>
            </a:r>
          </a:p>
        </p:txBody>
      </p:sp>
      <p:pic>
        <p:nvPicPr>
          <p:cNvPr id="14339" name="Picture 2">
            <a:extLst>
              <a:ext uri="{FF2B5EF4-FFF2-40B4-BE49-F238E27FC236}">
                <a16:creationId xmlns:a16="http://schemas.microsoft.com/office/drawing/2014/main" id="{FE4CC153-A181-4C80-9F1C-4A8A3488A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46" r="2684" b="19318"/>
          <a:stretch>
            <a:fillRect/>
          </a:stretch>
        </p:blipFill>
        <p:spPr bwMode="auto">
          <a:xfrm>
            <a:off x="755650" y="2039938"/>
            <a:ext cx="76327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1">
            <a:extLst>
              <a:ext uri="{FF2B5EF4-FFF2-40B4-BE49-F238E27FC236}">
                <a16:creationId xmlns:a16="http://schemas.microsoft.com/office/drawing/2014/main" id="{9C9E0F32-3EAF-4918-A453-CCA1F4EF2AD6}"/>
              </a:ext>
            </a:extLst>
          </p:cNvPr>
          <p:cNvSpPr txBox="1">
            <a:spLocks noChangeArrowheads="1"/>
          </p:cNvSpPr>
          <p:nvPr/>
        </p:nvSpPr>
        <p:spPr bwMode="auto">
          <a:xfrm>
            <a:off x="1363999" y="5537501"/>
            <a:ext cx="6416001" cy="14017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a:t>
            </a:r>
            <a:r>
              <a:rPr lang="en-GB" sz="500" dirty="0" err="1">
                <a:latin typeface="Tuffy" panose="020B0603060100000000" pitchFamily="34" charset="0"/>
                <a:ea typeface="Tuffy" panose="020B0603060100000000" pitchFamily="34" charset="0"/>
              </a:rPr>
              <a:t>Monteagle</a:t>
            </a:r>
            <a:r>
              <a:rPr lang="en-GB" sz="500" dirty="0">
                <a:latin typeface="Tuffy" panose="020B0603060100000000" pitchFamily="34" charset="0"/>
                <a:ea typeface="Tuffy" panose="020B0603060100000000" pitchFamily="34" charset="0"/>
              </a:rPr>
              <a:t> letter</a:t>
            </a:r>
            <a:r>
              <a:rPr lang="en-GB" altLang="en-US" sz="500" dirty="0">
                <a:latin typeface="Tuffy" panose="020B0603060100000000" pitchFamily="34" charset="0"/>
                <a:ea typeface="Tuffy" panose="020B0603060100000000" pitchFamily="34" charset="0"/>
                <a:cs typeface="Arial" panose="020B0604020202020204" pitchFamily="34" charset="0"/>
              </a:rPr>
              <a:t>” by [</a:t>
            </a:r>
            <a:r>
              <a:rPr lang="en-GB" sz="500" dirty="0">
                <a:latin typeface="Tuffy" panose="020B0603060100000000" pitchFamily="34" charset="0"/>
                <a:ea typeface="Tuffy" panose="020B0603060100000000" pitchFamily="34" charset="0"/>
              </a:rPr>
              <a:t>The National Archives</a:t>
            </a:r>
            <a:r>
              <a:rPr lang="nl-NL" sz="500" dirty="0">
                <a:latin typeface="Tuffy" panose="020B0603060100000000" pitchFamily="34" charset="0"/>
                <a:ea typeface="Tuffy" panose="020B0603060100000000" pitchFamily="34" charset="0"/>
              </a:rPr>
              <a:t>] </a:t>
            </a:r>
            <a:r>
              <a:rPr lang="en-GB" altLang="en-US" sz="500" dirty="0">
                <a:latin typeface="Tuffy"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 panose="020B0603060100000000" pitchFamily="34" charset="0"/>
                <a:ea typeface="Tuffy" panose="020B0603060100000000" pitchFamily="34" charset="0"/>
                <a:cs typeface="Arial" panose="020B0604020202020204" pitchFamily="34" charset="0"/>
                <a:hlinkClick r:id="rId3"/>
              </a:rPr>
              <a:t>creative commons licence</a:t>
            </a:r>
            <a:r>
              <a:rPr lang="en-GB" altLang="en-US" sz="500" b="1" dirty="0">
                <a:latin typeface="Tuffy" panose="020B0603060100000000" pitchFamily="34" charset="0"/>
                <a:ea typeface="Tuffy" panose="020B0603060100000000" pitchFamily="34" charset="0"/>
                <a:cs typeface="Arial" panose="020B0604020202020204" pitchFamily="34" charset="0"/>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a:extLst>
              <a:ext uri="{FF2B5EF4-FFF2-40B4-BE49-F238E27FC236}">
                <a16:creationId xmlns:a16="http://schemas.microsoft.com/office/drawing/2014/main" id="{DE6B014D-4969-4BF1-AC33-DFFB3AF3B51E}"/>
              </a:ext>
            </a:extLst>
          </p:cNvPr>
          <p:cNvSpPr>
            <a:spLocks noGrp="1" noChangeArrowheads="1"/>
          </p:cNvSpPr>
          <p:nvPr>
            <p:ph type="title"/>
          </p:nvPr>
        </p:nvSpPr>
        <p:spPr>
          <a:xfrm>
            <a:off x="439738" y="773113"/>
            <a:ext cx="8256587" cy="993775"/>
          </a:xfrm>
          <a:prstGeom prst="roundRect">
            <a:avLst>
              <a:gd name="adj" fmla="val 0"/>
            </a:avLst>
          </a:prstGeom>
          <a:solidFill>
            <a:srgbClr val="CF2F53"/>
          </a:solidFill>
        </p:spPr>
        <p:txBody>
          <a:bodyPr/>
          <a:lstStyle/>
          <a:p>
            <a:r>
              <a:rPr lang="en-GB" altLang="en-US" sz="3600">
                <a:solidFill>
                  <a:schemeClr val="bg1"/>
                </a:solidFill>
                <a:latin typeface="Twinkl SemiBold" pitchFamily="2" charset="0"/>
              </a:rPr>
              <a:t>Celebrating</a:t>
            </a:r>
          </a:p>
        </p:txBody>
      </p:sp>
      <p:sp>
        <p:nvSpPr>
          <p:cNvPr id="8" name="Rectangle 7">
            <a:extLst>
              <a:ext uri="{FF2B5EF4-FFF2-40B4-BE49-F238E27FC236}">
                <a16:creationId xmlns:a16="http://schemas.microsoft.com/office/drawing/2014/main" id="{3D0D374D-E91C-4ADA-A627-D5C5AD7A3248}"/>
              </a:ext>
            </a:extLst>
          </p:cNvPr>
          <p:cNvSpPr/>
          <p:nvPr/>
        </p:nvSpPr>
        <p:spPr>
          <a:xfrm>
            <a:off x="755650" y="2012950"/>
            <a:ext cx="3667125" cy="407987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rIns="0"/>
          <a:lstStyle/>
          <a:p>
            <a:pPr eaLnBrk="1" fontAlgn="auto" hangingPunct="1">
              <a:spcBef>
                <a:spcPts val="0"/>
              </a:spcBef>
              <a:spcAft>
                <a:spcPts val="0"/>
              </a:spcAft>
              <a:defRPr/>
            </a:pPr>
            <a:r>
              <a:rPr lang="en-GB" sz="1600" dirty="0">
                <a:solidFill>
                  <a:schemeClr val="tx1"/>
                </a:solidFill>
              </a:rPr>
              <a:t>The very evening of the Gunpowder Plot, people lit bonfires to celebrate. Since that time, people have celebrated 5</a:t>
            </a:r>
            <a:r>
              <a:rPr lang="en-GB" sz="1600" baseline="30000" dirty="0">
                <a:solidFill>
                  <a:schemeClr val="tx1"/>
                </a:solidFill>
              </a:rPr>
              <a:t>th</a:t>
            </a:r>
            <a:r>
              <a:rPr lang="en-GB" sz="1600" dirty="0">
                <a:solidFill>
                  <a:schemeClr val="tx1"/>
                </a:solidFill>
              </a:rPr>
              <a:t> November by lighting bonfires.</a:t>
            </a:r>
          </a:p>
          <a:p>
            <a:pPr eaLnBrk="1" fontAlgn="auto" hangingPunct="1">
              <a:spcBef>
                <a:spcPts val="0"/>
              </a:spcBef>
              <a:spcAft>
                <a:spcPts val="0"/>
              </a:spcAft>
              <a:defRPr/>
            </a:pPr>
            <a:endParaRPr lang="en-GB" sz="1600" dirty="0">
              <a:solidFill>
                <a:schemeClr val="tx1"/>
              </a:solidFill>
            </a:endParaRPr>
          </a:p>
          <a:p>
            <a:pPr eaLnBrk="1" fontAlgn="auto" hangingPunct="1">
              <a:spcBef>
                <a:spcPts val="0"/>
              </a:spcBef>
              <a:spcAft>
                <a:spcPts val="0"/>
              </a:spcAft>
              <a:defRPr/>
            </a:pPr>
            <a:r>
              <a:rPr lang="en-GB" sz="1600" dirty="0">
                <a:solidFill>
                  <a:schemeClr val="tx1"/>
                </a:solidFill>
              </a:rPr>
              <a:t>Sometimes the bonfires have figures of Guy Fawkes put on them. Traditionally, children would create this ‘guy’ and carry it around asking for a ‘penny for the guy’.</a:t>
            </a:r>
          </a:p>
          <a:p>
            <a:pPr eaLnBrk="1" fontAlgn="auto" hangingPunct="1">
              <a:spcBef>
                <a:spcPts val="0"/>
              </a:spcBef>
              <a:spcAft>
                <a:spcPts val="0"/>
              </a:spcAft>
              <a:defRPr/>
            </a:pPr>
            <a:endParaRPr lang="en-GB" sz="1600" dirty="0">
              <a:solidFill>
                <a:schemeClr val="tx1"/>
              </a:solidFill>
            </a:endParaRPr>
          </a:p>
          <a:p>
            <a:pPr eaLnBrk="1" fontAlgn="auto" hangingPunct="1">
              <a:spcBef>
                <a:spcPts val="0"/>
              </a:spcBef>
              <a:spcAft>
                <a:spcPts val="0"/>
              </a:spcAft>
              <a:defRPr/>
            </a:pPr>
            <a:r>
              <a:rPr lang="en-GB" sz="1600" dirty="0">
                <a:solidFill>
                  <a:schemeClr val="tx1"/>
                </a:solidFill>
              </a:rPr>
              <a:t>People often go to firework displays. The fireworks symbolise the explosions that would have happened if the gunpowder plot had succeeded.</a:t>
            </a:r>
          </a:p>
        </p:txBody>
      </p:sp>
      <p:pic>
        <p:nvPicPr>
          <p:cNvPr id="15364" name="Picture 2" descr="https://upload.wikimedia.org/wikipedia/commons/a/ad/Bonfire4.jpg">
            <a:extLst>
              <a:ext uri="{FF2B5EF4-FFF2-40B4-BE49-F238E27FC236}">
                <a16:creationId xmlns:a16="http://schemas.microsoft.com/office/drawing/2014/main" id="{A7E3A0B8-473C-47CD-A81C-BAA57A39E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483" r="21191"/>
          <a:stretch>
            <a:fillRect/>
          </a:stretch>
        </p:blipFill>
        <p:spPr bwMode="auto">
          <a:xfrm>
            <a:off x="4572000" y="2012950"/>
            <a:ext cx="3816350"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110</TotalTime>
  <Words>515</Words>
  <Application>Microsoft Office PowerPoint</Application>
  <PresentationFormat>On-screen Show (4:3)</PresentationFormat>
  <Paragraphs>39</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Tuffy</vt:lpstr>
      <vt:lpstr>Twinkl</vt:lpstr>
      <vt:lpstr>Calibri</vt:lpstr>
      <vt:lpstr>Twinkl SemiBold</vt:lpstr>
      <vt:lpstr>Arial</vt:lpstr>
      <vt:lpstr>Office Theme</vt:lpstr>
      <vt:lpstr>PowerPoint Presentation</vt:lpstr>
      <vt:lpstr>PowerPoint Presentation</vt:lpstr>
      <vt:lpstr>Autumn Festivals</vt:lpstr>
      <vt:lpstr>Bonfire Night</vt:lpstr>
      <vt:lpstr>The Background to Bonfire Night</vt:lpstr>
      <vt:lpstr>The Background to Bonfire Night</vt:lpstr>
      <vt:lpstr>What Was the Gunpowder Plot?</vt:lpstr>
      <vt:lpstr>The Plot Is Discovered!</vt:lpstr>
      <vt:lpstr>Celebrating</vt:lpstr>
      <vt:lpstr>Safety on Bonfire Night</vt:lpstr>
      <vt:lpstr>Time to Think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Sarah Gill</cp:lastModifiedBy>
  <cp:revision>10</cp:revision>
  <dcterms:created xsi:type="dcterms:W3CDTF">2018-10-15T12:35:29Z</dcterms:created>
  <dcterms:modified xsi:type="dcterms:W3CDTF">2025-11-05T09:24:10Z</dcterms:modified>
</cp:coreProperties>
</file>